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4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7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0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F9BD-E192-0947-85C4-2ADB598B3636}" type="datetimeFigureOut">
              <a:rPr lang="en-US" smtClean="0"/>
              <a:t>17/09/2013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0FB0E-398C-944F-B32F-79274B288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1287"/>
            <a:ext cx="6400800" cy="510721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05429" y="1455962"/>
            <a:ext cx="1197429" cy="3900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AnneHathaway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20999" y="1705428"/>
            <a:ext cx="852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3713" y="1510392"/>
            <a:ext cx="1043215" cy="390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Shakespeare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920999" y="2335893"/>
            <a:ext cx="734786" cy="3038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inglear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993572" y="1410286"/>
            <a:ext cx="68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married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820885" y="2335893"/>
            <a:ext cx="996043" cy="335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Tempest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971142" y="2372177"/>
            <a:ext cx="743857" cy="2993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Henryv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7" idx="2"/>
          </p:cNvCxnSpPr>
          <p:nvPr/>
        </p:nvCxnSpPr>
        <p:spPr>
          <a:xfrm flipH="1">
            <a:off x="3265714" y="1900464"/>
            <a:ext cx="1029607" cy="435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4295321" y="1900464"/>
            <a:ext cx="0" cy="435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>
            <a:off x="4295321" y="1900464"/>
            <a:ext cx="1029608" cy="435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2657" y="1533392"/>
            <a:ext cx="914400" cy="395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</a:t>
            </a:r>
            <a:r>
              <a:rPr lang="en-US" sz="1200" dirty="0" err="1" smtClean="0"/>
              <a:t>tartford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16526" y="2018714"/>
            <a:ext cx="557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rote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424385" y="2372177"/>
            <a:ext cx="787723" cy="3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England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490305" y="3247571"/>
            <a:ext cx="699104" cy="435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UK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4929" y="1410286"/>
            <a:ext cx="59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livedin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897263" y="2002510"/>
            <a:ext cx="399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isIn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914590" y="283692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partOf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7" idx="3"/>
            <a:endCxn id="18" idx="1"/>
          </p:cNvCxnSpPr>
          <p:nvPr/>
        </p:nvCxnSpPr>
        <p:spPr>
          <a:xfrm>
            <a:off x="4816928" y="1705428"/>
            <a:ext cx="1565729" cy="25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</p:cNvCxnSpPr>
          <p:nvPr/>
        </p:nvCxnSpPr>
        <p:spPr>
          <a:xfrm>
            <a:off x="6839857" y="1928641"/>
            <a:ext cx="0" cy="443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39857" y="2744105"/>
            <a:ext cx="0" cy="476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1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15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Ashwini kumar</dc:creator>
  <cp:lastModifiedBy>Ashwini kumar</cp:lastModifiedBy>
  <cp:revision>3</cp:revision>
  <cp:lastPrinted>2013-09-17T08:33:13Z</cp:lastPrinted>
  <dcterms:created xsi:type="dcterms:W3CDTF">2013-09-17T07:59:06Z</dcterms:created>
  <dcterms:modified xsi:type="dcterms:W3CDTF">2013-09-17T08:33:39Z</dcterms:modified>
</cp:coreProperties>
</file>