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7" r:id="rId11"/>
    <p:sldId id="289" r:id="rId12"/>
    <p:sldId id="290" r:id="rId13"/>
    <p:sldId id="291"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54762-9182-48AE-A383-48679D55049B}" v="63" dt="2021-03-13T15:20:26.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tal, Nikhil" userId="f5dd8c9e-431c-461d-b3be-d5bb11ccbd2b" providerId="ADAL" clId="{82754762-9182-48AE-A383-48679D55049B}"/>
    <pc:docChg chg="undo custSel addSld delSld modSld">
      <pc:chgData name="Mittal, Nikhil" userId="f5dd8c9e-431c-461d-b3be-d5bb11ccbd2b" providerId="ADAL" clId="{82754762-9182-48AE-A383-48679D55049B}" dt="2021-03-14T16:15:24.494" v="5000" actId="20577"/>
      <pc:docMkLst>
        <pc:docMk/>
      </pc:docMkLst>
      <pc:sldChg chg="modSp mod">
        <pc:chgData name="Mittal, Nikhil" userId="f5dd8c9e-431c-461d-b3be-d5bb11ccbd2b" providerId="ADAL" clId="{82754762-9182-48AE-A383-48679D55049B}" dt="2021-03-13T14:48:04.990" v="3036" actId="20577"/>
        <pc:sldMkLst>
          <pc:docMk/>
          <pc:sldMk cId="1583120128" sldId="280"/>
        </pc:sldMkLst>
        <pc:spChg chg="mod">
          <ac:chgData name="Mittal, Nikhil" userId="f5dd8c9e-431c-461d-b3be-d5bb11ccbd2b" providerId="ADAL" clId="{82754762-9182-48AE-A383-48679D55049B}" dt="2021-03-13T14:48:04.990" v="3036" actId="20577"/>
          <ac:spMkLst>
            <pc:docMk/>
            <pc:sldMk cId="1583120128" sldId="280"/>
            <ac:spMk id="3" creationId="{DB93FB3F-A8D4-46D3-A1C6-C79C64563729}"/>
          </ac:spMkLst>
        </pc:spChg>
      </pc:sldChg>
      <pc:sldChg chg="addSp modSp mod">
        <pc:chgData name="Mittal, Nikhil" userId="f5dd8c9e-431c-461d-b3be-d5bb11ccbd2b" providerId="ADAL" clId="{82754762-9182-48AE-A383-48679D55049B}" dt="2021-03-13T15:17:43.319" v="4676" actId="6549"/>
        <pc:sldMkLst>
          <pc:docMk/>
          <pc:sldMk cId="3701295098" sldId="282"/>
        </pc:sldMkLst>
        <pc:spChg chg="mod">
          <ac:chgData name="Mittal, Nikhil" userId="f5dd8c9e-431c-461d-b3be-d5bb11ccbd2b" providerId="ADAL" clId="{82754762-9182-48AE-A383-48679D55049B}" dt="2021-03-13T15:13:14.773" v="4494" actId="20577"/>
          <ac:spMkLst>
            <pc:docMk/>
            <pc:sldMk cId="3701295098" sldId="282"/>
            <ac:spMk id="3" creationId="{5C13F9B2-365C-4851-BA89-D50CD634EBB2}"/>
          </ac:spMkLst>
        </pc:spChg>
        <pc:spChg chg="add mod">
          <ac:chgData name="Mittal, Nikhil" userId="f5dd8c9e-431c-461d-b3be-d5bb11ccbd2b" providerId="ADAL" clId="{82754762-9182-48AE-A383-48679D55049B}" dt="2021-03-13T15:17:43.319" v="4676" actId="6549"/>
          <ac:spMkLst>
            <pc:docMk/>
            <pc:sldMk cId="3701295098" sldId="282"/>
            <ac:spMk id="5" creationId="{1DF43DB2-9087-4D8B-B831-CA7A522D5466}"/>
          </ac:spMkLst>
        </pc:spChg>
        <pc:graphicFrameChg chg="mod">
          <ac:chgData name="Mittal, Nikhil" userId="f5dd8c9e-431c-461d-b3be-d5bb11ccbd2b" providerId="ADAL" clId="{82754762-9182-48AE-A383-48679D55049B}" dt="2021-03-13T15:15:34.851" v="4516" actId="207"/>
          <ac:graphicFrameMkLst>
            <pc:docMk/>
            <pc:sldMk cId="3701295098" sldId="282"/>
            <ac:graphicFrameMk id="4" creationId="{FA47D7E8-CCBD-464C-82F4-C8AF7D63D553}"/>
          </ac:graphicFrameMkLst>
        </pc:graphicFrameChg>
      </pc:sldChg>
      <pc:sldChg chg="addSp delSp modSp mod">
        <pc:chgData name="Mittal, Nikhil" userId="f5dd8c9e-431c-461d-b3be-d5bb11ccbd2b" providerId="ADAL" clId="{82754762-9182-48AE-A383-48679D55049B}" dt="2021-03-13T15:20:26.533" v="4694"/>
        <pc:sldMkLst>
          <pc:docMk/>
          <pc:sldMk cId="2119449194" sldId="283"/>
        </pc:sldMkLst>
        <pc:spChg chg="mod">
          <ac:chgData name="Mittal, Nikhil" userId="f5dd8c9e-431c-461d-b3be-d5bb11ccbd2b" providerId="ADAL" clId="{82754762-9182-48AE-A383-48679D55049B}" dt="2021-03-13T15:18:54.758" v="4679" actId="1076"/>
          <ac:spMkLst>
            <pc:docMk/>
            <pc:sldMk cId="2119449194" sldId="283"/>
            <ac:spMk id="3" creationId="{391B3DF8-3AC2-4011-A314-C3796C5A6313}"/>
          </ac:spMkLst>
        </pc:spChg>
        <pc:picChg chg="add del mod">
          <ac:chgData name="Mittal, Nikhil" userId="f5dd8c9e-431c-461d-b3be-d5bb11ccbd2b" providerId="ADAL" clId="{82754762-9182-48AE-A383-48679D55049B}" dt="2021-03-13T15:20:25.653" v="4693" actId="478"/>
          <ac:picMkLst>
            <pc:docMk/>
            <pc:sldMk cId="2119449194" sldId="283"/>
            <ac:picMk id="5" creationId="{0DD3269B-FC03-4ED2-80E5-EB6B979EA950}"/>
          </ac:picMkLst>
        </pc:picChg>
        <pc:picChg chg="add mod">
          <ac:chgData name="Mittal, Nikhil" userId="f5dd8c9e-431c-461d-b3be-d5bb11ccbd2b" providerId="ADAL" clId="{82754762-9182-48AE-A383-48679D55049B}" dt="2021-03-13T15:20:26.533" v="4694"/>
          <ac:picMkLst>
            <pc:docMk/>
            <pc:sldMk cId="2119449194" sldId="283"/>
            <ac:picMk id="6" creationId="{30D7C990-3D92-4C53-8690-14EE7635DFE4}"/>
          </ac:picMkLst>
        </pc:picChg>
      </pc:sldChg>
      <pc:sldChg chg="addSp modSp mod">
        <pc:chgData name="Mittal, Nikhil" userId="f5dd8c9e-431c-461d-b3be-d5bb11ccbd2b" providerId="ADAL" clId="{82754762-9182-48AE-A383-48679D55049B}" dt="2021-03-13T15:19:50.141" v="4687" actId="1076"/>
        <pc:sldMkLst>
          <pc:docMk/>
          <pc:sldMk cId="231466448" sldId="284"/>
        </pc:sldMkLst>
        <pc:spChg chg="mod">
          <ac:chgData name="Mittal, Nikhil" userId="f5dd8c9e-431c-461d-b3be-d5bb11ccbd2b" providerId="ADAL" clId="{82754762-9182-48AE-A383-48679D55049B}" dt="2021-03-13T14:22:55.022" v="925" actId="20577"/>
          <ac:spMkLst>
            <pc:docMk/>
            <pc:sldMk cId="231466448" sldId="284"/>
            <ac:spMk id="3" creationId="{391B3DF8-3AC2-4011-A314-C3796C5A6313}"/>
          </ac:spMkLst>
        </pc:spChg>
        <pc:picChg chg="add mod">
          <ac:chgData name="Mittal, Nikhil" userId="f5dd8c9e-431c-461d-b3be-d5bb11ccbd2b" providerId="ADAL" clId="{82754762-9182-48AE-A383-48679D55049B}" dt="2021-03-13T15:19:50.141" v="4687" actId="1076"/>
          <ac:picMkLst>
            <pc:docMk/>
            <pc:sldMk cId="231466448" sldId="284"/>
            <ac:picMk id="4" creationId="{DEE7A9DE-9A27-4F7A-B66F-24DD4A44BB6D}"/>
          </ac:picMkLst>
        </pc:picChg>
      </pc:sldChg>
      <pc:sldChg chg="addSp modSp mod">
        <pc:chgData name="Mittal, Nikhil" userId="f5dd8c9e-431c-461d-b3be-d5bb11ccbd2b" providerId="ADAL" clId="{82754762-9182-48AE-A383-48679D55049B}" dt="2021-03-14T16:15:24.494" v="5000" actId="20577"/>
        <pc:sldMkLst>
          <pc:docMk/>
          <pc:sldMk cId="4195244973" sldId="285"/>
        </pc:sldMkLst>
        <pc:spChg chg="mod">
          <ac:chgData name="Mittal, Nikhil" userId="f5dd8c9e-431c-461d-b3be-d5bb11ccbd2b" providerId="ADAL" clId="{82754762-9182-48AE-A383-48679D55049B}" dt="2021-03-13T14:24:35.514" v="956" actId="20577"/>
          <ac:spMkLst>
            <pc:docMk/>
            <pc:sldMk cId="4195244973" sldId="285"/>
            <ac:spMk id="2" creationId="{8100875A-29F4-4AC3-8854-791B72998072}"/>
          </ac:spMkLst>
        </pc:spChg>
        <pc:spChg chg="mod">
          <ac:chgData name="Mittal, Nikhil" userId="f5dd8c9e-431c-461d-b3be-d5bb11ccbd2b" providerId="ADAL" clId="{82754762-9182-48AE-A383-48679D55049B}" dt="2021-03-14T16:15:24.494" v="5000" actId="20577"/>
          <ac:spMkLst>
            <pc:docMk/>
            <pc:sldMk cId="4195244973" sldId="285"/>
            <ac:spMk id="3" creationId="{391B3DF8-3AC2-4011-A314-C3796C5A6313}"/>
          </ac:spMkLst>
        </pc:spChg>
        <pc:picChg chg="add mod">
          <ac:chgData name="Mittal, Nikhil" userId="f5dd8c9e-431c-461d-b3be-d5bb11ccbd2b" providerId="ADAL" clId="{82754762-9182-48AE-A383-48679D55049B}" dt="2021-03-13T15:19:55.177" v="4688"/>
          <ac:picMkLst>
            <pc:docMk/>
            <pc:sldMk cId="4195244973" sldId="285"/>
            <ac:picMk id="4" creationId="{770A0981-2A9C-461E-BD42-D528B1268696}"/>
          </ac:picMkLst>
        </pc:picChg>
      </pc:sldChg>
      <pc:sldChg chg="modSp new mod">
        <pc:chgData name="Mittal, Nikhil" userId="f5dd8c9e-431c-461d-b3be-d5bb11ccbd2b" providerId="ADAL" clId="{82754762-9182-48AE-A383-48679D55049B}" dt="2021-03-14T15:46:44.503" v="4699" actId="20577"/>
        <pc:sldMkLst>
          <pc:docMk/>
          <pc:sldMk cId="4257836607" sldId="286"/>
        </pc:sldMkLst>
        <pc:spChg chg="mod">
          <ac:chgData name="Mittal, Nikhil" userId="f5dd8c9e-431c-461d-b3be-d5bb11ccbd2b" providerId="ADAL" clId="{82754762-9182-48AE-A383-48679D55049B}" dt="2021-03-13T15:08:46.458" v="4373" actId="20577"/>
          <ac:spMkLst>
            <pc:docMk/>
            <pc:sldMk cId="4257836607" sldId="286"/>
            <ac:spMk id="2" creationId="{0791571D-43DA-4D60-A661-F0D43B8EB7E3}"/>
          </ac:spMkLst>
        </pc:spChg>
        <pc:spChg chg="mod">
          <ac:chgData name="Mittal, Nikhil" userId="f5dd8c9e-431c-461d-b3be-d5bb11ccbd2b" providerId="ADAL" clId="{82754762-9182-48AE-A383-48679D55049B}" dt="2021-03-14T15:46:44.503" v="4699" actId="20577"/>
          <ac:spMkLst>
            <pc:docMk/>
            <pc:sldMk cId="4257836607" sldId="286"/>
            <ac:spMk id="3" creationId="{E8F44786-4FC6-49DE-A5BB-183A03E3E9A7}"/>
          </ac:spMkLst>
        </pc:spChg>
      </pc:sldChg>
      <pc:sldChg chg="addSp modSp mod">
        <pc:chgData name="Mittal, Nikhil" userId="f5dd8c9e-431c-461d-b3be-d5bb11ccbd2b" providerId="ADAL" clId="{82754762-9182-48AE-A383-48679D55049B}" dt="2021-03-13T15:19:58.777" v="4689"/>
        <pc:sldMkLst>
          <pc:docMk/>
          <pc:sldMk cId="2254396914" sldId="287"/>
        </pc:sldMkLst>
        <pc:spChg chg="mod">
          <ac:chgData name="Mittal, Nikhil" userId="f5dd8c9e-431c-461d-b3be-d5bb11ccbd2b" providerId="ADAL" clId="{82754762-9182-48AE-A383-48679D55049B}" dt="2021-03-13T14:42:10.435" v="2542" actId="20577"/>
          <ac:spMkLst>
            <pc:docMk/>
            <pc:sldMk cId="2254396914" sldId="287"/>
            <ac:spMk id="2" creationId="{8100875A-29F4-4AC3-8854-791B72998072}"/>
          </ac:spMkLst>
        </pc:spChg>
        <pc:spChg chg="mod">
          <ac:chgData name="Mittal, Nikhil" userId="f5dd8c9e-431c-461d-b3be-d5bb11ccbd2b" providerId="ADAL" clId="{82754762-9182-48AE-A383-48679D55049B}" dt="2021-03-13T14:49:59.895" v="3123" actId="20577"/>
          <ac:spMkLst>
            <pc:docMk/>
            <pc:sldMk cId="2254396914" sldId="287"/>
            <ac:spMk id="3" creationId="{391B3DF8-3AC2-4011-A314-C3796C5A6313}"/>
          </ac:spMkLst>
        </pc:spChg>
        <pc:picChg chg="add mod">
          <ac:chgData name="Mittal, Nikhil" userId="f5dd8c9e-431c-461d-b3be-d5bb11ccbd2b" providerId="ADAL" clId="{82754762-9182-48AE-A383-48679D55049B}" dt="2021-03-13T15:19:58.777" v="4689"/>
          <ac:picMkLst>
            <pc:docMk/>
            <pc:sldMk cId="2254396914" sldId="287"/>
            <ac:picMk id="4" creationId="{7E85C7B4-A9AB-4162-AE11-176B4D123483}"/>
          </ac:picMkLst>
        </pc:picChg>
      </pc:sldChg>
      <pc:sldChg chg="modSp del mod">
        <pc:chgData name="Mittal, Nikhil" userId="f5dd8c9e-431c-461d-b3be-d5bb11ccbd2b" providerId="ADAL" clId="{82754762-9182-48AE-A383-48679D55049B}" dt="2021-03-13T15:14:48.702" v="4495" actId="47"/>
        <pc:sldMkLst>
          <pc:docMk/>
          <pc:sldMk cId="2812552931" sldId="288"/>
        </pc:sldMkLst>
        <pc:spChg chg="mod">
          <ac:chgData name="Mittal, Nikhil" userId="f5dd8c9e-431c-461d-b3be-d5bb11ccbd2b" providerId="ADAL" clId="{82754762-9182-48AE-A383-48679D55049B}" dt="2021-03-13T14:50:22.093" v="3145" actId="20577"/>
          <ac:spMkLst>
            <pc:docMk/>
            <pc:sldMk cId="2812552931" sldId="288"/>
            <ac:spMk id="2" creationId="{8100875A-29F4-4AC3-8854-791B72998072}"/>
          </ac:spMkLst>
        </pc:spChg>
        <pc:spChg chg="mod">
          <ac:chgData name="Mittal, Nikhil" userId="f5dd8c9e-431c-461d-b3be-d5bb11ccbd2b" providerId="ADAL" clId="{82754762-9182-48AE-A383-48679D55049B}" dt="2021-03-13T14:53:22.574" v="3438" actId="20577"/>
          <ac:spMkLst>
            <pc:docMk/>
            <pc:sldMk cId="2812552931" sldId="288"/>
            <ac:spMk id="3" creationId="{391B3DF8-3AC2-4011-A314-C3796C5A6313}"/>
          </ac:spMkLst>
        </pc:spChg>
      </pc:sldChg>
      <pc:sldChg chg="addSp modSp mod">
        <pc:chgData name="Mittal, Nikhil" userId="f5dd8c9e-431c-461d-b3be-d5bb11ccbd2b" providerId="ADAL" clId="{82754762-9182-48AE-A383-48679D55049B}" dt="2021-03-13T15:20:01.086" v="4690"/>
        <pc:sldMkLst>
          <pc:docMk/>
          <pc:sldMk cId="4066848041" sldId="289"/>
        </pc:sldMkLst>
        <pc:spChg chg="mod">
          <ac:chgData name="Mittal, Nikhil" userId="f5dd8c9e-431c-461d-b3be-d5bb11ccbd2b" providerId="ADAL" clId="{82754762-9182-48AE-A383-48679D55049B}" dt="2021-03-13T14:53:55.577" v="3476" actId="207"/>
          <ac:spMkLst>
            <pc:docMk/>
            <pc:sldMk cId="4066848041" sldId="289"/>
            <ac:spMk id="3" creationId="{391B3DF8-3AC2-4011-A314-C3796C5A6313}"/>
          </ac:spMkLst>
        </pc:spChg>
        <pc:picChg chg="add mod">
          <ac:chgData name="Mittal, Nikhil" userId="f5dd8c9e-431c-461d-b3be-d5bb11ccbd2b" providerId="ADAL" clId="{82754762-9182-48AE-A383-48679D55049B}" dt="2021-03-13T15:20:01.086" v="4690"/>
          <ac:picMkLst>
            <pc:docMk/>
            <pc:sldMk cId="4066848041" sldId="289"/>
            <ac:picMk id="4" creationId="{AE454C0A-5AA9-467E-A175-6AE3CAB4E179}"/>
          </ac:picMkLst>
        </pc:picChg>
      </pc:sldChg>
      <pc:sldChg chg="addSp modSp mod">
        <pc:chgData name="Mittal, Nikhil" userId="f5dd8c9e-431c-461d-b3be-d5bb11ccbd2b" providerId="ADAL" clId="{82754762-9182-48AE-A383-48679D55049B}" dt="2021-03-13T15:20:03.355" v="4691"/>
        <pc:sldMkLst>
          <pc:docMk/>
          <pc:sldMk cId="2351408523" sldId="290"/>
        </pc:sldMkLst>
        <pc:spChg chg="mod">
          <ac:chgData name="Mittal, Nikhil" userId="f5dd8c9e-431c-461d-b3be-d5bb11ccbd2b" providerId="ADAL" clId="{82754762-9182-48AE-A383-48679D55049B}" dt="2021-03-13T15:15:10.366" v="4513" actId="20577"/>
          <ac:spMkLst>
            <pc:docMk/>
            <pc:sldMk cId="2351408523" sldId="290"/>
            <ac:spMk id="2" creationId="{8100875A-29F4-4AC3-8854-791B72998072}"/>
          </ac:spMkLst>
        </pc:spChg>
        <pc:spChg chg="mod">
          <ac:chgData name="Mittal, Nikhil" userId="f5dd8c9e-431c-461d-b3be-d5bb11ccbd2b" providerId="ADAL" clId="{82754762-9182-48AE-A383-48679D55049B}" dt="2021-03-13T14:59:25.004" v="3995" actId="207"/>
          <ac:spMkLst>
            <pc:docMk/>
            <pc:sldMk cId="2351408523" sldId="290"/>
            <ac:spMk id="3" creationId="{391B3DF8-3AC2-4011-A314-C3796C5A6313}"/>
          </ac:spMkLst>
        </pc:spChg>
        <pc:picChg chg="add mod">
          <ac:chgData name="Mittal, Nikhil" userId="f5dd8c9e-431c-461d-b3be-d5bb11ccbd2b" providerId="ADAL" clId="{82754762-9182-48AE-A383-48679D55049B}" dt="2021-03-13T15:20:03.355" v="4691"/>
          <ac:picMkLst>
            <pc:docMk/>
            <pc:sldMk cId="2351408523" sldId="290"/>
            <ac:picMk id="4" creationId="{95C3DBC6-D432-49A6-916F-8C86A302C519}"/>
          </ac:picMkLst>
        </pc:picChg>
      </pc:sldChg>
      <pc:sldChg chg="addSp modSp mod">
        <pc:chgData name="Mittal, Nikhil" userId="f5dd8c9e-431c-461d-b3be-d5bb11ccbd2b" providerId="ADAL" clId="{82754762-9182-48AE-A383-48679D55049B}" dt="2021-03-13T15:20:05.430" v="4692"/>
        <pc:sldMkLst>
          <pc:docMk/>
          <pc:sldMk cId="2656178103" sldId="291"/>
        </pc:sldMkLst>
        <pc:spChg chg="mod">
          <ac:chgData name="Mittal, Nikhil" userId="f5dd8c9e-431c-461d-b3be-d5bb11ccbd2b" providerId="ADAL" clId="{82754762-9182-48AE-A383-48679D55049B}" dt="2021-03-13T14:55:43.266" v="3539" actId="20577"/>
          <ac:spMkLst>
            <pc:docMk/>
            <pc:sldMk cId="2656178103" sldId="291"/>
            <ac:spMk id="2" creationId="{8100875A-29F4-4AC3-8854-791B72998072}"/>
          </ac:spMkLst>
        </pc:spChg>
        <pc:spChg chg="mod">
          <ac:chgData name="Mittal, Nikhil" userId="f5dd8c9e-431c-461d-b3be-d5bb11ccbd2b" providerId="ADAL" clId="{82754762-9182-48AE-A383-48679D55049B}" dt="2021-03-13T15:03:53.425" v="4355" actId="20577"/>
          <ac:spMkLst>
            <pc:docMk/>
            <pc:sldMk cId="2656178103" sldId="291"/>
            <ac:spMk id="3" creationId="{391B3DF8-3AC2-4011-A314-C3796C5A6313}"/>
          </ac:spMkLst>
        </pc:spChg>
        <pc:picChg chg="add mod">
          <ac:chgData name="Mittal, Nikhil" userId="f5dd8c9e-431c-461d-b3be-d5bb11ccbd2b" providerId="ADAL" clId="{82754762-9182-48AE-A383-48679D55049B}" dt="2021-03-13T15:20:05.430" v="4692"/>
          <ac:picMkLst>
            <pc:docMk/>
            <pc:sldMk cId="2656178103" sldId="291"/>
            <ac:picMk id="4" creationId="{45A0E6F1-99C8-4660-8AAC-11C87654D9B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Prediction Goal</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Predict if a particular telecom service customer will “Churn” and move to a competitor company</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Exploratory Analysis</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Run exploratory analysis on the data set to unearth patterns otherwise not visible</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Recommendation</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Final recommendation with Churn flag and Churn Probability</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B682A9-C61B-4559-AECD-F12D00093A9E}" type="doc">
      <dgm:prSet loTypeId="urn:microsoft.com/office/officeart/2005/8/layout/process1" loCatId="process" qsTypeId="urn:microsoft.com/office/officeart/2005/8/quickstyle/simple1" qsCatId="simple" csTypeId="urn:microsoft.com/office/officeart/2005/8/colors/accent1_2" csCatId="accent1" phldr="1"/>
      <dgm:spPr/>
    </dgm:pt>
    <dgm:pt modelId="{93DCC5AD-BEEA-4E85-B9EC-A838109E8904}">
      <dgm:prSet phldrT="[Text]"/>
      <dgm:spPr/>
      <dgm:t>
        <a:bodyPr/>
        <a:lstStyle/>
        <a:p>
          <a:r>
            <a:rPr lang="en-US" dirty="0"/>
            <a:t>Data Preparation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0999B4B7-EAFF-4E9C-BBF1-F6C5D6A7DA98}" type="parTrans" cxnId="{386F347A-BD68-4FD1-B9F8-AF0C0946E8FC}">
      <dgm:prSet/>
      <dgm:spPr/>
      <dgm:t>
        <a:bodyPr/>
        <a:lstStyle/>
        <a:p>
          <a:endParaRPr lang="en-US"/>
        </a:p>
      </dgm:t>
    </dgm:pt>
    <dgm:pt modelId="{A5EA7BFC-A1A9-44A1-AF2B-F197492B2B2E}" type="sibTrans" cxnId="{386F347A-BD68-4FD1-B9F8-AF0C0946E8FC}">
      <dgm:prSet/>
      <dgm:spPr/>
      <dgm:t>
        <a:bodyPr/>
        <a:lstStyle/>
        <a:p>
          <a:endParaRPr lang="en-US"/>
        </a:p>
      </dgm:t>
    </dgm:pt>
    <dgm:pt modelId="{2060629B-6137-4B44-B569-58126B60464B}">
      <dgm:prSet phldrT="[Text]"/>
      <dgm:spPr/>
      <dgm:t>
        <a:bodyPr/>
        <a:lstStyle/>
        <a:p>
          <a:r>
            <a:rPr lang="en-US" dirty="0"/>
            <a:t>Exploratory Data Analysis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4C0F89E1-1637-4CD7-8291-F68142C91966}" type="parTrans" cxnId="{85991BBF-E1F2-43D8-87C3-5389B614D4F8}">
      <dgm:prSet/>
      <dgm:spPr/>
      <dgm:t>
        <a:bodyPr/>
        <a:lstStyle/>
        <a:p>
          <a:endParaRPr lang="en-US"/>
        </a:p>
      </dgm:t>
    </dgm:pt>
    <dgm:pt modelId="{18BCC017-A590-44CF-94F2-63F304686918}" type="sibTrans" cxnId="{85991BBF-E1F2-43D8-87C3-5389B614D4F8}">
      <dgm:prSet/>
      <dgm:spPr/>
      <dgm:t>
        <a:bodyPr/>
        <a:lstStyle/>
        <a:p>
          <a:endParaRPr lang="en-US"/>
        </a:p>
      </dgm:t>
    </dgm:pt>
    <dgm:pt modelId="{68F1AE0C-E5B5-4FD0-BE41-3257AB001349}">
      <dgm:prSet phldrT="[Text]"/>
      <dgm:spPr/>
      <dgm:t>
        <a:bodyPr/>
        <a:lstStyle/>
        <a:p>
          <a:r>
            <a:rPr lang="en-US" dirty="0"/>
            <a:t>Data Pre-Processing</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74F6CCD2-B475-4C8F-9703-EF138DAD91AB}" type="parTrans" cxnId="{3762B365-AC6B-4324-9583-4745A28501DF}">
      <dgm:prSet/>
      <dgm:spPr/>
      <dgm:t>
        <a:bodyPr/>
        <a:lstStyle/>
        <a:p>
          <a:endParaRPr lang="en-US"/>
        </a:p>
      </dgm:t>
    </dgm:pt>
    <dgm:pt modelId="{5F4E731F-E678-4FF0-A0F2-32E16B13EC0E}" type="sibTrans" cxnId="{3762B365-AC6B-4324-9583-4745A28501DF}">
      <dgm:prSet/>
      <dgm:spPr/>
      <dgm:t>
        <a:bodyPr/>
        <a:lstStyle/>
        <a:p>
          <a:endParaRPr lang="en-US"/>
        </a:p>
      </dgm:t>
    </dgm:pt>
    <dgm:pt modelId="{1B2946F7-8F02-4FF4-AFAC-BAF823D9A527}">
      <dgm:prSet/>
      <dgm:spPr/>
      <dgm:t>
        <a:bodyPr/>
        <a:lstStyle/>
        <a:p>
          <a:r>
            <a:rPr lang="en-US" dirty="0"/>
            <a:t>Select, Train &amp; Test </a:t>
          </a:r>
          <a:r>
            <a:rPr lang="en-US" dirty="0">
              <a:solidFill>
                <a:schemeClr val="tx1"/>
              </a:solidFill>
            </a:rPr>
            <a:t>Model</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70B3FBC2-BF5E-4B84-AA52-EA0A944B0A1C}" type="parTrans" cxnId="{B5FFBFD9-9DE3-457A-8C1C-D98BB63A6FAA}">
      <dgm:prSet/>
      <dgm:spPr/>
      <dgm:t>
        <a:bodyPr/>
        <a:lstStyle/>
        <a:p>
          <a:endParaRPr lang="en-US"/>
        </a:p>
      </dgm:t>
    </dgm:pt>
    <dgm:pt modelId="{AB922929-2AD7-4806-B56B-2C42956DE92E}" type="sibTrans" cxnId="{B5FFBFD9-9DE3-457A-8C1C-D98BB63A6FAA}">
      <dgm:prSet/>
      <dgm:spPr/>
      <dgm:t>
        <a:bodyPr/>
        <a:lstStyle/>
        <a:p>
          <a:endParaRPr lang="en-US"/>
        </a:p>
      </dgm:t>
    </dgm:pt>
    <dgm:pt modelId="{C139D5D0-C959-4755-9497-65608F95069A}">
      <dgm:prSet phldrT="[Text]" custT="1"/>
      <dgm:spPr/>
      <dgm:t>
        <a:bodyPr/>
        <a:lstStyle/>
        <a:p>
          <a:r>
            <a:rPr lang="en-US" sz="1200" kern="1200" dirty="0">
              <a:solidFill>
                <a:prstClr val="white"/>
              </a:solidFill>
              <a:latin typeface="Arial Nova"/>
              <a:ea typeface="+mn-ea"/>
              <a:cs typeface="+mn-cs"/>
            </a:rPr>
            <a:t>Evaluate </a:t>
          </a:r>
          <a:r>
            <a:rPr lang="en-US" sz="1200" kern="1200" dirty="0"/>
            <a:t>Model</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1BFC4300-4AC6-43E0-8345-7065666430E9}" type="parTrans" cxnId="{B869F543-AC75-4CC7-9D84-8337A904800D}">
      <dgm:prSet/>
      <dgm:spPr/>
      <dgm:t>
        <a:bodyPr/>
        <a:lstStyle/>
        <a:p>
          <a:endParaRPr lang="en-US"/>
        </a:p>
      </dgm:t>
    </dgm:pt>
    <dgm:pt modelId="{EF641761-4958-4C41-B309-25C7764D9A7E}" type="sibTrans" cxnId="{B869F543-AC75-4CC7-9D84-8337A904800D}">
      <dgm:prSet/>
      <dgm:spPr/>
      <dgm:t>
        <a:bodyPr/>
        <a:lstStyle/>
        <a:p>
          <a:endParaRPr lang="en-US"/>
        </a:p>
      </dgm:t>
    </dgm:pt>
    <dgm:pt modelId="{E3CC9474-38D2-483D-B8D4-45DF45B457B6}">
      <dgm:prSet/>
      <dgm:spPr/>
      <dgm:t>
        <a:bodyPr/>
        <a:lstStyle/>
        <a:p>
          <a:r>
            <a:rPr lang="en-US" dirty="0"/>
            <a:t>Final Recommendation</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182E4F97-A6FF-4E56-8375-06A2D051AC7B}" type="sibTrans" cxnId="{E725C4BE-64F7-4A54-B7F5-E28C23781D8A}">
      <dgm:prSet/>
      <dgm:spPr/>
      <dgm:t>
        <a:bodyPr/>
        <a:lstStyle/>
        <a:p>
          <a:endParaRPr lang="en-US"/>
        </a:p>
      </dgm:t>
    </dgm:pt>
    <dgm:pt modelId="{15E48D57-19ED-4A8D-A6DA-AF1DB2B0C2BD}" type="parTrans" cxnId="{E725C4BE-64F7-4A54-B7F5-E28C23781D8A}">
      <dgm:prSet/>
      <dgm:spPr/>
      <dgm:t>
        <a:bodyPr/>
        <a:lstStyle/>
        <a:p>
          <a:endParaRPr lang="en-US"/>
        </a:p>
      </dgm:t>
    </dgm:pt>
    <dgm:pt modelId="{32CFDB6C-00D6-4C90-8385-9B7D4D4ED9B9}" type="pres">
      <dgm:prSet presAssocID="{3BB682A9-C61B-4559-AECD-F12D00093A9E}" presName="Name0" presStyleCnt="0">
        <dgm:presLayoutVars>
          <dgm:dir/>
          <dgm:resizeHandles val="exact"/>
        </dgm:presLayoutVars>
      </dgm:prSet>
      <dgm:spPr/>
    </dgm:pt>
    <dgm:pt modelId="{6F476164-6CC1-4003-BABD-ABD6743EFFDE}" type="pres">
      <dgm:prSet presAssocID="{93DCC5AD-BEEA-4E85-B9EC-A838109E8904}" presName="node" presStyleLbl="node1" presStyleIdx="0" presStyleCnt="6">
        <dgm:presLayoutVars>
          <dgm:bulletEnabled val="1"/>
        </dgm:presLayoutVars>
      </dgm:prSet>
      <dgm:spPr/>
    </dgm:pt>
    <dgm:pt modelId="{14DF3D0A-8703-45D8-9BC1-05B637807A62}" type="pres">
      <dgm:prSet presAssocID="{A5EA7BFC-A1A9-44A1-AF2B-F197492B2B2E}" presName="sibTrans" presStyleLbl="sibTrans2D1" presStyleIdx="0" presStyleCnt="5"/>
      <dgm:spPr/>
    </dgm:pt>
    <dgm:pt modelId="{BB047950-4D7F-46E1-9089-0CCDC4420FF5}" type="pres">
      <dgm:prSet presAssocID="{A5EA7BFC-A1A9-44A1-AF2B-F197492B2B2E}" presName="connectorText" presStyleLbl="sibTrans2D1" presStyleIdx="0" presStyleCnt="5"/>
      <dgm:spPr/>
    </dgm:pt>
    <dgm:pt modelId="{3AE83ECF-11E5-41AD-94E6-126D94F80D10}" type="pres">
      <dgm:prSet presAssocID="{2060629B-6137-4B44-B569-58126B60464B}" presName="node" presStyleLbl="node1" presStyleIdx="1" presStyleCnt="6">
        <dgm:presLayoutVars>
          <dgm:bulletEnabled val="1"/>
        </dgm:presLayoutVars>
      </dgm:prSet>
      <dgm:spPr/>
    </dgm:pt>
    <dgm:pt modelId="{5CBE173D-5EAE-4D75-9E10-37170653032A}" type="pres">
      <dgm:prSet presAssocID="{18BCC017-A590-44CF-94F2-63F304686918}" presName="sibTrans" presStyleLbl="sibTrans2D1" presStyleIdx="1" presStyleCnt="5"/>
      <dgm:spPr/>
    </dgm:pt>
    <dgm:pt modelId="{9F384A20-2FD8-4311-8CE9-200389486FF7}" type="pres">
      <dgm:prSet presAssocID="{18BCC017-A590-44CF-94F2-63F304686918}" presName="connectorText" presStyleLbl="sibTrans2D1" presStyleIdx="1" presStyleCnt="5"/>
      <dgm:spPr/>
    </dgm:pt>
    <dgm:pt modelId="{1B09A307-F111-49BE-8CFB-653DC3FE9366}" type="pres">
      <dgm:prSet presAssocID="{68F1AE0C-E5B5-4FD0-BE41-3257AB001349}" presName="node" presStyleLbl="node1" presStyleIdx="2" presStyleCnt="6">
        <dgm:presLayoutVars>
          <dgm:bulletEnabled val="1"/>
        </dgm:presLayoutVars>
      </dgm:prSet>
      <dgm:spPr/>
    </dgm:pt>
    <dgm:pt modelId="{A4A0A77F-D131-432A-8CA0-2DF15CE8B8CF}" type="pres">
      <dgm:prSet presAssocID="{5F4E731F-E678-4FF0-A0F2-32E16B13EC0E}" presName="sibTrans" presStyleLbl="sibTrans2D1" presStyleIdx="2" presStyleCnt="5"/>
      <dgm:spPr/>
    </dgm:pt>
    <dgm:pt modelId="{BE23F981-4895-47E5-8ACB-92E68442B7CF}" type="pres">
      <dgm:prSet presAssocID="{5F4E731F-E678-4FF0-A0F2-32E16B13EC0E}" presName="connectorText" presStyleLbl="sibTrans2D1" presStyleIdx="2" presStyleCnt="5"/>
      <dgm:spPr/>
    </dgm:pt>
    <dgm:pt modelId="{9E7CF02B-2329-451B-8721-0E5F8F85AA74}" type="pres">
      <dgm:prSet presAssocID="{1B2946F7-8F02-4FF4-AFAC-BAF823D9A527}" presName="node" presStyleLbl="node1" presStyleIdx="3" presStyleCnt="6">
        <dgm:presLayoutVars>
          <dgm:bulletEnabled val="1"/>
        </dgm:presLayoutVars>
      </dgm:prSet>
      <dgm:spPr/>
    </dgm:pt>
    <dgm:pt modelId="{3EA65588-D752-410D-A6B6-4D058C12BB5E}" type="pres">
      <dgm:prSet presAssocID="{AB922929-2AD7-4806-B56B-2C42956DE92E}" presName="sibTrans" presStyleLbl="sibTrans2D1" presStyleIdx="3" presStyleCnt="5"/>
      <dgm:spPr/>
    </dgm:pt>
    <dgm:pt modelId="{182D0AA9-70B9-4BC5-8929-9506955B5ACE}" type="pres">
      <dgm:prSet presAssocID="{AB922929-2AD7-4806-B56B-2C42956DE92E}" presName="connectorText" presStyleLbl="sibTrans2D1" presStyleIdx="3" presStyleCnt="5"/>
      <dgm:spPr/>
    </dgm:pt>
    <dgm:pt modelId="{C4349800-8FA2-4604-AA0C-6FDD7E9F973D}" type="pres">
      <dgm:prSet presAssocID="{C139D5D0-C959-4755-9497-65608F95069A}" presName="node" presStyleLbl="node1" presStyleIdx="4" presStyleCnt="6">
        <dgm:presLayoutVars>
          <dgm:bulletEnabled val="1"/>
        </dgm:presLayoutVars>
      </dgm:prSet>
      <dgm:spPr/>
    </dgm:pt>
    <dgm:pt modelId="{DD8B7D5E-46E9-4E66-8D2D-3C798DD1BB1B}" type="pres">
      <dgm:prSet presAssocID="{EF641761-4958-4C41-B309-25C7764D9A7E}" presName="sibTrans" presStyleLbl="sibTrans2D1" presStyleIdx="4" presStyleCnt="5"/>
      <dgm:spPr/>
    </dgm:pt>
    <dgm:pt modelId="{E781425A-282A-43D8-A200-532507C43BEE}" type="pres">
      <dgm:prSet presAssocID="{EF641761-4958-4C41-B309-25C7764D9A7E}" presName="connectorText" presStyleLbl="sibTrans2D1" presStyleIdx="4" presStyleCnt="5"/>
      <dgm:spPr/>
    </dgm:pt>
    <dgm:pt modelId="{0ACC34BE-D847-489C-9958-7F4AB103BA6E}" type="pres">
      <dgm:prSet presAssocID="{E3CC9474-38D2-483D-B8D4-45DF45B457B6}" presName="node" presStyleLbl="node1" presStyleIdx="5" presStyleCnt="6">
        <dgm:presLayoutVars>
          <dgm:bulletEnabled val="1"/>
        </dgm:presLayoutVars>
      </dgm:prSet>
      <dgm:spPr/>
    </dgm:pt>
  </dgm:ptLst>
  <dgm:cxnLst>
    <dgm:cxn modelId="{9C118810-9B02-4042-8B5E-541FA4288AED}" type="presOf" srcId="{2060629B-6137-4B44-B569-58126B60464B}" destId="{3AE83ECF-11E5-41AD-94E6-126D94F80D10}" srcOrd="0" destOrd="0" presId="urn:microsoft.com/office/officeart/2005/8/layout/process1"/>
    <dgm:cxn modelId="{6167542C-689A-4931-8970-B58F68710599}" type="presOf" srcId="{E3CC9474-38D2-483D-B8D4-45DF45B457B6}" destId="{0ACC34BE-D847-489C-9958-7F4AB103BA6E}" srcOrd="0" destOrd="0" presId="urn:microsoft.com/office/officeart/2005/8/layout/process1"/>
    <dgm:cxn modelId="{5992372E-48CC-47F1-9976-2165C3C3CA36}" type="presOf" srcId="{18BCC017-A590-44CF-94F2-63F304686918}" destId="{5CBE173D-5EAE-4D75-9E10-37170653032A}" srcOrd="0" destOrd="0" presId="urn:microsoft.com/office/officeart/2005/8/layout/process1"/>
    <dgm:cxn modelId="{5D2E3D32-68DD-433F-B297-BA7B24EAB49F}" type="presOf" srcId="{5F4E731F-E678-4FF0-A0F2-32E16B13EC0E}" destId="{A4A0A77F-D131-432A-8CA0-2DF15CE8B8CF}" srcOrd="0" destOrd="0" presId="urn:microsoft.com/office/officeart/2005/8/layout/process1"/>
    <dgm:cxn modelId="{9E8ED45C-6B51-41B0-87C4-DDBE29F8B8FE}" type="presOf" srcId="{A5EA7BFC-A1A9-44A1-AF2B-F197492B2B2E}" destId="{BB047950-4D7F-46E1-9089-0CCDC4420FF5}" srcOrd="1" destOrd="0" presId="urn:microsoft.com/office/officeart/2005/8/layout/process1"/>
    <dgm:cxn modelId="{B869F543-AC75-4CC7-9D84-8337A904800D}" srcId="{3BB682A9-C61B-4559-AECD-F12D00093A9E}" destId="{C139D5D0-C959-4755-9497-65608F95069A}" srcOrd="4" destOrd="0" parTransId="{1BFC4300-4AC6-43E0-8345-7065666430E9}" sibTransId="{EF641761-4958-4C41-B309-25C7764D9A7E}"/>
    <dgm:cxn modelId="{3762B365-AC6B-4324-9583-4745A28501DF}" srcId="{3BB682A9-C61B-4559-AECD-F12D00093A9E}" destId="{68F1AE0C-E5B5-4FD0-BE41-3257AB001349}" srcOrd="2" destOrd="0" parTransId="{74F6CCD2-B475-4C8F-9703-EF138DAD91AB}" sibTransId="{5F4E731F-E678-4FF0-A0F2-32E16B13EC0E}"/>
    <dgm:cxn modelId="{C0665C71-C945-466C-AA91-8262D3ECE6A5}" type="presOf" srcId="{A5EA7BFC-A1A9-44A1-AF2B-F197492B2B2E}" destId="{14DF3D0A-8703-45D8-9BC1-05B637807A62}" srcOrd="0" destOrd="0" presId="urn:microsoft.com/office/officeart/2005/8/layout/process1"/>
    <dgm:cxn modelId="{FD996C51-4D7F-482F-856F-2EA8201074D3}" type="presOf" srcId="{3BB682A9-C61B-4559-AECD-F12D00093A9E}" destId="{32CFDB6C-00D6-4C90-8385-9B7D4D4ED9B9}" srcOrd="0" destOrd="0" presId="urn:microsoft.com/office/officeart/2005/8/layout/process1"/>
    <dgm:cxn modelId="{4F07A756-8515-4C91-B91C-46C7C4B0FE04}" type="presOf" srcId="{C139D5D0-C959-4755-9497-65608F95069A}" destId="{C4349800-8FA2-4604-AA0C-6FDD7E9F973D}" srcOrd="0" destOrd="0" presId="urn:microsoft.com/office/officeart/2005/8/layout/process1"/>
    <dgm:cxn modelId="{386F347A-BD68-4FD1-B9F8-AF0C0946E8FC}" srcId="{3BB682A9-C61B-4559-AECD-F12D00093A9E}" destId="{93DCC5AD-BEEA-4E85-B9EC-A838109E8904}" srcOrd="0" destOrd="0" parTransId="{0999B4B7-EAFF-4E9C-BBF1-F6C5D6A7DA98}" sibTransId="{A5EA7BFC-A1A9-44A1-AF2B-F197492B2B2E}"/>
    <dgm:cxn modelId="{255A5D7C-ACA8-4B4A-BDAD-1878AAC85E72}" type="presOf" srcId="{68F1AE0C-E5B5-4FD0-BE41-3257AB001349}" destId="{1B09A307-F111-49BE-8CFB-653DC3FE9366}" srcOrd="0" destOrd="0" presId="urn:microsoft.com/office/officeart/2005/8/layout/process1"/>
    <dgm:cxn modelId="{D1E6A296-29D9-4270-A338-5D301039ED9A}" type="presOf" srcId="{EF641761-4958-4C41-B309-25C7764D9A7E}" destId="{DD8B7D5E-46E9-4E66-8D2D-3C798DD1BB1B}" srcOrd="0" destOrd="0" presId="urn:microsoft.com/office/officeart/2005/8/layout/process1"/>
    <dgm:cxn modelId="{71774EA0-8B7F-4E3A-8F71-12F4B52C373E}" type="presOf" srcId="{18BCC017-A590-44CF-94F2-63F304686918}" destId="{9F384A20-2FD8-4311-8CE9-200389486FF7}" srcOrd="1" destOrd="0" presId="urn:microsoft.com/office/officeart/2005/8/layout/process1"/>
    <dgm:cxn modelId="{7E270CB5-D2B2-4B6F-9344-005E54BB2395}" type="presOf" srcId="{AB922929-2AD7-4806-B56B-2C42956DE92E}" destId="{182D0AA9-70B9-4BC5-8929-9506955B5ACE}" srcOrd="1" destOrd="0" presId="urn:microsoft.com/office/officeart/2005/8/layout/process1"/>
    <dgm:cxn modelId="{8934D6B9-9B58-421F-AF79-C0C676C83882}" type="presOf" srcId="{1B2946F7-8F02-4FF4-AFAC-BAF823D9A527}" destId="{9E7CF02B-2329-451B-8721-0E5F8F85AA74}" srcOrd="0" destOrd="0" presId="urn:microsoft.com/office/officeart/2005/8/layout/process1"/>
    <dgm:cxn modelId="{995360BA-0B16-454E-A544-A6CFF0F571EE}" type="presOf" srcId="{93DCC5AD-BEEA-4E85-B9EC-A838109E8904}" destId="{6F476164-6CC1-4003-BABD-ABD6743EFFDE}" srcOrd="0" destOrd="0" presId="urn:microsoft.com/office/officeart/2005/8/layout/process1"/>
    <dgm:cxn modelId="{E725C4BE-64F7-4A54-B7F5-E28C23781D8A}" srcId="{3BB682A9-C61B-4559-AECD-F12D00093A9E}" destId="{E3CC9474-38D2-483D-B8D4-45DF45B457B6}" srcOrd="5" destOrd="0" parTransId="{15E48D57-19ED-4A8D-A6DA-AF1DB2B0C2BD}" sibTransId="{182E4F97-A6FF-4E56-8375-06A2D051AC7B}"/>
    <dgm:cxn modelId="{85991BBF-E1F2-43D8-87C3-5389B614D4F8}" srcId="{3BB682A9-C61B-4559-AECD-F12D00093A9E}" destId="{2060629B-6137-4B44-B569-58126B60464B}" srcOrd="1" destOrd="0" parTransId="{4C0F89E1-1637-4CD7-8291-F68142C91966}" sibTransId="{18BCC017-A590-44CF-94F2-63F304686918}"/>
    <dgm:cxn modelId="{B5FFBFD9-9DE3-457A-8C1C-D98BB63A6FAA}" srcId="{3BB682A9-C61B-4559-AECD-F12D00093A9E}" destId="{1B2946F7-8F02-4FF4-AFAC-BAF823D9A527}" srcOrd="3" destOrd="0" parTransId="{70B3FBC2-BF5E-4B84-AA52-EA0A944B0A1C}" sibTransId="{AB922929-2AD7-4806-B56B-2C42956DE92E}"/>
    <dgm:cxn modelId="{D8950FE5-8745-4915-B421-57450043E903}" type="presOf" srcId="{AB922929-2AD7-4806-B56B-2C42956DE92E}" destId="{3EA65588-D752-410D-A6B6-4D058C12BB5E}" srcOrd="0" destOrd="0" presId="urn:microsoft.com/office/officeart/2005/8/layout/process1"/>
    <dgm:cxn modelId="{3C7AEFE7-76EC-4121-ABFE-95E20ADB283E}" type="presOf" srcId="{EF641761-4958-4C41-B309-25C7764D9A7E}" destId="{E781425A-282A-43D8-A200-532507C43BEE}" srcOrd="1" destOrd="0" presId="urn:microsoft.com/office/officeart/2005/8/layout/process1"/>
    <dgm:cxn modelId="{11F988E8-8EFA-47EC-8061-038AC46B2A53}" type="presOf" srcId="{5F4E731F-E678-4FF0-A0F2-32E16B13EC0E}" destId="{BE23F981-4895-47E5-8ACB-92E68442B7CF}" srcOrd="1" destOrd="0" presId="urn:microsoft.com/office/officeart/2005/8/layout/process1"/>
    <dgm:cxn modelId="{1EDBBB17-4021-40FB-867B-9CB1ECA48CC4}" type="presParOf" srcId="{32CFDB6C-00D6-4C90-8385-9B7D4D4ED9B9}" destId="{6F476164-6CC1-4003-BABD-ABD6743EFFDE}" srcOrd="0" destOrd="0" presId="urn:microsoft.com/office/officeart/2005/8/layout/process1"/>
    <dgm:cxn modelId="{8C07B8D0-2414-4243-B83C-466EC23DD3DE}" type="presParOf" srcId="{32CFDB6C-00D6-4C90-8385-9B7D4D4ED9B9}" destId="{14DF3D0A-8703-45D8-9BC1-05B637807A62}" srcOrd="1" destOrd="0" presId="urn:microsoft.com/office/officeart/2005/8/layout/process1"/>
    <dgm:cxn modelId="{1AF1A69A-6AA3-476A-AAAC-7CAB1A0AAEC1}" type="presParOf" srcId="{14DF3D0A-8703-45D8-9BC1-05B637807A62}" destId="{BB047950-4D7F-46E1-9089-0CCDC4420FF5}" srcOrd="0" destOrd="0" presId="urn:microsoft.com/office/officeart/2005/8/layout/process1"/>
    <dgm:cxn modelId="{E4868ED7-CA21-48B8-9658-4B5A7A72F3B7}" type="presParOf" srcId="{32CFDB6C-00D6-4C90-8385-9B7D4D4ED9B9}" destId="{3AE83ECF-11E5-41AD-94E6-126D94F80D10}" srcOrd="2" destOrd="0" presId="urn:microsoft.com/office/officeart/2005/8/layout/process1"/>
    <dgm:cxn modelId="{EAB6F21C-271C-4A65-8FAA-325ADAE63713}" type="presParOf" srcId="{32CFDB6C-00D6-4C90-8385-9B7D4D4ED9B9}" destId="{5CBE173D-5EAE-4D75-9E10-37170653032A}" srcOrd="3" destOrd="0" presId="urn:microsoft.com/office/officeart/2005/8/layout/process1"/>
    <dgm:cxn modelId="{59DE7573-E57E-43AB-930D-12B681DC2D40}" type="presParOf" srcId="{5CBE173D-5EAE-4D75-9E10-37170653032A}" destId="{9F384A20-2FD8-4311-8CE9-200389486FF7}" srcOrd="0" destOrd="0" presId="urn:microsoft.com/office/officeart/2005/8/layout/process1"/>
    <dgm:cxn modelId="{244128F7-A4AE-4476-9AE8-D92BA018FCB0}" type="presParOf" srcId="{32CFDB6C-00D6-4C90-8385-9B7D4D4ED9B9}" destId="{1B09A307-F111-49BE-8CFB-653DC3FE9366}" srcOrd="4" destOrd="0" presId="urn:microsoft.com/office/officeart/2005/8/layout/process1"/>
    <dgm:cxn modelId="{BC899068-D3B2-4154-83A2-C47BB0201C6A}" type="presParOf" srcId="{32CFDB6C-00D6-4C90-8385-9B7D4D4ED9B9}" destId="{A4A0A77F-D131-432A-8CA0-2DF15CE8B8CF}" srcOrd="5" destOrd="0" presId="urn:microsoft.com/office/officeart/2005/8/layout/process1"/>
    <dgm:cxn modelId="{E673F7F5-30FC-43FA-84DC-0DE745B36461}" type="presParOf" srcId="{A4A0A77F-D131-432A-8CA0-2DF15CE8B8CF}" destId="{BE23F981-4895-47E5-8ACB-92E68442B7CF}" srcOrd="0" destOrd="0" presId="urn:microsoft.com/office/officeart/2005/8/layout/process1"/>
    <dgm:cxn modelId="{883E06A7-FE0C-4D2C-9159-5C2A43ABCE8A}" type="presParOf" srcId="{32CFDB6C-00D6-4C90-8385-9B7D4D4ED9B9}" destId="{9E7CF02B-2329-451B-8721-0E5F8F85AA74}" srcOrd="6" destOrd="0" presId="urn:microsoft.com/office/officeart/2005/8/layout/process1"/>
    <dgm:cxn modelId="{82C266AC-9BC4-473C-A9D4-DF7CE1214301}" type="presParOf" srcId="{32CFDB6C-00D6-4C90-8385-9B7D4D4ED9B9}" destId="{3EA65588-D752-410D-A6B6-4D058C12BB5E}" srcOrd="7" destOrd="0" presId="urn:microsoft.com/office/officeart/2005/8/layout/process1"/>
    <dgm:cxn modelId="{783A6597-E047-4952-9BD9-3AC7B4ABF53F}" type="presParOf" srcId="{3EA65588-D752-410D-A6B6-4D058C12BB5E}" destId="{182D0AA9-70B9-4BC5-8929-9506955B5ACE}" srcOrd="0" destOrd="0" presId="urn:microsoft.com/office/officeart/2005/8/layout/process1"/>
    <dgm:cxn modelId="{A0E273CD-A596-48FE-86D9-880BE672F819}" type="presParOf" srcId="{32CFDB6C-00D6-4C90-8385-9B7D4D4ED9B9}" destId="{C4349800-8FA2-4604-AA0C-6FDD7E9F973D}" srcOrd="8" destOrd="0" presId="urn:microsoft.com/office/officeart/2005/8/layout/process1"/>
    <dgm:cxn modelId="{2185485C-C3DF-4180-9CBD-F0AEDAC8C2AE}" type="presParOf" srcId="{32CFDB6C-00D6-4C90-8385-9B7D4D4ED9B9}" destId="{DD8B7D5E-46E9-4E66-8D2D-3C798DD1BB1B}" srcOrd="9" destOrd="0" presId="urn:microsoft.com/office/officeart/2005/8/layout/process1"/>
    <dgm:cxn modelId="{73F594F5-FB4F-4343-85AF-84056839A81A}" type="presParOf" srcId="{DD8B7D5E-46E9-4E66-8D2D-3C798DD1BB1B}" destId="{E781425A-282A-43D8-A200-532507C43BEE}" srcOrd="0" destOrd="0" presId="urn:microsoft.com/office/officeart/2005/8/layout/process1"/>
    <dgm:cxn modelId="{FAB40AD4-3310-4CB9-A1FA-D286C5012783}" type="presParOf" srcId="{32CFDB6C-00D6-4C90-8385-9B7D4D4ED9B9}" destId="{0ACC34BE-D847-489C-9958-7F4AB103BA6E}"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498353"/>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69607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Prediction Goal</a:t>
          </a:r>
        </a:p>
      </dsp:txBody>
      <dsp:txXfrm>
        <a:off x="4228" y="1696072"/>
        <a:ext cx="3088125" cy="463218"/>
      </dsp:txXfrm>
    </dsp:sp>
    <dsp:sp modelId="{DD091D0A-5A25-4241-91F3-18D32B0BDD4F}">
      <dsp:nvSpPr>
        <dsp:cNvPr id="0" name=""/>
        <dsp:cNvSpPr/>
      </dsp:nvSpPr>
      <dsp:spPr>
        <a:xfrm>
          <a:off x="4228" y="2213652"/>
          <a:ext cx="3088125" cy="100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Predict if a particular telecom service customer will “Churn” and move to a competitor company</a:t>
          </a:r>
        </a:p>
      </dsp:txBody>
      <dsp:txXfrm>
        <a:off x="4228" y="2213652"/>
        <a:ext cx="3088125" cy="1002744"/>
      </dsp:txXfrm>
    </dsp:sp>
    <dsp:sp modelId="{210823F6-AC1A-46E3-9D99-A319DF497539}">
      <dsp:nvSpPr>
        <dsp:cNvPr id="0" name=""/>
        <dsp:cNvSpPr/>
      </dsp:nvSpPr>
      <dsp:spPr>
        <a:xfrm>
          <a:off x="4636415" y="498353"/>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69607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Exploratory Analysis</a:t>
          </a:r>
        </a:p>
      </dsp:txBody>
      <dsp:txXfrm>
        <a:off x="3632774" y="1696072"/>
        <a:ext cx="3088125" cy="463218"/>
      </dsp:txXfrm>
    </dsp:sp>
    <dsp:sp modelId="{7CD40649-A74C-4AD8-B9D0-2573A1955C91}">
      <dsp:nvSpPr>
        <dsp:cNvPr id="0" name=""/>
        <dsp:cNvSpPr/>
      </dsp:nvSpPr>
      <dsp:spPr>
        <a:xfrm>
          <a:off x="3632774" y="2213652"/>
          <a:ext cx="3088125" cy="100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Run exploratory analysis on the data set to unearth patterns otherwise not visible</a:t>
          </a:r>
        </a:p>
      </dsp:txBody>
      <dsp:txXfrm>
        <a:off x="3632774" y="2213652"/>
        <a:ext cx="3088125" cy="1002744"/>
      </dsp:txXfrm>
    </dsp:sp>
    <dsp:sp modelId="{B0A3ABD2-C471-4A21-8AEF-3843C86919E1}">
      <dsp:nvSpPr>
        <dsp:cNvPr id="0" name=""/>
        <dsp:cNvSpPr/>
      </dsp:nvSpPr>
      <dsp:spPr>
        <a:xfrm>
          <a:off x="8264962" y="498353"/>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69607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Recommendation</a:t>
          </a:r>
        </a:p>
      </dsp:txBody>
      <dsp:txXfrm>
        <a:off x="7261321" y="1696072"/>
        <a:ext cx="3088125" cy="463218"/>
      </dsp:txXfrm>
    </dsp:sp>
    <dsp:sp modelId="{6418EBED-F111-425B-8EE2-06B8B2297A68}">
      <dsp:nvSpPr>
        <dsp:cNvPr id="0" name=""/>
        <dsp:cNvSpPr/>
      </dsp:nvSpPr>
      <dsp:spPr>
        <a:xfrm>
          <a:off x="7261321" y="2213652"/>
          <a:ext cx="3088125" cy="1002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Final recommendation with Churn flag and Churn Probability</a:t>
          </a:r>
        </a:p>
      </dsp:txBody>
      <dsp:txXfrm>
        <a:off x="7261321" y="2213652"/>
        <a:ext cx="3088125" cy="1002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6164-6CC1-4003-BABD-ABD6743EFFDE}">
      <dsp:nvSpPr>
        <dsp:cNvPr id="0" name=""/>
        <dsp:cNvSpPr/>
      </dsp:nvSpPr>
      <dsp:spPr>
        <a:xfrm>
          <a:off x="0" y="1018492"/>
          <a:ext cx="1358783" cy="8152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Preparation</a:t>
          </a:r>
        </a:p>
      </dsp:txBody>
      <dsp:txXfrm>
        <a:off x="23878" y="1042370"/>
        <a:ext cx="1311027" cy="767514"/>
      </dsp:txXfrm>
    </dsp:sp>
    <dsp:sp modelId="{14DF3D0A-8703-45D8-9BC1-05B637807A62}">
      <dsp:nvSpPr>
        <dsp:cNvPr id="0" name=""/>
        <dsp:cNvSpPr/>
      </dsp:nvSpPr>
      <dsp:spPr>
        <a:xfrm>
          <a:off x="1494661" y="1257638"/>
          <a:ext cx="288062" cy="3369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494661" y="1325034"/>
        <a:ext cx="201643" cy="202186"/>
      </dsp:txXfrm>
    </dsp:sp>
    <dsp:sp modelId="{3AE83ECF-11E5-41AD-94E6-126D94F80D10}">
      <dsp:nvSpPr>
        <dsp:cNvPr id="0" name=""/>
        <dsp:cNvSpPr/>
      </dsp:nvSpPr>
      <dsp:spPr>
        <a:xfrm>
          <a:off x="1902297" y="1018492"/>
          <a:ext cx="1358783" cy="8152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Exploratory Data Analysis</a:t>
          </a:r>
        </a:p>
      </dsp:txBody>
      <dsp:txXfrm>
        <a:off x="1926175" y="1042370"/>
        <a:ext cx="1311027" cy="767514"/>
      </dsp:txXfrm>
    </dsp:sp>
    <dsp:sp modelId="{5CBE173D-5EAE-4D75-9E10-37170653032A}">
      <dsp:nvSpPr>
        <dsp:cNvPr id="0" name=""/>
        <dsp:cNvSpPr/>
      </dsp:nvSpPr>
      <dsp:spPr>
        <a:xfrm>
          <a:off x="3396959" y="1257638"/>
          <a:ext cx="288062" cy="3369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396959" y="1325034"/>
        <a:ext cx="201643" cy="202186"/>
      </dsp:txXfrm>
    </dsp:sp>
    <dsp:sp modelId="{1B09A307-F111-49BE-8CFB-653DC3FE9366}">
      <dsp:nvSpPr>
        <dsp:cNvPr id="0" name=""/>
        <dsp:cNvSpPr/>
      </dsp:nvSpPr>
      <dsp:spPr>
        <a:xfrm>
          <a:off x="3804594" y="1018492"/>
          <a:ext cx="1358783" cy="8152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a:t>
          </a:r>
        </a:p>
      </dsp:txBody>
      <dsp:txXfrm>
        <a:off x="3828472" y="1042370"/>
        <a:ext cx="1311027" cy="767514"/>
      </dsp:txXfrm>
    </dsp:sp>
    <dsp:sp modelId="{A4A0A77F-D131-432A-8CA0-2DF15CE8B8CF}">
      <dsp:nvSpPr>
        <dsp:cNvPr id="0" name=""/>
        <dsp:cNvSpPr/>
      </dsp:nvSpPr>
      <dsp:spPr>
        <a:xfrm>
          <a:off x="5299256" y="1257638"/>
          <a:ext cx="288062" cy="3369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299256" y="1325034"/>
        <a:ext cx="201643" cy="202186"/>
      </dsp:txXfrm>
    </dsp:sp>
    <dsp:sp modelId="{9E7CF02B-2329-451B-8721-0E5F8F85AA74}">
      <dsp:nvSpPr>
        <dsp:cNvPr id="0" name=""/>
        <dsp:cNvSpPr/>
      </dsp:nvSpPr>
      <dsp:spPr>
        <a:xfrm>
          <a:off x="5706891" y="1018492"/>
          <a:ext cx="1358783" cy="8152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Select, Train &amp; Test </a:t>
          </a:r>
          <a:r>
            <a:rPr lang="en-US" sz="1200" kern="1200" dirty="0">
              <a:solidFill>
                <a:schemeClr val="tx1"/>
              </a:solidFill>
            </a:rPr>
            <a:t>Model</a:t>
          </a:r>
        </a:p>
      </dsp:txBody>
      <dsp:txXfrm>
        <a:off x="5730769" y="1042370"/>
        <a:ext cx="1311027" cy="767514"/>
      </dsp:txXfrm>
    </dsp:sp>
    <dsp:sp modelId="{3EA65588-D752-410D-A6B6-4D058C12BB5E}">
      <dsp:nvSpPr>
        <dsp:cNvPr id="0" name=""/>
        <dsp:cNvSpPr/>
      </dsp:nvSpPr>
      <dsp:spPr>
        <a:xfrm>
          <a:off x="7201553" y="1257638"/>
          <a:ext cx="288062" cy="3369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201553" y="1325034"/>
        <a:ext cx="201643" cy="202186"/>
      </dsp:txXfrm>
    </dsp:sp>
    <dsp:sp modelId="{C4349800-8FA2-4604-AA0C-6FDD7E9F973D}">
      <dsp:nvSpPr>
        <dsp:cNvPr id="0" name=""/>
        <dsp:cNvSpPr/>
      </dsp:nvSpPr>
      <dsp:spPr>
        <a:xfrm>
          <a:off x="7609188" y="1018492"/>
          <a:ext cx="1358783" cy="8152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white"/>
              </a:solidFill>
              <a:latin typeface="Arial Nova"/>
              <a:ea typeface="+mn-ea"/>
              <a:cs typeface="+mn-cs"/>
            </a:rPr>
            <a:t>Evaluate </a:t>
          </a:r>
          <a:r>
            <a:rPr lang="en-US" sz="1200" kern="1200" dirty="0"/>
            <a:t>Model</a:t>
          </a:r>
        </a:p>
      </dsp:txBody>
      <dsp:txXfrm>
        <a:off x="7633066" y="1042370"/>
        <a:ext cx="1311027" cy="767514"/>
      </dsp:txXfrm>
    </dsp:sp>
    <dsp:sp modelId="{DD8B7D5E-46E9-4E66-8D2D-3C798DD1BB1B}">
      <dsp:nvSpPr>
        <dsp:cNvPr id="0" name=""/>
        <dsp:cNvSpPr/>
      </dsp:nvSpPr>
      <dsp:spPr>
        <a:xfrm>
          <a:off x="9103850" y="1257638"/>
          <a:ext cx="288062" cy="3369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103850" y="1325034"/>
        <a:ext cx="201643" cy="202186"/>
      </dsp:txXfrm>
    </dsp:sp>
    <dsp:sp modelId="{0ACC34BE-D847-489C-9958-7F4AB103BA6E}">
      <dsp:nvSpPr>
        <dsp:cNvPr id="0" name=""/>
        <dsp:cNvSpPr/>
      </dsp:nvSpPr>
      <dsp:spPr>
        <a:xfrm>
          <a:off x="9511485" y="1018492"/>
          <a:ext cx="1358783" cy="81527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Final Recommendation</a:t>
          </a:r>
        </a:p>
      </dsp:txBody>
      <dsp:txXfrm>
        <a:off x="9535363" y="1042370"/>
        <a:ext cx="1311027" cy="76751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2/22/2023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2/22/2023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Telecom Churn Prediction</a:t>
            </a:r>
          </a:p>
        </p:txBody>
      </p:sp>
      <p:sp>
        <p:nvSpPr>
          <p:cNvPr id="5" name="Subtitle 4">
            <a:extLst>
              <a:ext uri="{FF2B5EF4-FFF2-40B4-BE49-F238E27FC236}">
                <a16:creationId xmlns:a16="http://schemas.microsoft.com/office/drawing/2014/main" id="{2C5B996E-8163-82B2-3430-19C0BA32BB6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Model Improvement</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804739" y="1571625"/>
            <a:ext cx="10353762" cy="4812397"/>
          </a:xfrm>
        </p:spPr>
        <p:txBody>
          <a:bodyPr>
            <a:normAutofit/>
          </a:bodyPr>
          <a:lstStyle/>
          <a:p>
            <a:r>
              <a:rPr lang="en-US" dirty="0"/>
              <a:t>The following things can be tried to further improve the prediction scores:</a:t>
            </a:r>
          </a:p>
          <a:p>
            <a:pPr lvl="1"/>
            <a:r>
              <a:rPr lang="en-US" dirty="0"/>
              <a:t>Hyper parameter tuning using various regularization factors and methods</a:t>
            </a:r>
          </a:p>
          <a:p>
            <a:pPr lvl="1"/>
            <a:r>
              <a:rPr lang="en-US" dirty="0"/>
              <a:t>Bringing in additional demographic data based on domain knowledge</a:t>
            </a:r>
          </a:p>
          <a:p>
            <a:pPr lvl="1"/>
            <a:r>
              <a:rPr lang="en-US" dirty="0"/>
              <a:t>Bringing in additional records to see if scores improve without the risk of over-fitting</a:t>
            </a:r>
          </a:p>
          <a:p>
            <a:endParaRPr lang="en-US" dirty="0"/>
          </a:p>
          <a:p>
            <a:endParaRPr lang="en-US" dirty="0"/>
          </a:p>
          <a:p>
            <a:endParaRPr lang="en-US" dirty="0"/>
          </a:p>
          <a:p>
            <a:endParaRPr lang="en-US" dirty="0"/>
          </a:p>
          <a:p>
            <a:endParaRPr lang="en-US" dirty="0"/>
          </a:p>
        </p:txBody>
      </p:sp>
      <p:pic>
        <p:nvPicPr>
          <p:cNvPr id="4" name="Graphic 3" descr="Home">
            <a:hlinkClick r:id="rId2" action="ppaction://hlinksldjump"/>
            <a:extLst>
              <a:ext uri="{FF2B5EF4-FFF2-40B4-BE49-F238E27FC236}">
                <a16:creationId xmlns:a16="http://schemas.microsoft.com/office/drawing/2014/main" id="{45A0E6F1-99C8-4660-8AAC-11C87654D9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265617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571D-43DA-4D60-A661-F0D43B8EB7E3}"/>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8F44786-4FC6-49DE-A5BB-183A03E3E9A7}"/>
              </a:ext>
            </a:extLst>
          </p:cNvPr>
          <p:cNvSpPr>
            <a:spLocks noGrp="1"/>
          </p:cNvSpPr>
          <p:nvPr>
            <p:ph idx="1"/>
          </p:nvPr>
        </p:nvSpPr>
        <p:spPr/>
        <p:txBody>
          <a:bodyPr/>
          <a:lstStyle/>
          <a:p>
            <a:r>
              <a:rPr lang="en-US" dirty="0"/>
              <a:t>Nikhil Mittal:		100%</a:t>
            </a:r>
          </a:p>
          <a:p>
            <a:r>
              <a:rPr lang="en-US"/>
              <a:t>Ashwini </a:t>
            </a:r>
            <a:r>
              <a:rPr lang="en-US" dirty="0"/>
              <a:t>BR:</a:t>
            </a:r>
            <a:r>
              <a:rPr lang="en-US"/>
              <a:t>		100%</a:t>
            </a:r>
            <a:endParaRPr lang="en-US" dirty="0"/>
          </a:p>
          <a:p>
            <a:r>
              <a:rPr lang="en-US" dirty="0"/>
              <a:t>Vivek </a:t>
            </a:r>
            <a:r>
              <a:rPr lang="en-US" dirty="0" err="1"/>
              <a:t>Bhati</a:t>
            </a:r>
            <a:r>
              <a:rPr lang="en-US" dirty="0"/>
              <a:t>:		No Contribution</a:t>
            </a:r>
          </a:p>
        </p:txBody>
      </p:sp>
    </p:spTree>
    <p:extLst>
      <p:ext uri="{BB962C8B-B14F-4D97-AF65-F5344CB8AC3E}">
        <p14:creationId xmlns:p14="http://schemas.microsoft.com/office/powerpoint/2010/main" val="425783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Customer Churn Prediction</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4688891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9E5A-8396-4F62-9DC4-F0FB3B2A59A2}"/>
              </a:ext>
            </a:extLst>
          </p:cNvPr>
          <p:cNvSpPr>
            <a:spLocks noGrp="1"/>
          </p:cNvSpPr>
          <p:nvPr>
            <p:ph type="title"/>
          </p:nvPr>
        </p:nvSpPr>
        <p:spPr>
          <a:xfrm>
            <a:off x="913795" y="134048"/>
            <a:ext cx="10353762" cy="1257300"/>
          </a:xfrm>
        </p:spPr>
        <p:txBody>
          <a:bodyPr>
            <a:normAutofit/>
          </a:bodyPr>
          <a:lstStyle/>
          <a:p>
            <a:r>
              <a:rPr lang="en-US" sz="3600" dirty="0"/>
              <a:t>Prediction Goal &amp; Process</a:t>
            </a:r>
          </a:p>
        </p:txBody>
      </p:sp>
      <p:sp>
        <p:nvSpPr>
          <p:cNvPr id="3" name="Content Placeholder 2">
            <a:extLst>
              <a:ext uri="{FF2B5EF4-FFF2-40B4-BE49-F238E27FC236}">
                <a16:creationId xmlns:a16="http://schemas.microsoft.com/office/drawing/2014/main" id="{5C13F9B2-365C-4851-BA89-D50CD634EBB2}"/>
              </a:ext>
            </a:extLst>
          </p:cNvPr>
          <p:cNvSpPr>
            <a:spLocks noGrp="1"/>
          </p:cNvSpPr>
          <p:nvPr>
            <p:ph idx="1"/>
          </p:nvPr>
        </p:nvSpPr>
        <p:spPr>
          <a:xfrm>
            <a:off x="431999" y="1303178"/>
            <a:ext cx="11132795" cy="1951751"/>
          </a:xfrm>
        </p:spPr>
        <p:txBody>
          <a:bodyPr/>
          <a:lstStyle/>
          <a:p>
            <a:r>
              <a:rPr lang="en-US" dirty="0"/>
              <a:t>The goal is to predict if a particular customer will churn to a competitor or stay with the company. This is a classification problem with labeled data (Churn attribute) </a:t>
            </a:r>
          </a:p>
          <a:p>
            <a:r>
              <a:rPr lang="en-US" dirty="0"/>
              <a:t>The following data science process is followed:</a:t>
            </a:r>
          </a:p>
        </p:txBody>
      </p:sp>
      <p:graphicFrame>
        <p:nvGraphicFramePr>
          <p:cNvPr id="4" name="Diagram 3" descr="Click on a particular box to see design details">
            <a:extLst>
              <a:ext uri="{FF2B5EF4-FFF2-40B4-BE49-F238E27FC236}">
                <a16:creationId xmlns:a16="http://schemas.microsoft.com/office/drawing/2014/main" id="{FA47D7E8-CCBD-464C-82F4-C8AF7D63D553}"/>
              </a:ext>
            </a:extLst>
          </p:cNvPr>
          <p:cNvGraphicFramePr/>
          <p:nvPr>
            <p:extLst>
              <p:ext uri="{D42A27DB-BD31-4B8C-83A1-F6EECF244321}">
                <p14:modId xmlns:p14="http://schemas.microsoft.com/office/powerpoint/2010/main" val="2280712032"/>
              </p:ext>
            </p:extLst>
          </p:nvPr>
        </p:nvGraphicFramePr>
        <p:xfrm>
          <a:off x="798817" y="3254929"/>
          <a:ext cx="10870269" cy="285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DF43DB2-9087-4D8B-B831-CA7A522D5466}"/>
              </a:ext>
            </a:extLst>
          </p:cNvPr>
          <p:cNvSpPr txBox="1"/>
          <p:nvPr/>
        </p:nvSpPr>
        <p:spPr>
          <a:xfrm>
            <a:off x="721453" y="5662569"/>
            <a:ext cx="5405775" cy="307777"/>
          </a:xfrm>
          <a:prstGeom prst="rect">
            <a:avLst/>
          </a:prstGeom>
          <a:noFill/>
        </p:spPr>
        <p:txBody>
          <a:bodyPr wrap="none" rtlCol="0">
            <a:spAutoFit/>
          </a:bodyPr>
          <a:lstStyle/>
          <a:p>
            <a:r>
              <a:rPr lang="en-US" sz="1400" i="1" dirty="0">
                <a:solidFill>
                  <a:schemeClr val="accent6">
                    <a:lumMod val="60000"/>
                    <a:lumOff val="40000"/>
                  </a:schemeClr>
                </a:solidFill>
              </a:rPr>
              <a:t>* Click inside box to navigate to details of respective process step</a:t>
            </a:r>
          </a:p>
        </p:txBody>
      </p:sp>
    </p:spTree>
    <p:extLst>
      <p:ext uri="{BB962C8B-B14F-4D97-AF65-F5344CB8AC3E}">
        <p14:creationId xmlns:p14="http://schemas.microsoft.com/office/powerpoint/2010/main" val="370129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Data Preparation</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804739" y="1571625"/>
            <a:ext cx="10353762" cy="3714749"/>
          </a:xfrm>
        </p:spPr>
        <p:txBody>
          <a:bodyPr>
            <a:normAutofit fontScale="92500" lnSpcReduction="20000"/>
          </a:bodyPr>
          <a:lstStyle/>
          <a:p>
            <a:r>
              <a:rPr lang="en-US" dirty="0"/>
              <a:t>Encapsulated in Function </a:t>
            </a:r>
            <a:r>
              <a:rPr lang="en-US" dirty="0" err="1"/>
              <a:t>dataPrep</a:t>
            </a:r>
            <a:r>
              <a:rPr lang="en-US" dirty="0"/>
              <a:t>() that takes file name as input and returns the records in a python data frame object</a:t>
            </a:r>
          </a:p>
          <a:p>
            <a:r>
              <a:rPr lang="en-US" dirty="0"/>
              <a:t>Steps followed:</a:t>
            </a:r>
          </a:p>
          <a:p>
            <a:pPr lvl="1"/>
            <a:r>
              <a:rPr lang="en-US" dirty="0"/>
              <a:t>Read File &amp; create data frame</a:t>
            </a:r>
          </a:p>
          <a:p>
            <a:pPr lvl="1"/>
            <a:r>
              <a:rPr lang="en-US" dirty="0"/>
              <a:t>Check attribute meta data through data frame info() function. Check for null values through data frame </a:t>
            </a:r>
            <a:r>
              <a:rPr lang="en-US" dirty="0" err="1"/>
              <a:t>isna</a:t>
            </a:r>
            <a:r>
              <a:rPr lang="en-US" dirty="0"/>
              <a:t>().any() function</a:t>
            </a:r>
          </a:p>
          <a:p>
            <a:pPr lvl="2"/>
            <a:r>
              <a:rPr lang="en-US" dirty="0"/>
              <a:t>Attribute “</a:t>
            </a:r>
            <a:r>
              <a:rPr lang="en-US" dirty="0" err="1"/>
              <a:t>TotalCharges</a:t>
            </a:r>
            <a:r>
              <a:rPr lang="en-US" dirty="0"/>
              <a:t>” is detected to be of type “object” which is converted to type “float”</a:t>
            </a:r>
          </a:p>
          <a:p>
            <a:pPr lvl="2"/>
            <a:r>
              <a:rPr lang="en-US" dirty="0"/>
              <a:t>No attribute has null values. </a:t>
            </a:r>
          </a:p>
          <a:p>
            <a:pPr lvl="2"/>
            <a:r>
              <a:rPr lang="en-US" dirty="0"/>
              <a:t>Attribute “</a:t>
            </a:r>
            <a:r>
              <a:rPr lang="en-US" dirty="0" err="1"/>
              <a:t>TotalCharges</a:t>
            </a:r>
            <a:r>
              <a:rPr lang="en-US" dirty="0"/>
              <a:t>” has some rows with “blank” values. This is replaced by product of “</a:t>
            </a:r>
            <a:r>
              <a:rPr lang="en-US" dirty="0" err="1"/>
              <a:t>MonthlyCharges</a:t>
            </a:r>
            <a:r>
              <a:rPr lang="en-US" dirty="0"/>
              <a:t>” and “tenure”</a:t>
            </a:r>
          </a:p>
          <a:p>
            <a:pPr lvl="1"/>
            <a:r>
              <a:rPr lang="en-US" dirty="0"/>
              <a:t>Return cleaned up data frame to the main program</a:t>
            </a:r>
          </a:p>
        </p:txBody>
      </p:sp>
      <p:pic>
        <p:nvPicPr>
          <p:cNvPr id="6" name="Graphic 5" descr="Home">
            <a:hlinkClick r:id="rId2" action="ppaction://hlinksldjump"/>
            <a:extLst>
              <a:ext uri="{FF2B5EF4-FFF2-40B4-BE49-F238E27FC236}">
                <a16:creationId xmlns:a16="http://schemas.microsoft.com/office/drawing/2014/main" id="{30D7C990-3D92-4C53-8690-14EE7635DF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211944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Exploratory Data Analysis</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804739" y="1571625"/>
            <a:ext cx="10353762" cy="4812397"/>
          </a:xfrm>
        </p:spPr>
        <p:txBody>
          <a:bodyPr>
            <a:normAutofit fontScale="77500" lnSpcReduction="20000"/>
          </a:bodyPr>
          <a:lstStyle/>
          <a:p>
            <a:r>
              <a:rPr lang="en-US" dirty="0"/>
              <a:t>Exploratory Data Analysis is useful in detecting pattern in data which combined with domain knowledge can give useful insights. This is done in two parts</a:t>
            </a:r>
          </a:p>
          <a:p>
            <a:endParaRPr lang="en-US" dirty="0"/>
          </a:p>
          <a:p>
            <a:r>
              <a:rPr lang="en-US" dirty="0">
                <a:solidFill>
                  <a:schemeClr val="accent1">
                    <a:lumMod val="60000"/>
                    <a:lumOff val="40000"/>
                  </a:schemeClr>
                </a:solidFill>
              </a:rPr>
              <a:t>Numerical Attributes ( function </a:t>
            </a:r>
            <a:r>
              <a:rPr lang="en-US" dirty="0" err="1">
                <a:solidFill>
                  <a:schemeClr val="accent1">
                    <a:lumMod val="60000"/>
                    <a:lumOff val="40000"/>
                  </a:schemeClr>
                </a:solidFill>
              </a:rPr>
              <a:t>edaNumeric</a:t>
            </a:r>
            <a:r>
              <a:rPr lang="en-US" dirty="0">
                <a:solidFill>
                  <a:schemeClr val="accent1">
                    <a:lumMod val="60000"/>
                    <a:lumOff val="40000"/>
                  </a:schemeClr>
                </a:solidFill>
              </a:rPr>
              <a:t>() ) </a:t>
            </a:r>
            <a:r>
              <a:rPr lang="en-US" dirty="0"/>
              <a:t>: Histograms are plotted to check distribution of numerical variables across the records. Following observations are made:</a:t>
            </a:r>
          </a:p>
          <a:p>
            <a:pPr lvl="1"/>
            <a:r>
              <a:rPr lang="en-US" dirty="0"/>
              <a:t>There is significant proportion of customers with tenure &lt; 12 months and &gt; 70 months	</a:t>
            </a:r>
          </a:p>
          <a:p>
            <a:pPr lvl="1"/>
            <a:r>
              <a:rPr lang="en-US" dirty="0"/>
              <a:t>There is a big bulk of customers with Monthly Charges &lt; 20</a:t>
            </a:r>
          </a:p>
          <a:p>
            <a:pPr lvl="1"/>
            <a:r>
              <a:rPr lang="en-US" dirty="0"/>
              <a:t>Data is skewed </a:t>
            </a:r>
            <a:r>
              <a:rPr lang="en-US" dirty="0" err="1"/>
              <a:t>wrt</a:t>
            </a:r>
            <a:r>
              <a:rPr lang="en-US" dirty="0"/>
              <a:t>. Total Charges with a bulk being &lt; 250</a:t>
            </a:r>
          </a:p>
          <a:p>
            <a:endParaRPr lang="en-US" dirty="0"/>
          </a:p>
          <a:p>
            <a:r>
              <a:rPr lang="en-US" dirty="0">
                <a:solidFill>
                  <a:schemeClr val="accent1">
                    <a:lumMod val="60000"/>
                    <a:lumOff val="40000"/>
                  </a:schemeClr>
                </a:solidFill>
              </a:rPr>
              <a:t>Categorical Attribute ( function </a:t>
            </a:r>
            <a:r>
              <a:rPr lang="en-US" dirty="0" err="1">
                <a:solidFill>
                  <a:schemeClr val="accent1">
                    <a:lumMod val="60000"/>
                    <a:lumOff val="40000"/>
                  </a:schemeClr>
                </a:solidFill>
              </a:rPr>
              <a:t>edaCategorical</a:t>
            </a:r>
            <a:r>
              <a:rPr lang="en-US" dirty="0">
                <a:solidFill>
                  <a:schemeClr val="accent1">
                    <a:lumMod val="60000"/>
                    <a:lumOff val="40000"/>
                  </a:schemeClr>
                </a:solidFill>
              </a:rPr>
              <a:t>() ) </a:t>
            </a:r>
            <a:r>
              <a:rPr lang="en-US" dirty="0"/>
              <a:t>: Bar charts are plotted for each attribute independently to check their distribution across the records. Following observations are made</a:t>
            </a:r>
          </a:p>
          <a:p>
            <a:pPr lvl="1"/>
            <a:r>
              <a:rPr lang="en-US" dirty="0"/>
              <a:t>Majority of the customers are of following categories: Young Customers, With No Dependents, Using Phone Service, Opting for Month-to-month Contract and Paperless Billing</a:t>
            </a:r>
          </a:p>
          <a:p>
            <a:pPr lvl="1"/>
            <a:r>
              <a:rPr lang="en-US" dirty="0"/>
              <a:t>There is fairly equal distribution </a:t>
            </a:r>
            <a:r>
              <a:rPr lang="en-US" dirty="0" err="1"/>
              <a:t>wrt</a:t>
            </a:r>
            <a:r>
              <a:rPr lang="en-US" dirty="0"/>
              <a:t>. Gender and Partner</a:t>
            </a:r>
          </a:p>
          <a:p>
            <a:pPr lvl="1"/>
            <a:r>
              <a:rPr lang="en-US" dirty="0"/>
              <a:t>Majority of the customers are labeled as “No Churn” which skews the data </a:t>
            </a:r>
            <a:r>
              <a:rPr lang="en-US" dirty="0" err="1"/>
              <a:t>wrt</a:t>
            </a:r>
            <a:r>
              <a:rPr lang="en-US" dirty="0"/>
              <a:t>. to the prediction variable</a:t>
            </a:r>
          </a:p>
          <a:p>
            <a:endParaRPr lang="en-US" dirty="0"/>
          </a:p>
          <a:p>
            <a:endParaRPr lang="en-US" dirty="0"/>
          </a:p>
        </p:txBody>
      </p:sp>
      <p:pic>
        <p:nvPicPr>
          <p:cNvPr id="4" name="Graphic 3" descr="Home">
            <a:hlinkClick r:id="rId2" action="ppaction://hlinksldjump"/>
            <a:extLst>
              <a:ext uri="{FF2B5EF4-FFF2-40B4-BE49-F238E27FC236}">
                <a16:creationId xmlns:a16="http://schemas.microsoft.com/office/drawing/2014/main" id="{DEE7A9DE-9A27-4F7A-B66F-24DD4A44BB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23146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Data Pre-Processing</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248525" y="1571625"/>
            <a:ext cx="11694950" cy="4812397"/>
          </a:xfrm>
        </p:spPr>
        <p:txBody>
          <a:bodyPr>
            <a:normAutofit fontScale="92500" lnSpcReduction="10000"/>
          </a:bodyPr>
          <a:lstStyle/>
          <a:p>
            <a:r>
              <a:rPr lang="en-US" dirty="0"/>
              <a:t>Data Pre-processing is essential to ensure data is the form suitable for the algorithm and only the sufficient amount of data is supplied to it through Dimensionality &amp; Numerosity Reduction. This is achieved in following parts:</a:t>
            </a:r>
          </a:p>
          <a:p>
            <a:pPr lvl="1"/>
            <a:r>
              <a:rPr lang="en-US" dirty="0">
                <a:solidFill>
                  <a:schemeClr val="accent1">
                    <a:lumMod val="60000"/>
                    <a:lumOff val="40000"/>
                  </a:schemeClr>
                </a:solidFill>
              </a:rPr>
              <a:t>Label encoding (done in main program): </a:t>
            </a:r>
            <a:r>
              <a:rPr lang="en-US" dirty="0">
                <a:solidFill>
                  <a:schemeClr val="tx1"/>
                </a:solidFill>
              </a:rPr>
              <a:t>Label encoding is done to convert categorical variable values to codes as the prediction algorithms are more efficient with them. </a:t>
            </a:r>
            <a:endParaRPr lang="en-US" dirty="0">
              <a:solidFill>
                <a:schemeClr val="accent1">
                  <a:lumMod val="60000"/>
                  <a:lumOff val="40000"/>
                </a:schemeClr>
              </a:solidFill>
            </a:endParaRPr>
          </a:p>
          <a:p>
            <a:pPr lvl="1"/>
            <a:r>
              <a:rPr lang="en-US" dirty="0">
                <a:solidFill>
                  <a:schemeClr val="accent1">
                    <a:lumMod val="60000"/>
                    <a:lumOff val="40000"/>
                  </a:schemeClr>
                </a:solidFill>
              </a:rPr>
              <a:t>Checking co-relation with prediction variable ( function </a:t>
            </a:r>
            <a:r>
              <a:rPr lang="en-US" dirty="0" err="1">
                <a:solidFill>
                  <a:schemeClr val="accent1">
                    <a:lumMod val="60000"/>
                    <a:lumOff val="40000"/>
                  </a:schemeClr>
                </a:solidFill>
              </a:rPr>
              <a:t>chrunCorrCheck</a:t>
            </a:r>
            <a:r>
              <a:rPr lang="en-US" dirty="0">
                <a:solidFill>
                  <a:schemeClr val="accent1">
                    <a:lumMod val="60000"/>
                    <a:lumOff val="40000"/>
                  </a:schemeClr>
                </a:solidFill>
              </a:rPr>
              <a:t>() ) </a:t>
            </a:r>
            <a:r>
              <a:rPr lang="en-US" dirty="0"/>
              <a:t>: Checking co-relation of independent attributes with the prediction variable (Churn) helps in getting insight on the attributes that will influence the prediction the most. This can also be used for dimensionality reduction by removing attribute that seems to have no influence on the final prediction</a:t>
            </a:r>
          </a:p>
          <a:p>
            <a:pPr lvl="1"/>
            <a:r>
              <a:rPr lang="en-US" dirty="0">
                <a:solidFill>
                  <a:schemeClr val="accent1">
                    <a:lumMod val="60000"/>
                    <a:lumOff val="40000"/>
                  </a:schemeClr>
                </a:solidFill>
              </a:rPr>
              <a:t>Checking co-relation among attributes ( function </a:t>
            </a:r>
            <a:r>
              <a:rPr lang="en-US" dirty="0" err="1">
                <a:solidFill>
                  <a:schemeClr val="accent1">
                    <a:lumMod val="60000"/>
                    <a:lumOff val="40000"/>
                  </a:schemeClr>
                </a:solidFill>
              </a:rPr>
              <a:t>attributeCorrCheck</a:t>
            </a:r>
            <a:r>
              <a:rPr lang="en-US" dirty="0">
                <a:solidFill>
                  <a:schemeClr val="accent1">
                    <a:lumMod val="60000"/>
                    <a:lumOff val="40000"/>
                  </a:schemeClr>
                </a:solidFill>
              </a:rPr>
              <a:t>() ) </a:t>
            </a:r>
            <a:r>
              <a:rPr lang="en-US" dirty="0"/>
              <a:t>: Variable Inflation Factors are checked among variables. There seems to be close relation between </a:t>
            </a:r>
            <a:r>
              <a:rPr lang="en-US" dirty="0" err="1"/>
              <a:t>MonthlyCharges</a:t>
            </a:r>
            <a:r>
              <a:rPr lang="en-US" dirty="0"/>
              <a:t> and </a:t>
            </a:r>
            <a:r>
              <a:rPr lang="en-US" dirty="0" err="1"/>
              <a:t>TotalCharges</a:t>
            </a:r>
            <a:r>
              <a:rPr lang="en-US" dirty="0"/>
              <a:t>, rest attributes are ok. Co-linearity is plotted as well between </a:t>
            </a:r>
            <a:r>
              <a:rPr lang="en-US" dirty="0" err="1"/>
              <a:t>MonthlyCharges</a:t>
            </a:r>
            <a:r>
              <a:rPr lang="en-US" dirty="0"/>
              <a:t> and </a:t>
            </a:r>
            <a:r>
              <a:rPr lang="en-US" dirty="0" err="1"/>
              <a:t>TotalCharges</a:t>
            </a:r>
            <a:r>
              <a:rPr lang="en-US" dirty="0"/>
              <a:t>. Accordingly </a:t>
            </a:r>
            <a:r>
              <a:rPr lang="en-US" dirty="0" err="1"/>
              <a:t>TotalCharges</a:t>
            </a:r>
            <a:r>
              <a:rPr lang="en-US" dirty="0"/>
              <a:t> attribute is dropped from the dataset and </a:t>
            </a:r>
            <a:r>
              <a:rPr lang="en-US"/>
              <a:t>VIF re-validated</a:t>
            </a:r>
            <a:endParaRPr lang="en-US" dirty="0"/>
          </a:p>
          <a:p>
            <a:pPr lvl="1"/>
            <a:r>
              <a:rPr lang="en-US" dirty="0"/>
              <a:t>Need for numerosity reduction is not felt as the total number of records are not very huge</a:t>
            </a:r>
          </a:p>
          <a:p>
            <a:endParaRPr lang="en-US" dirty="0"/>
          </a:p>
        </p:txBody>
      </p:sp>
      <p:pic>
        <p:nvPicPr>
          <p:cNvPr id="4" name="Graphic 3" descr="Home">
            <a:hlinkClick r:id="rId2" action="ppaction://hlinksldjump"/>
            <a:extLst>
              <a:ext uri="{FF2B5EF4-FFF2-40B4-BE49-F238E27FC236}">
                <a16:creationId xmlns:a16="http://schemas.microsoft.com/office/drawing/2014/main" id="{770A0981-2A9C-461E-BD42-D528B12686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419524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Select, Train &amp; Test Model</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804739" y="1571625"/>
            <a:ext cx="10353762" cy="4812397"/>
          </a:xfrm>
        </p:spPr>
        <p:txBody>
          <a:bodyPr>
            <a:normAutofit/>
          </a:bodyPr>
          <a:lstStyle/>
          <a:p>
            <a:r>
              <a:rPr lang="en-US" dirty="0"/>
              <a:t>For purpose of prediction Logistic Regression Model is used. To be more sure a comparison can be done among various models in terms of their accuracy, precision and F –scores. Following steps are followed for this stage:</a:t>
            </a:r>
          </a:p>
          <a:p>
            <a:pPr lvl="1"/>
            <a:r>
              <a:rPr lang="en-US" dirty="0"/>
              <a:t>Before splitting data, the prediction variable is removed from the data set so it doesn’t influence the split between train and test</a:t>
            </a:r>
          </a:p>
          <a:p>
            <a:pPr lvl="1"/>
            <a:r>
              <a:rPr lang="en-US" dirty="0"/>
              <a:t>The available data set is then split into Train and Test Data in 80/20 proportion. </a:t>
            </a:r>
          </a:p>
          <a:p>
            <a:pPr lvl="1"/>
            <a:r>
              <a:rPr lang="en-US" dirty="0"/>
              <a:t>Feature scaling is done to ensure all numeric values are within the same range so as not to over or under influence the model due to magnitude</a:t>
            </a:r>
          </a:p>
          <a:p>
            <a:pPr lvl="1"/>
            <a:r>
              <a:rPr lang="en-US" dirty="0"/>
              <a:t>Logistic Regression model is fitted to training data and prediction done on test data</a:t>
            </a:r>
          </a:p>
          <a:p>
            <a:endParaRPr lang="en-US" dirty="0"/>
          </a:p>
          <a:p>
            <a:endParaRPr lang="en-US" dirty="0"/>
          </a:p>
          <a:p>
            <a:endParaRPr lang="en-US" dirty="0"/>
          </a:p>
        </p:txBody>
      </p:sp>
      <p:pic>
        <p:nvPicPr>
          <p:cNvPr id="4" name="Graphic 3" descr="Home">
            <a:hlinkClick r:id="rId2" action="ppaction://hlinksldjump"/>
            <a:extLst>
              <a:ext uri="{FF2B5EF4-FFF2-40B4-BE49-F238E27FC236}">
                <a16:creationId xmlns:a16="http://schemas.microsoft.com/office/drawing/2014/main" id="{7E85C7B4-A9AB-4162-AE11-176B4D1234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225439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Model Evaluation</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804739" y="1571625"/>
            <a:ext cx="10353762" cy="4812397"/>
          </a:xfrm>
        </p:spPr>
        <p:txBody>
          <a:bodyPr>
            <a:normAutofit/>
          </a:bodyPr>
          <a:lstStyle/>
          <a:p>
            <a:r>
              <a:rPr lang="en-US" dirty="0"/>
              <a:t>Encapsulated in </a:t>
            </a:r>
            <a:r>
              <a:rPr lang="en-US" dirty="0">
                <a:solidFill>
                  <a:schemeClr val="accent1">
                    <a:lumMod val="60000"/>
                    <a:lumOff val="40000"/>
                  </a:schemeClr>
                </a:solidFill>
              </a:rPr>
              <a:t>function </a:t>
            </a:r>
            <a:r>
              <a:rPr lang="en-US" dirty="0" err="1">
                <a:solidFill>
                  <a:schemeClr val="accent1">
                    <a:lumMod val="60000"/>
                    <a:lumOff val="40000"/>
                  </a:schemeClr>
                </a:solidFill>
              </a:rPr>
              <a:t>evalModel</a:t>
            </a:r>
            <a:r>
              <a:rPr lang="en-US" dirty="0">
                <a:solidFill>
                  <a:schemeClr val="accent1">
                    <a:lumMod val="60000"/>
                    <a:lumOff val="40000"/>
                  </a:schemeClr>
                </a:solidFill>
              </a:rPr>
              <a:t>()</a:t>
            </a:r>
          </a:p>
          <a:p>
            <a:r>
              <a:rPr lang="en-US" dirty="0"/>
              <a:t>The model is evaluated on accuracy, precision, recall and F-scores using standard libraries</a:t>
            </a:r>
          </a:p>
          <a:p>
            <a:r>
              <a:rPr lang="en-US" dirty="0"/>
              <a:t>It is also cross validated using K-fold technique for accuracy.</a:t>
            </a:r>
          </a:p>
          <a:p>
            <a:r>
              <a:rPr lang="en-US" dirty="0"/>
              <a:t>ROC curve is also plotted to check distribution of true positive and true negative scenarios</a:t>
            </a:r>
          </a:p>
          <a:p>
            <a:endParaRPr lang="en-US" dirty="0"/>
          </a:p>
          <a:p>
            <a:endParaRPr lang="en-US" dirty="0"/>
          </a:p>
        </p:txBody>
      </p:sp>
      <p:pic>
        <p:nvPicPr>
          <p:cNvPr id="4" name="Graphic 3" descr="Home">
            <a:hlinkClick r:id="rId2" action="ppaction://hlinksldjump"/>
            <a:extLst>
              <a:ext uri="{FF2B5EF4-FFF2-40B4-BE49-F238E27FC236}">
                <a16:creationId xmlns:a16="http://schemas.microsoft.com/office/drawing/2014/main" id="{AE454C0A-5AA9-467E-A175-6AE3CAB4E1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406684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75A-29F4-4AC3-8854-791B72998072}"/>
              </a:ext>
            </a:extLst>
          </p:cNvPr>
          <p:cNvSpPr>
            <a:spLocks noGrp="1"/>
          </p:cNvSpPr>
          <p:nvPr>
            <p:ph type="title"/>
          </p:nvPr>
        </p:nvSpPr>
        <p:spPr>
          <a:xfrm>
            <a:off x="913795" y="206929"/>
            <a:ext cx="10353762" cy="1257300"/>
          </a:xfrm>
        </p:spPr>
        <p:txBody>
          <a:bodyPr>
            <a:normAutofit/>
          </a:bodyPr>
          <a:lstStyle/>
          <a:p>
            <a:r>
              <a:rPr lang="en-US" sz="3600" dirty="0"/>
              <a:t>Final Recommendation</a:t>
            </a:r>
          </a:p>
        </p:txBody>
      </p:sp>
      <p:sp>
        <p:nvSpPr>
          <p:cNvPr id="3" name="Content Placeholder 2">
            <a:extLst>
              <a:ext uri="{FF2B5EF4-FFF2-40B4-BE49-F238E27FC236}">
                <a16:creationId xmlns:a16="http://schemas.microsoft.com/office/drawing/2014/main" id="{391B3DF8-3AC2-4011-A314-C3796C5A6313}"/>
              </a:ext>
            </a:extLst>
          </p:cNvPr>
          <p:cNvSpPr>
            <a:spLocks noGrp="1"/>
          </p:cNvSpPr>
          <p:nvPr>
            <p:ph idx="1"/>
          </p:nvPr>
        </p:nvSpPr>
        <p:spPr>
          <a:xfrm>
            <a:off x="804739" y="1571625"/>
            <a:ext cx="10353762" cy="4812397"/>
          </a:xfrm>
        </p:spPr>
        <p:txBody>
          <a:bodyPr>
            <a:normAutofit/>
          </a:bodyPr>
          <a:lstStyle/>
          <a:p>
            <a:r>
              <a:rPr lang="en-US" dirty="0"/>
              <a:t>Encapsulated in </a:t>
            </a:r>
            <a:r>
              <a:rPr lang="en-US" dirty="0">
                <a:solidFill>
                  <a:schemeClr val="accent1">
                    <a:lumMod val="60000"/>
                    <a:lumOff val="40000"/>
                  </a:schemeClr>
                </a:solidFill>
              </a:rPr>
              <a:t>function </a:t>
            </a:r>
            <a:r>
              <a:rPr lang="en-US" dirty="0" err="1">
                <a:solidFill>
                  <a:schemeClr val="accent1">
                    <a:lumMod val="60000"/>
                    <a:lumOff val="40000"/>
                  </a:schemeClr>
                </a:solidFill>
              </a:rPr>
              <a:t>churnPred</a:t>
            </a:r>
            <a:r>
              <a:rPr lang="en-US" dirty="0">
                <a:solidFill>
                  <a:schemeClr val="accent1">
                    <a:lumMod val="60000"/>
                    <a:lumOff val="40000"/>
                  </a:schemeClr>
                </a:solidFill>
              </a:rPr>
              <a:t>()</a:t>
            </a:r>
          </a:p>
          <a:p>
            <a:r>
              <a:rPr lang="en-US" dirty="0"/>
              <a:t>The prediction is done for test data set</a:t>
            </a:r>
          </a:p>
          <a:p>
            <a:r>
              <a:rPr lang="en-US" dirty="0"/>
              <a:t>Besides a </a:t>
            </a:r>
            <a:r>
              <a:rPr lang="en-US" dirty="0" err="1"/>
              <a:t>boolean</a:t>
            </a:r>
            <a:r>
              <a:rPr lang="en-US" dirty="0"/>
              <a:t> Churn flag, probability of Churn is also calculated to give an idea of propensity of a customer to actually churn</a:t>
            </a:r>
          </a:p>
          <a:p>
            <a:r>
              <a:rPr lang="en-US" dirty="0">
                <a:solidFill>
                  <a:schemeClr val="accent1">
                    <a:lumMod val="60000"/>
                    <a:lumOff val="40000"/>
                  </a:schemeClr>
                </a:solidFill>
              </a:rPr>
              <a:t>Conclusion</a:t>
            </a:r>
            <a:r>
              <a:rPr lang="en-US" dirty="0"/>
              <a:t>: The company can try a targeted campaign for customers with high Churn Probability and prioritize those with high Total Charges as that will increase ARPU</a:t>
            </a:r>
          </a:p>
          <a:p>
            <a:endParaRPr lang="en-US" dirty="0"/>
          </a:p>
          <a:p>
            <a:endParaRPr lang="en-US" dirty="0"/>
          </a:p>
        </p:txBody>
      </p:sp>
      <p:pic>
        <p:nvPicPr>
          <p:cNvPr id="4" name="Graphic 3" descr="Home">
            <a:hlinkClick r:id="rId2" action="ppaction://hlinksldjump"/>
            <a:extLst>
              <a:ext uri="{FF2B5EF4-FFF2-40B4-BE49-F238E27FC236}">
                <a16:creationId xmlns:a16="http://schemas.microsoft.com/office/drawing/2014/main" id="{95C3DBC6-D432-49A6-916F-8C86A302C5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21291" y="6028887"/>
            <a:ext cx="622184" cy="622184"/>
          </a:xfrm>
          <a:prstGeom prst="rect">
            <a:avLst/>
          </a:prstGeom>
        </p:spPr>
      </p:pic>
    </p:spTree>
    <p:extLst>
      <p:ext uri="{BB962C8B-B14F-4D97-AF65-F5344CB8AC3E}">
        <p14:creationId xmlns:p14="http://schemas.microsoft.com/office/powerpoint/2010/main" val="2351408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{95646756-BD6B-4E63-AC8E-ED4410445E6B}tf11665031_win32</Template>
  <TotalTime>109</TotalTime>
  <Words>932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Nova</vt:lpstr>
      <vt:lpstr>Arial Nova Light</vt:lpstr>
      <vt:lpstr>Wingdings 2</vt:lpstr>
      <vt:lpstr>SlateVTI</vt:lpstr>
      <vt:lpstr>Telecom Churn Prediction</vt:lpstr>
      <vt:lpstr>Customer Churn Prediction</vt:lpstr>
      <vt:lpstr>Prediction Goal &amp; Process</vt:lpstr>
      <vt:lpstr>Data Preparation</vt:lpstr>
      <vt:lpstr>Exploratory Data Analysis</vt:lpstr>
      <vt:lpstr>Data Pre-Processing</vt:lpstr>
      <vt:lpstr>Select, Train &amp; Test Model</vt:lpstr>
      <vt:lpstr>Model Evaluation</vt:lpstr>
      <vt:lpstr>Final Recommendation</vt:lpstr>
      <vt:lpstr>Model Improvement</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Prediction</dc:title>
  <dc:creator>Mittal, Nikhil</dc:creator>
  <cp:lastModifiedBy>ashwini bangalore Ramesh</cp:lastModifiedBy>
  <cp:revision>10</cp:revision>
  <dcterms:created xsi:type="dcterms:W3CDTF">2021-03-13T13:29:56Z</dcterms:created>
  <dcterms:modified xsi:type="dcterms:W3CDTF">2023-02-22T03:31:08Z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