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56E0-FBE6-EC16-0B8F-CC9DF783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53C91-607E-3DAC-6E30-DB1DC0885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97BA-16B8-89A8-FCA7-E488319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4057-92C7-5056-09BD-69F1382C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79F3-3E04-49ED-9AFB-1611D2FF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FEDD-F8D9-79C4-2248-0224C5FC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BE74D-27DF-FE1D-22A0-37A2712BA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48D7-86B4-FE09-06B1-E3AEF531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444F-5DBB-187E-6455-8A039FAE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BD8B-0A59-F2B1-497B-2AE15689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9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CC51C-B2DA-53B2-0FAA-CE4CE5721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5079-99F8-9554-F521-B4FF69E5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8AEF-520A-E52D-3783-BDD79F2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D49E-E59B-F508-AF2F-0E67523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EAFF-A422-E2D7-708C-7F438D1B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6A4-973E-2C11-CB67-0E506D47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C34E-8E59-1306-EA74-2AABD1A1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AD61-FEF4-7607-2769-6BD95262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786E-ABF5-C863-2AEA-10FB490D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9FD5-AD3A-4D3A-1638-94BC4FD3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5B1F-D40C-0FD8-6DDF-483DE9D2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8550-E6F6-74EC-F061-BC70A511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5F05-2A68-FCF6-EDEA-7A5FE82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0B99-C370-D258-3DDD-96599E79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3EFF-EF35-4076-760E-A402E32C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9E01-2B9C-123A-7DA5-895C8B1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A6D8-2E17-A155-9C67-38B1E0AB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50162-8BFA-A6D2-0E03-DDBD514B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82849-7CB1-6700-946F-BDE9504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49DA-F6E1-9EA6-91F7-F37A41E9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293B3-F915-2DAA-113E-BDA35F4C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DFF6-C65C-33FA-A2D8-EF9ACFA8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14DE-DE19-E893-250C-94CE620C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CF93-922D-A544-2AE6-46CE18DE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27A66-BBAC-2F8B-A8C8-027676B6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BCD7-A082-4E81-1FD0-358ED9D81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77AB1-26D6-0FE9-CE6D-BC30365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438EE-3BE8-09CF-8758-D565A466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CA41E-80DF-D002-83C6-C7A68EE1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1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6B8-5A29-9B1E-79E4-A98F674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C36EA-2191-93B4-9918-600F02F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CAA3-EEA4-D823-6D8C-86BDB858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04F3A-6D0C-FBD8-9297-82C90EBD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DAA67-D204-C6DA-0C37-4686D1F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9A716-AD99-4095-81A1-20F05C4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94362-7A53-5379-3A82-61A1FBB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773B-915D-6672-4338-AF0B9A6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FAF7-E885-7F61-866C-158E5888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13BCE-DFD2-6809-45F6-337F2914D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A05CB-F9FA-4A23-D890-9AD1FCA6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C177-5313-E998-02C9-F581937A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7DD9B-BF2E-6AFA-11E0-1D246499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3791-A647-AF74-F66E-6159BE17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4D8E3-827F-D4B2-5A89-97B91AD2E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9C72-46ED-40CF-5808-25251A99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9FCD-4BC8-89B8-6A04-FAF8452F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CB57-3222-5921-123F-56257314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EEC93-F0C2-D7E2-A7A4-E1F5311D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AF6E2-0F60-041D-9CE4-343AAFA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D8B7-8EC2-9A22-A5FA-921A7349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6AF7-2046-9F5C-4115-E1DE806F7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8BE9-7F74-41BD-BF72-4D12ADDDCBC1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FEEA-6B68-C6ED-91A3-EA31BCC7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B804-557B-EBB8-58AF-EE62C9D33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70FF-3330-43EE-89C1-DA878A21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59ED-E71C-908F-CEF1-5B7881EE9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76A08-ABC8-17F0-2A0D-801CBF6D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Capstone Project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6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BC47-1AFF-76A6-DA17-AFFE7923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US"/>
              <a:t>What is the total number of items and amount spent for each member before they became a member?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5973-4429-6850-3CA6-58544173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52527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COUNT(DISTINCT </a:t>
            </a:r>
            <a:r>
              <a:rPr lang="en-IN" err="1"/>
              <a:t>s.product_id</a:t>
            </a:r>
            <a:r>
              <a:rPr lang="en-IN"/>
              <a:t>) AS </a:t>
            </a:r>
            <a:r>
              <a:rPr lang="en-IN" err="1"/>
              <a:t>unique_menu_item</a:t>
            </a:r>
            <a:r>
              <a:rPr lang="en-IN"/>
              <a:t>,            </a:t>
            </a:r>
          </a:p>
          <a:p>
            <a:pPr marL="0" indent="0">
              <a:buNone/>
            </a:pPr>
            <a:r>
              <a:rPr lang="en-IN"/>
              <a:t>           SUM(</a:t>
            </a:r>
            <a:r>
              <a:rPr lang="en-IN" err="1"/>
              <a:t>mm.price</a:t>
            </a:r>
            <a:r>
              <a:rPr lang="en-IN"/>
              <a:t>) AS </a:t>
            </a:r>
            <a:r>
              <a:rPr lang="en-IN" err="1"/>
              <a:t>total_sales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FROM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dbo.sales</a:t>
            </a:r>
            <a:r>
              <a:rPr lang="en-IN"/>
              <a:t> AS s </a:t>
            </a:r>
          </a:p>
          <a:p>
            <a:pPr marL="0" indent="0">
              <a:buNone/>
            </a:pPr>
            <a:r>
              <a:rPr lang="en-IN"/>
              <a:t>JOIN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dbo.members</a:t>
            </a:r>
            <a:r>
              <a:rPr lang="en-IN"/>
              <a:t> AS m </a:t>
            </a:r>
          </a:p>
          <a:p>
            <a:pPr marL="0" indent="0">
              <a:buNone/>
            </a:pPr>
            <a:r>
              <a:rPr lang="en-IN"/>
              <a:t>ON  </a:t>
            </a:r>
          </a:p>
          <a:p>
            <a:pPr marL="0" indent="0">
              <a:buNone/>
            </a:pPr>
            <a:r>
              <a:rPr lang="en-IN"/>
              <a:t>         </a:t>
            </a:r>
            <a:r>
              <a:rPr lang="en-IN" err="1"/>
              <a:t>s.customer_id</a:t>
            </a:r>
            <a:r>
              <a:rPr lang="en-IN"/>
              <a:t> = </a:t>
            </a:r>
            <a:r>
              <a:rPr lang="en-IN" err="1"/>
              <a:t>m.customer_id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JOIN </a:t>
            </a:r>
          </a:p>
          <a:p>
            <a:pPr marL="0" indent="0">
              <a:buNone/>
            </a:pPr>
            <a:r>
              <a:rPr lang="en-IN"/>
              <a:t>         </a:t>
            </a:r>
            <a:r>
              <a:rPr lang="en-IN" err="1"/>
              <a:t>dbo.menu</a:t>
            </a:r>
            <a:r>
              <a:rPr lang="en-IN"/>
              <a:t> AS mm </a:t>
            </a:r>
          </a:p>
          <a:p>
            <a:pPr marL="0" indent="0">
              <a:buNone/>
            </a:pPr>
            <a:r>
              <a:rPr lang="en-IN"/>
              <a:t>ON </a:t>
            </a:r>
          </a:p>
          <a:p>
            <a:pPr marL="0" indent="0">
              <a:buNone/>
            </a:pPr>
            <a:r>
              <a:rPr lang="en-IN"/>
              <a:t>         </a:t>
            </a:r>
            <a:r>
              <a:rPr lang="en-IN" err="1"/>
              <a:t>s.product_id</a:t>
            </a:r>
            <a:r>
              <a:rPr lang="en-IN"/>
              <a:t> = </a:t>
            </a:r>
            <a:r>
              <a:rPr lang="en-IN" err="1"/>
              <a:t>mm.product_id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WHERE </a:t>
            </a:r>
          </a:p>
          <a:p>
            <a:pPr marL="0" indent="0">
              <a:buNone/>
            </a:pPr>
            <a:r>
              <a:rPr lang="en-IN"/>
              <a:t>         </a:t>
            </a:r>
            <a:r>
              <a:rPr lang="en-IN" err="1"/>
              <a:t>s.order_date</a:t>
            </a:r>
            <a:r>
              <a:rPr lang="en-IN"/>
              <a:t> &lt; </a:t>
            </a:r>
            <a:r>
              <a:rPr lang="en-IN" err="1"/>
              <a:t>m.join_date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GROUP BY </a:t>
            </a:r>
          </a:p>
          <a:p>
            <a:pPr marL="0" indent="0">
              <a:buNone/>
            </a:pPr>
            <a:r>
              <a:rPr lang="en-IN"/>
              <a:t>        </a:t>
            </a:r>
            <a:r>
              <a:rPr lang="en-IN" err="1"/>
              <a:t>s.customer_id</a:t>
            </a:r>
            <a:r>
              <a:rPr lang="en-IN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21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3E1F-BFAF-2A63-B379-02762B39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Ginny wants to use the data to answer a few simple questions about his customers used below Dataset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52BA-35FF-B638-8185-45367F37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  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   </a:t>
            </a:r>
          </a:p>
          <a:p>
            <a:pPr marL="0" indent="0">
              <a:buNone/>
            </a:pPr>
            <a:r>
              <a:rPr lang="en-IN"/>
              <a:t>           </a:t>
            </a:r>
          </a:p>
          <a:p>
            <a:pPr marL="0" indent="0" algn="ctr">
              <a:buNone/>
            </a:pPr>
            <a:r>
              <a:rPr lang="en-IN"/>
              <a:t>       https://www.db-fiddle.com/f/wFVPv4s89DLRB2fP5tfX8c/8</a:t>
            </a:r>
          </a:p>
        </p:txBody>
      </p:sp>
    </p:spTree>
    <p:extLst>
      <p:ext uri="{BB962C8B-B14F-4D97-AF65-F5344CB8AC3E}">
        <p14:creationId xmlns:p14="http://schemas.microsoft.com/office/powerpoint/2010/main" val="498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52E1-C4D2-EDE5-CD9E-03DD2C7B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total amount each customer spent at the restaurant?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BEFF-70BC-F69D-4D1A-E01F2104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SELECT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s.customer_id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       SUM(price) AS </a:t>
            </a:r>
            <a:r>
              <a:rPr lang="en-US" err="1"/>
              <a:t>total_sales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FROM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dbo.sales</a:t>
            </a:r>
            <a:r>
              <a:rPr lang="en-US"/>
              <a:t> AS s </a:t>
            </a:r>
          </a:p>
          <a:p>
            <a:pPr marL="0" indent="0">
              <a:buNone/>
            </a:pPr>
            <a:r>
              <a:rPr lang="en-US"/>
              <a:t>JOIN 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err="1"/>
              <a:t>dbo.menu</a:t>
            </a:r>
            <a:r>
              <a:rPr lang="en-US"/>
              <a:t> AS m </a:t>
            </a:r>
          </a:p>
          <a:p>
            <a:pPr marL="0" indent="0">
              <a:buNone/>
            </a:pPr>
            <a:r>
              <a:rPr lang="en-US"/>
              <a:t>ON 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err="1"/>
              <a:t>s.product_id</a:t>
            </a:r>
            <a:r>
              <a:rPr lang="en-US"/>
              <a:t> = </a:t>
            </a:r>
            <a:r>
              <a:rPr lang="en-US" err="1"/>
              <a:t>m.product_id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GROUP BY 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err="1"/>
              <a:t>customer_id</a:t>
            </a:r>
            <a:r>
              <a:rPr lang="en-US"/>
              <a:t> 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2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ACD2-8D18-B75B-25D6-D9C41D5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days has each customer visited the restaurant?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221-464A-0BFE-4C55-AAAD26CE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SELECT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customer_id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       COUNT(DISTINCT(</a:t>
            </a:r>
            <a:r>
              <a:rPr lang="en-US" err="1"/>
              <a:t>order_date</a:t>
            </a:r>
            <a:r>
              <a:rPr lang="en-US"/>
              <a:t>)) AS </a:t>
            </a:r>
            <a:r>
              <a:rPr lang="en-US" err="1"/>
              <a:t>visit_count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FROM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dbo.sales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GROUP BY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customer_id</a:t>
            </a:r>
            <a:r>
              <a:rPr lang="en-US"/>
              <a:t>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36C-0DA4-AFF3-93B3-16332E36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US"/>
              <a:t>What was the first item from the menu purchased by each customer?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BAAF-D610-B1AB-4E21-5F647B6B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866120" cy="5537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WITH </a:t>
            </a:r>
            <a:r>
              <a:rPr lang="en-IN" err="1"/>
              <a:t>ordered_sales_cte</a:t>
            </a:r>
            <a:r>
              <a:rPr lang="en-IN"/>
              <a:t> AS </a:t>
            </a:r>
          </a:p>
          <a:p>
            <a:pPr marL="0" indent="0">
              <a:buNone/>
            </a:pPr>
            <a:r>
              <a:rPr lang="en-IN"/>
              <a:t>( </a:t>
            </a:r>
          </a:p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order_date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product_name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DENSE_RANK() OVER(PARTITION BY </a:t>
            </a:r>
            <a:r>
              <a:rPr lang="en-IN" err="1"/>
              <a:t>s.customer_id</a:t>
            </a:r>
            <a:r>
              <a:rPr lang="en-IN"/>
              <a:t> ORDER BY </a:t>
            </a:r>
            <a:r>
              <a:rPr lang="en-IN" err="1"/>
              <a:t>s.order_date</a:t>
            </a:r>
            <a:r>
              <a:rPr lang="en-IN"/>
              <a:t>) AS rank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dbo.sales</a:t>
            </a:r>
            <a:r>
              <a:rPr lang="en-IN"/>
              <a:t> AS s </a:t>
            </a:r>
          </a:p>
          <a:p>
            <a:pPr marL="0" indent="0">
              <a:buNone/>
            </a:pPr>
            <a:r>
              <a:rPr lang="en-IN"/>
              <a:t>JOIN </a:t>
            </a:r>
            <a:r>
              <a:rPr lang="en-IN" err="1"/>
              <a:t>dbo.menu</a:t>
            </a:r>
            <a:r>
              <a:rPr lang="en-IN"/>
              <a:t> AS m </a:t>
            </a:r>
          </a:p>
          <a:p>
            <a:pPr marL="0" indent="0">
              <a:buNone/>
            </a:pPr>
            <a:r>
              <a:rPr lang="en-IN"/>
              <a:t>ON </a:t>
            </a:r>
            <a:r>
              <a:rPr lang="en-IN" err="1"/>
              <a:t>s.product_id</a:t>
            </a:r>
            <a:r>
              <a:rPr lang="en-IN"/>
              <a:t> = </a:t>
            </a:r>
            <a:r>
              <a:rPr lang="en-IN" err="1"/>
              <a:t>m.product_id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) </a:t>
            </a:r>
          </a:p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</a:t>
            </a:r>
            <a:r>
              <a:rPr lang="en-IN" err="1"/>
              <a:t>product_name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ordered_sales_cte</a:t>
            </a:r>
            <a:r>
              <a:rPr lang="en-IN"/>
              <a:t> WHERE rank = 1 </a:t>
            </a:r>
          </a:p>
          <a:p>
            <a:pPr marL="0" indent="0">
              <a:buNone/>
            </a:pPr>
            <a:r>
              <a:rPr lang="en-IN"/>
              <a:t>GROUP BY </a:t>
            </a:r>
            <a:r>
              <a:rPr lang="en-IN" err="1"/>
              <a:t>customer_id</a:t>
            </a:r>
            <a:r>
              <a:rPr lang="en-IN"/>
              <a:t>, </a:t>
            </a:r>
            <a:r>
              <a:rPr lang="en-IN" err="1"/>
              <a:t>product_name</a:t>
            </a:r>
            <a:r>
              <a:rPr lang="en-IN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907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BC1C-B189-C8A0-6324-96035CC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/>
              <a:t>What is the most purchased item on the menu and how many times was it purchased by all customers?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970-B7F6-D4F5-75E3-9B50D4BF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720"/>
            <a:ext cx="10515600" cy="4988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SELECT </a:t>
            </a:r>
          </a:p>
          <a:p>
            <a:pPr marL="0" indent="0">
              <a:buNone/>
            </a:pPr>
            <a:r>
              <a:rPr lang="en-US"/>
              <a:t>           (COUNT(</a:t>
            </a:r>
            <a:r>
              <a:rPr lang="en-US" err="1"/>
              <a:t>s.product_id</a:t>
            </a:r>
            <a:r>
              <a:rPr lang="en-US"/>
              <a:t>)) AS </a:t>
            </a:r>
            <a:r>
              <a:rPr lang="en-US" err="1"/>
              <a:t>most_purchased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       </a:t>
            </a:r>
            <a:r>
              <a:rPr lang="en-US" err="1"/>
              <a:t>product_name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FROM 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err="1"/>
              <a:t>dbo.sales</a:t>
            </a:r>
            <a:r>
              <a:rPr lang="en-US"/>
              <a:t> AS s </a:t>
            </a:r>
          </a:p>
          <a:p>
            <a:pPr marL="0" indent="0">
              <a:buNone/>
            </a:pPr>
            <a:r>
              <a:rPr lang="en-US"/>
              <a:t>JOIN 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err="1"/>
              <a:t>dbo.menu</a:t>
            </a:r>
            <a:r>
              <a:rPr lang="en-US"/>
              <a:t> AS m </a:t>
            </a:r>
          </a:p>
          <a:p>
            <a:pPr marL="0" indent="0">
              <a:buNone/>
            </a:pPr>
            <a:r>
              <a:rPr lang="en-US"/>
              <a:t>ON 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err="1"/>
              <a:t>s.product_id</a:t>
            </a:r>
            <a:r>
              <a:rPr lang="en-US"/>
              <a:t> = </a:t>
            </a:r>
            <a:r>
              <a:rPr lang="en-US" err="1"/>
              <a:t>m.product_id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GROUP BY 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err="1"/>
              <a:t>s.product_id</a:t>
            </a:r>
            <a:r>
              <a:rPr lang="en-US"/>
              <a:t>, 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err="1"/>
              <a:t>product_name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ORDER BY </a:t>
            </a:r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err="1"/>
              <a:t>most_purchased</a:t>
            </a:r>
            <a:r>
              <a:rPr lang="en-US"/>
              <a:t> DESC LIMIT 1 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6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A919-91E8-C5DF-9625-A9112874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8600" cy="457835"/>
          </a:xfrm>
        </p:spPr>
        <p:txBody>
          <a:bodyPr>
            <a:normAutofit fontScale="90000"/>
          </a:bodyPr>
          <a:lstStyle/>
          <a:p>
            <a:r>
              <a:rPr lang="en-US"/>
              <a:t>Which item was the most popular one for each customer?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20F3-E275-81F9-5EEC-7F8D825D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302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WITH </a:t>
            </a:r>
            <a:r>
              <a:rPr lang="en-IN" err="1"/>
              <a:t>fav_item_cte</a:t>
            </a:r>
            <a:r>
              <a:rPr lang="en-IN"/>
              <a:t> AS </a:t>
            </a:r>
          </a:p>
          <a:p>
            <a:pPr marL="0" indent="0">
              <a:buNone/>
            </a:pPr>
            <a:r>
              <a:rPr lang="en-IN"/>
              <a:t>( </a:t>
            </a:r>
          </a:p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m.product_name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COUNT(</a:t>
            </a:r>
            <a:r>
              <a:rPr lang="en-IN" err="1"/>
              <a:t>m.product_id</a:t>
            </a:r>
            <a:r>
              <a:rPr lang="en-IN"/>
              <a:t>) AS </a:t>
            </a:r>
            <a:r>
              <a:rPr lang="en-IN" err="1"/>
              <a:t>order_count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DENSE_RANK() OVER(PARTITION BY </a:t>
            </a:r>
            <a:r>
              <a:rPr lang="en-IN" err="1"/>
              <a:t>s.customer_id</a:t>
            </a:r>
            <a:r>
              <a:rPr lang="en-IN"/>
              <a:t> ORDER BY             COUNT(</a:t>
            </a:r>
            <a:r>
              <a:rPr lang="en-IN" err="1"/>
              <a:t>m.product_id</a:t>
            </a:r>
            <a:r>
              <a:rPr lang="en-IN"/>
              <a:t>) DESC) AS rank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dbo.menu</a:t>
            </a:r>
            <a:r>
              <a:rPr lang="en-IN"/>
              <a:t> AS m </a:t>
            </a:r>
          </a:p>
          <a:p>
            <a:pPr marL="0" indent="0">
              <a:buNone/>
            </a:pPr>
            <a:r>
              <a:rPr lang="en-IN"/>
              <a:t>JOIN </a:t>
            </a:r>
            <a:r>
              <a:rPr lang="en-IN" err="1"/>
              <a:t>dbo.sales</a:t>
            </a:r>
            <a:r>
              <a:rPr lang="en-IN"/>
              <a:t> AS s </a:t>
            </a:r>
          </a:p>
          <a:p>
            <a:pPr marL="0" indent="0">
              <a:buNone/>
            </a:pPr>
            <a:r>
              <a:rPr lang="en-IN"/>
              <a:t>ON </a:t>
            </a:r>
            <a:r>
              <a:rPr lang="en-IN" err="1"/>
              <a:t>m.product_id</a:t>
            </a:r>
            <a:r>
              <a:rPr lang="en-IN"/>
              <a:t> = </a:t>
            </a:r>
            <a:r>
              <a:rPr lang="en-IN" err="1"/>
              <a:t>s.product_id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GROUP BY </a:t>
            </a:r>
            <a:r>
              <a:rPr lang="en-IN" err="1"/>
              <a:t>s.customer_id</a:t>
            </a:r>
            <a:r>
              <a:rPr lang="en-IN"/>
              <a:t>, </a:t>
            </a:r>
            <a:r>
              <a:rPr lang="en-IN" err="1"/>
              <a:t>m.product_name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) </a:t>
            </a:r>
          </a:p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product_name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order_count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fav_item_cte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WHERE rank = 1;</a:t>
            </a:r>
          </a:p>
        </p:txBody>
      </p:sp>
    </p:spTree>
    <p:extLst>
      <p:ext uri="{BB962C8B-B14F-4D97-AF65-F5344CB8AC3E}">
        <p14:creationId xmlns:p14="http://schemas.microsoft.com/office/powerpoint/2010/main" val="15864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8F2-29F6-152E-3C5E-2C169433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40"/>
            <a:ext cx="10236200" cy="599440"/>
          </a:xfrm>
        </p:spPr>
        <p:txBody>
          <a:bodyPr>
            <a:normAutofit fontScale="90000"/>
          </a:bodyPr>
          <a:lstStyle/>
          <a:p>
            <a:r>
              <a:rPr lang="en-US"/>
              <a:t>Which item was purchased first by the customer after they became a member?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3FD2-A06B-C111-3F9D-319A06EB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5567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WITH </a:t>
            </a:r>
            <a:r>
              <a:rPr lang="en-IN" err="1"/>
              <a:t>member_sales_cte</a:t>
            </a:r>
            <a:r>
              <a:rPr lang="en-IN"/>
              <a:t> AS </a:t>
            </a:r>
          </a:p>
          <a:p>
            <a:pPr marL="0" indent="0">
              <a:buNone/>
            </a:pPr>
            <a:r>
              <a:rPr lang="en-IN"/>
              <a:t>( SELECT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m.join_date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s.order_date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s.product_id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DENSE_RANK() OVER(PARTITION BY </a:t>
            </a:r>
            <a:r>
              <a:rPr lang="en-IN" err="1"/>
              <a:t>s.customer_id</a:t>
            </a:r>
            <a:r>
              <a:rPr lang="en-IN"/>
              <a:t> ORDER BY </a:t>
            </a:r>
            <a:r>
              <a:rPr lang="en-IN" err="1"/>
              <a:t>s.order_date</a:t>
            </a:r>
            <a:r>
              <a:rPr lang="en-IN"/>
              <a:t>) AS rank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dbo.sales</a:t>
            </a:r>
            <a:r>
              <a:rPr lang="en-IN"/>
              <a:t> AS s </a:t>
            </a:r>
          </a:p>
          <a:p>
            <a:pPr marL="0" indent="0">
              <a:buNone/>
            </a:pPr>
            <a:r>
              <a:rPr lang="en-IN"/>
              <a:t>JOIN </a:t>
            </a:r>
            <a:r>
              <a:rPr lang="en-IN" err="1"/>
              <a:t>dbo.members</a:t>
            </a:r>
            <a:r>
              <a:rPr lang="en-IN"/>
              <a:t> AS m </a:t>
            </a:r>
          </a:p>
          <a:p>
            <a:pPr marL="0" indent="0">
              <a:buNone/>
            </a:pPr>
            <a:r>
              <a:rPr lang="en-IN"/>
              <a:t>ON </a:t>
            </a:r>
            <a:r>
              <a:rPr lang="en-IN" err="1"/>
              <a:t>s.customer_id</a:t>
            </a:r>
            <a:r>
              <a:rPr lang="en-IN"/>
              <a:t> = </a:t>
            </a:r>
            <a:r>
              <a:rPr lang="en-IN" err="1"/>
              <a:t>m.customer_id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WHERE </a:t>
            </a:r>
            <a:r>
              <a:rPr lang="en-IN" err="1"/>
              <a:t>s.order_date</a:t>
            </a:r>
            <a:r>
              <a:rPr lang="en-IN"/>
              <a:t> = </a:t>
            </a:r>
            <a:r>
              <a:rPr lang="en-IN" err="1"/>
              <a:t>m.join_date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) </a:t>
            </a:r>
          </a:p>
          <a:p>
            <a:pPr marL="0" indent="0">
              <a:buNone/>
            </a:pPr>
            <a:r>
              <a:rPr lang="en-IN"/>
              <a:t>SELECT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s.order_date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m2.product_name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member_sales_cte</a:t>
            </a:r>
            <a:r>
              <a:rPr lang="en-IN"/>
              <a:t> AS s</a:t>
            </a:r>
          </a:p>
          <a:p>
            <a:pPr marL="0" indent="0">
              <a:buNone/>
            </a:pPr>
            <a:r>
              <a:rPr lang="en-IN"/>
              <a:t> JOIN </a:t>
            </a:r>
            <a:r>
              <a:rPr lang="en-IN" err="1"/>
              <a:t>dbo.menu</a:t>
            </a:r>
            <a:r>
              <a:rPr lang="en-IN"/>
              <a:t> AS m2</a:t>
            </a:r>
          </a:p>
          <a:p>
            <a:pPr marL="0" indent="0">
              <a:buNone/>
            </a:pPr>
            <a:r>
              <a:rPr lang="en-IN"/>
              <a:t> ON </a:t>
            </a:r>
            <a:r>
              <a:rPr lang="en-IN" err="1"/>
              <a:t>s.product_id</a:t>
            </a:r>
            <a:r>
              <a:rPr lang="en-IN"/>
              <a:t> = m2.product_id ; </a:t>
            </a:r>
          </a:p>
        </p:txBody>
      </p:sp>
    </p:spTree>
    <p:extLst>
      <p:ext uri="{BB962C8B-B14F-4D97-AF65-F5344CB8AC3E}">
        <p14:creationId xmlns:p14="http://schemas.microsoft.com/office/powerpoint/2010/main" val="9619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1883-94BD-3FAA-59A4-570B999F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/>
              <a:t>Which item was purchased right before the customer became a member?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ACD9-A46D-967C-D7AF-9EF19101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821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WITH </a:t>
            </a:r>
            <a:r>
              <a:rPr lang="en-IN" err="1"/>
              <a:t>prior_member_purchased_cte</a:t>
            </a:r>
            <a:r>
              <a:rPr lang="en-IN"/>
              <a:t> AS </a:t>
            </a:r>
          </a:p>
          <a:p>
            <a:pPr marL="0" indent="0">
              <a:buNone/>
            </a:pPr>
            <a:r>
              <a:rPr lang="en-IN"/>
              <a:t>( </a:t>
            </a:r>
          </a:p>
          <a:p>
            <a:pPr marL="0" indent="0">
              <a:buNone/>
            </a:pPr>
            <a:r>
              <a:rPr lang="en-IN"/>
              <a:t>SELECT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m.join_date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s.order_date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</a:t>
            </a:r>
            <a:r>
              <a:rPr lang="en-IN" err="1"/>
              <a:t>s.product_id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DENSE_RANK() OVER(PARTITION BY </a:t>
            </a:r>
            <a:r>
              <a:rPr lang="en-IN" err="1"/>
              <a:t>s.customer_id</a:t>
            </a:r>
            <a:r>
              <a:rPr lang="en-IN"/>
              <a:t> ORDER BY </a:t>
            </a:r>
            <a:r>
              <a:rPr lang="en-IN" err="1"/>
              <a:t>s.order_date</a:t>
            </a:r>
            <a:r>
              <a:rPr lang="en-IN"/>
              <a:t> DESC) AS rank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dbo.sales</a:t>
            </a:r>
            <a:r>
              <a:rPr lang="en-IN"/>
              <a:t> AS s </a:t>
            </a:r>
          </a:p>
          <a:p>
            <a:pPr marL="0" indent="0">
              <a:buNone/>
            </a:pPr>
            <a:r>
              <a:rPr lang="en-IN"/>
              <a:t>JOIN </a:t>
            </a:r>
            <a:r>
              <a:rPr lang="en-IN" err="1"/>
              <a:t>dbo.members</a:t>
            </a:r>
            <a:r>
              <a:rPr lang="en-IN"/>
              <a:t> AS m </a:t>
            </a:r>
          </a:p>
          <a:p>
            <a:pPr marL="0" indent="0">
              <a:buNone/>
            </a:pPr>
            <a:r>
              <a:rPr lang="en-IN"/>
              <a:t>ON </a:t>
            </a:r>
            <a:r>
              <a:rPr lang="en-IN" err="1"/>
              <a:t>s.customer_id</a:t>
            </a:r>
            <a:r>
              <a:rPr lang="en-IN"/>
              <a:t> = </a:t>
            </a:r>
            <a:r>
              <a:rPr lang="en-IN" err="1"/>
              <a:t>m.customer_id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WHERE </a:t>
            </a:r>
            <a:r>
              <a:rPr lang="en-IN" err="1"/>
              <a:t>s.order_date</a:t>
            </a:r>
            <a:r>
              <a:rPr lang="en-IN"/>
              <a:t> &lt; </a:t>
            </a:r>
            <a:r>
              <a:rPr lang="en-IN" err="1"/>
              <a:t>m.join_date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/>
              <a:t>) </a:t>
            </a:r>
          </a:p>
          <a:p>
            <a:pPr marL="0" indent="0">
              <a:buNone/>
            </a:pPr>
            <a:r>
              <a:rPr lang="en-IN"/>
              <a:t>SELECT </a:t>
            </a:r>
            <a:r>
              <a:rPr lang="en-IN" err="1"/>
              <a:t>s.customer_id</a:t>
            </a:r>
            <a:r>
              <a:rPr lang="en-IN"/>
              <a:t>, </a:t>
            </a:r>
          </a:p>
          <a:p>
            <a:pPr marL="0" indent="0">
              <a:buNone/>
            </a:pPr>
            <a:r>
              <a:rPr lang="en-IN"/>
              <a:t>             </a:t>
            </a:r>
            <a:r>
              <a:rPr lang="en-IN" err="1"/>
              <a:t>s.order_date</a:t>
            </a:r>
            <a:r>
              <a:rPr lang="en-IN"/>
              <a:t>,</a:t>
            </a:r>
          </a:p>
          <a:p>
            <a:pPr marL="0" indent="0">
              <a:buNone/>
            </a:pPr>
            <a:r>
              <a:rPr lang="en-IN"/>
              <a:t>             m2.product_name </a:t>
            </a:r>
          </a:p>
          <a:p>
            <a:pPr marL="0" indent="0">
              <a:buNone/>
            </a:pPr>
            <a:r>
              <a:rPr lang="en-IN"/>
              <a:t>FROM </a:t>
            </a:r>
            <a:r>
              <a:rPr lang="en-IN" err="1"/>
              <a:t>prior_member_purchased_cte</a:t>
            </a:r>
            <a:r>
              <a:rPr lang="en-IN"/>
              <a:t> AS s</a:t>
            </a:r>
          </a:p>
          <a:p>
            <a:pPr marL="0" indent="0">
              <a:buNone/>
            </a:pPr>
            <a:r>
              <a:rPr lang="en-IN"/>
              <a:t> JOIN </a:t>
            </a:r>
            <a:r>
              <a:rPr lang="en-IN" err="1"/>
              <a:t>dbo.menu</a:t>
            </a:r>
            <a:r>
              <a:rPr lang="en-IN"/>
              <a:t> AS m2 </a:t>
            </a:r>
          </a:p>
          <a:p>
            <a:pPr marL="0" indent="0">
              <a:buNone/>
            </a:pPr>
            <a:r>
              <a:rPr lang="en-IN"/>
              <a:t>ON </a:t>
            </a:r>
            <a:r>
              <a:rPr lang="en-IN" err="1"/>
              <a:t>s.product_id</a:t>
            </a:r>
            <a:r>
              <a:rPr lang="en-IN"/>
              <a:t> = m2.product_id </a:t>
            </a:r>
          </a:p>
          <a:p>
            <a:pPr marL="0" indent="0">
              <a:buNone/>
            </a:pPr>
            <a:r>
              <a:rPr lang="en-IN"/>
              <a:t>WHERE rank = 1;</a:t>
            </a:r>
          </a:p>
        </p:txBody>
      </p:sp>
    </p:spTree>
    <p:extLst>
      <p:ext uri="{BB962C8B-B14F-4D97-AF65-F5344CB8AC3E}">
        <p14:creationId xmlns:p14="http://schemas.microsoft.com/office/powerpoint/2010/main" val="216847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SQL </vt:lpstr>
      <vt:lpstr>Ginny wants to use the data to answer a few simple questions about his customers used below Dataset</vt:lpstr>
      <vt:lpstr>What is the total amount each customer spent at the restaurant?</vt:lpstr>
      <vt:lpstr>How many days has each customer visited the restaurant?</vt:lpstr>
      <vt:lpstr>What was the first item from the menu purchased by each customer?</vt:lpstr>
      <vt:lpstr>What is the most purchased item on the menu and how many times was it purchased by all customers?</vt:lpstr>
      <vt:lpstr>Which item was the most popular one for each customer?</vt:lpstr>
      <vt:lpstr>Which item was purchased first by the customer after they became a member?</vt:lpstr>
      <vt:lpstr>Which item was purchased right before the customer became a member?</vt:lpstr>
      <vt:lpstr>What is the total number of items and amount spent for each member before they became a member?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Anand Dale</dc:creator>
  <cp:lastModifiedBy>Anand Dale</cp:lastModifiedBy>
  <cp:revision>1</cp:revision>
  <dcterms:created xsi:type="dcterms:W3CDTF">2022-11-10T14:34:00Z</dcterms:created>
  <dcterms:modified xsi:type="dcterms:W3CDTF">2022-11-10T14:38:51Z</dcterms:modified>
</cp:coreProperties>
</file>