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0AD5C8-0ABC-4643-A99B-7999131AE62E}" v="2" dt="2024-07-24T14:19:56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i Hambarde" userId="a24910cce88a339f" providerId="LiveId" clId="{FE0AD5C8-0ABC-4643-A99B-7999131AE62E}"/>
    <pc:docChg chg="addSld modSld">
      <pc:chgData name="Ashwini Hambarde" userId="a24910cce88a339f" providerId="LiveId" clId="{FE0AD5C8-0ABC-4643-A99B-7999131AE62E}" dt="2024-07-24T14:20:35.658" v="242" actId="20577"/>
      <pc:docMkLst>
        <pc:docMk/>
      </pc:docMkLst>
      <pc:sldChg chg="modSp new mod">
        <pc:chgData name="Ashwini Hambarde" userId="a24910cce88a339f" providerId="LiveId" clId="{FE0AD5C8-0ABC-4643-A99B-7999131AE62E}" dt="2024-07-24T14:19:56.777" v="233"/>
        <pc:sldMkLst>
          <pc:docMk/>
          <pc:sldMk cId="760159875" sldId="256"/>
        </pc:sldMkLst>
        <pc:spChg chg="mod">
          <ac:chgData name="Ashwini Hambarde" userId="a24910cce88a339f" providerId="LiveId" clId="{FE0AD5C8-0ABC-4643-A99B-7999131AE62E}" dt="2024-07-24T14:19:56.777" v="233"/>
          <ac:spMkLst>
            <pc:docMk/>
            <pc:sldMk cId="760159875" sldId="256"/>
            <ac:spMk id="2" creationId="{03007D7C-6F99-789D-3178-50244E8A3B27}"/>
          </ac:spMkLst>
        </pc:spChg>
        <pc:spChg chg="mod">
          <ac:chgData name="Ashwini Hambarde" userId="a24910cce88a339f" providerId="LiveId" clId="{FE0AD5C8-0ABC-4643-A99B-7999131AE62E}" dt="2024-07-24T14:19:56.777" v="233"/>
          <ac:spMkLst>
            <pc:docMk/>
            <pc:sldMk cId="760159875" sldId="256"/>
            <ac:spMk id="3" creationId="{F741C29A-3590-9E19-4ED9-9105880722A1}"/>
          </ac:spMkLst>
        </pc:spChg>
      </pc:sldChg>
      <pc:sldChg chg="modSp new mod">
        <pc:chgData name="Ashwini Hambarde" userId="a24910cce88a339f" providerId="LiveId" clId="{FE0AD5C8-0ABC-4643-A99B-7999131AE62E}" dt="2024-07-24T14:20:35.658" v="242" actId="20577"/>
        <pc:sldMkLst>
          <pc:docMk/>
          <pc:sldMk cId="1575347175" sldId="257"/>
        </pc:sldMkLst>
        <pc:spChg chg="mod">
          <ac:chgData name="Ashwini Hambarde" userId="a24910cce88a339f" providerId="LiveId" clId="{FE0AD5C8-0ABC-4643-A99B-7999131AE62E}" dt="2024-07-24T14:19:56.777" v="233"/>
          <ac:spMkLst>
            <pc:docMk/>
            <pc:sldMk cId="1575347175" sldId="257"/>
            <ac:spMk id="2" creationId="{D0ADAE79-3000-A297-7C4A-03D9C841870C}"/>
          </ac:spMkLst>
        </pc:spChg>
        <pc:spChg chg="mod">
          <ac:chgData name="Ashwini Hambarde" userId="a24910cce88a339f" providerId="LiveId" clId="{FE0AD5C8-0ABC-4643-A99B-7999131AE62E}" dt="2024-07-24T14:20:35.658" v="242" actId="20577"/>
          <ac:spMkLst>
            <pc:docMk/>
            <pc:sldMk cId="1575347175" sldId="257"/>
            <ac:spMk id="3" creationId="{AAC2F7DB-4D82-1D78-3387-BC8A67A0D6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7DB-A999-401A-9D9F-E6DF63CCCF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E20B-21E2-4B66-8AE8-D3DB30D8D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2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7DB-A999-401A-9D9F-E6DF63CCCF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E20B-21E2-4B66-8AE8-D3DB30D8D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91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7DB-A999-401A-9D9F-E6DF63CCCF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E20B-21E2-4B66-8AE8-D3DB30D8D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186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7DB-A999-401A-9D9F-E6DF63CCCF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E20B-21E2-4B66-8AE8-D3DB30D8DA9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523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7DB-A999-401A-9D9F-E6DF63CCCF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E20B-21E2-4B66-8AE8-D3DB30D8D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37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7DB-A999-401A-9D9F-E6DF63CCCF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E20B-21E2-4B66-8AE8-D3DB30D8D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271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7DB-A999-401A-9D9F-E6DF63CCCF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E20B-21E2-4B66-8AE8-D3DB30D8D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23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7DB-A999-401A-9D9F-E6DF63CCCF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E20B-21E2-4B66-8AE8-D3DB30D8D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41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7DB-A999-401A-9D9F-E6DF63CCCF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E20B-21E2-4B66-8AE8-D3DB30D8D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44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7DB-A999-401A-9D9F-E6DF63CCCF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E20B-21E2-4B66-8AE8-D3DB30D8D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6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7DB-A999-401A-9D9F-E6DF63CCCF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E20B-21E2-4B66-8AE8-D3DB30D8D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52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7DB-A999-401A-9D9F-E6DF63CCCF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E20B-21E2-4B66-8AE8-D3DB30D8D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62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7DB-A999-401A-9D9F-E6DF63CCCF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E20B-21E2-4B66-8AE8-D3DB30D8D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81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7DB-A999-401A-9D9F-E6DF63CCCF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E20B-21E2-4B66-8AE8-D3DB30D8D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6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7DB-A999-401A-9D9F-E6DF63CCCF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E20B-21E2-4B66-8AE8-D3DB30D8D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57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7DB-A999-401A-9D9F-E6DF63CCCF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E20B-21E2-4B66-8AE8-D3DB30D8D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1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7DB-A999-401A-9D9F-E6DF63CCCF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E20B-21E2-4B66-8AE8-D3DB30D8D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29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83C7DB-A999-401A-9D9F-E6DF63CCCF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E20B-21E2-4B66-8AE8-D3DB30D8D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697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7D7C-6F99-789D-3178-50244E8A3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Project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1C29A-3590-9E19-4ED9-910588072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-Ashwini Aloni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15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AE79-3000-A297-7C4A-03D9C841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2F7DB-4D82-1D78-3387-BC8A67A0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SDLC</a:t>
            </a:r>
          </a:p>
          <a:p>
            <a:r>
              <a:rPr lang="en-US" dirty="0"/>
              <a:t>Computer Programming language basics</a:t>
            </a:r>
          </a:p>
          <a:p>
            <a:r>
              <a:rPr lang="en-US" dirty="0"/>
              <a:t>Basic Programming concepts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Flowchart</a:t>
            </a:r>
          </a:p>
          <a:p>
            <a:r>
              <a:rPr lang="en-US" dirty="0"/>
              <a:t>Git Software and its commands</a:t>
            </a:r>
          </a:p>
          <a:p>
            <a:r>
              <a:rPr lang="en-US" dirty="0"/>
              <a:t>GitHub repository and its 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347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Ion</vt:lpstr>
      <vt:lpstr>Fundamental Project Presentation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Ashwini Hambarde</dc:creator>
  <cp:lastModifiedBy>Ashwini Hambarde</cp:lastModifiedBy>
  <cp:revision>1</cp:revision>
  <dcterms:created xsi:type="dcterms:W3CDTF">2024-07-24T14:17:54Z</dcterms:created>
  <dcterms:modified xsi:type="dcterms:W3CDTF">2024-07-24T14:20:41Z</dcterms:modified>
</cp:coreProperties>
</file>