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2B8C9-B6C0-41E3-A553-611055CDC425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CC58F8-21A0-491C-B921-B9BB91E70A66}">
      <dgm:prSet phldrT="[Text]"/>
      <dgm:spPr/>
      <dgm:t>
        <a:bodyPr/>
        <a:lstStyle/>
        <a:p>
          <a:r>
            <a:rPr lang="en-US" dirty="0"/>
            <a:t>Data connection	</a:t>
          </a:r>
          <a:endParaRPr lang="en-IN" dirty="0"/>
        </a:p>
      </dgm:t>
    </dgm:pt>
    <dgm:pt modelId="{7CB9589B-088D-4C0A-A742-09D36DA40BFA}" type="parTrans" cxnId="{2CAB9FCC-8109-4993-88F6-A48E0E5667D4}">
      <dgm:prSet/>
      <dgm:spPr/>
      <dgm:t>
        <a:bodyPr/>
        <a:lstStyle/>
        <a:p>
          <a:endParaRPr lang="en-IN"/>
        </a:p>
      </dgm:t>
    </dgm:pt>
    <dgm:pt modelId="{38E8D072-0738-47B2-9B77-68FBCDFCCBD6}" type="sibTrans" cxnId="{2CAB9FCC-8109-4993-88F6-A48E0E5667D4}">
      <dgm:prSet/>
      <dgm:spPr/>
      <dgm:t>
        <a:bodyPr/>
        <a:lstStyle/>
        <a:p>
          <a:endParaRPr lang="en-IN"/>
        </a:p>
      </dgm:t>
    </dgm:pt>
    <dgm:pt modelId="{63CD146B-1E8F-4FC4-9FD2-E0F6DE0C2468}">
      <dgm:prSet phldrT="[Text]"/>
      <dgm:spPr/>
      <dgm:t>
        <a:bodyPr/>
        <a:lstStyle/>
        <a:p>
          <a:r>
            <a:rPr lang="en-US" dirty="0"/>
            <a:t>Data usage</a:t>
          </a:r>
          <a:endParaRPr lang="en-IN" dirty="0"/>
        </a:p>
      </dgm:t>
    </dgm:pt>
    <dgm:pt modelId="{6640F789-D2EA-4387-9EEB-EB5A97FBEFC2}" type="parTrans" cxnId="{9BC81455-CB0B-4693-BCFB-44DE5B00F75F}">
      <dgm:prSet/>
      <dgm:spPr/>
      <dgm:t>
        <a:bodyPr/>
        <a:lstStyle/>
        <a:p>
          <a:endParaRPr lang="en-IN"/>
        </a:p>
      </dgm:t>
    </dgm:pt>
    <dgm:pt modelId="{445C6D32-0C64-4EE3-9B8E-BAB1493A1DD4}" type="sibTrans" cxnId="{9BC81455-CB0B-4693-BCFB-44DE5B00F75F}">
      <dgm:prSet/>
      <dgm:spPr/>
      <dgm:t>
        <a:bodyPr/>
        <a:lstStyle/>
        <a:p>
          <a:endParaRPr lang="en-IN"/>
        </a:p>
      </dgm:t>
    </dgm:pt>
    <dgm:pt modelId="{4479B1B5-487B-4840-BA6D-07FBB23A3477}">
      <dgm:prSet phldrT="[Text]"/>
      <dgm:spPr/>
      <dgm:t>
        <a:bodyPr/>
        <a:lstStyle/>
        <a:p>
          <a:r>
            <a:rPr lang="en-US" dirty="0"/>
            <a:t>Development</a:t>
          </a:r>
          <a:endParaRPr lang="en-IN" dirty="0"/>
        </a:p>
      </dgm:t>
    </dgm:pt>
    <dgm:pt modelId="{5C89A1AC-B705-496F-9759-314820009F2C}" type="parTrans" cxnId="{0C33725B-D14E-42E9-9521-84F62C1B4D5A}">
      <dgm:prSet/>
      <dgm:spPr/>
      <dgm:t>
        <a:bodyPr/>
        <a:lstStyle/>
        <a:p>
          <a:endParaRPr lang="en-IN"/>
        </a:p>
      </dgm:t>
    </dgm:pt>
    <dgm:pt modelId="{7FDF599E-51F4-439F-965E-35013E405394}" type="sibTrans" cxnId="{0C33725B-D14E-42E9-9521-84F62C1B4D5A}">
      <dgm:prSet/>
      <dgm:spPr/>
      <dgm:t>
        <a:bodyPr/>
        <a:lstStyle/>
        <a:p>
          <a:endParaRPr lang="en-IN"/>
        </a:p>
      </dgm:t>
    </dgm:pt>
    <dgm:pt modelId="{EB4A0655-1EAA-4237-9053-3D6C88781151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1CBBB75E-8804-46B6-A72C-92BDB79DE6C0}" type="parTrans" cxnId="{34A5D487-C3BD-4499-BA0B-DD7CA29E2222}">
      <dgm:prSet/>
      <dgm:spPr/>
      <dgm:t>
        <a:bodyPr/>
        <a:lstStyle/>
        <a:p>
          <a:endParaRPr lang="en-IN"/>
        </a:p>
      </dgm:t>
    </dgm:pt>
    <dgm:pt modelId="{4792856C-BEF6-4CCD-BFFB-B058437FB3EB}" type="sibTrans" cxnId="{34A5D487-C3BD-4499-BA0B-DD7CA29E2222}">
      <dgm:prSet/>
      <dgm:spPr/>
      <dgm:t>
        <a:bodyPr/>
        <a:lstStyle/>
        <a:p>
          <a:endParaRPr lang="en-IN"/>
        </a:p>
      </dgm:t>
    </dgm:pt>
    <dgm:pt modelId="{19C46E9F-DD45-4B8B-A8D7-81EB3905E2C7}">
      <dgm:prSet phldrT="[Text]"/>
      <dgm:spPr/>
      <dgm:t>
        <a:bodyPr/>
        <a:lstStyle/>
        <a:p>
          <a:r>
            <a:rPr lang="en-US" dirty="0"/>
            <a:t>Testing</a:t>
          </a:r>
          <a:endParaRPr lang="en-IN" dirty="0"/>
        </a:p>
      </dgm:t>
    </dgm:pt>
    <dgm:pt modelId="{9CA19838-341D-4320-B0B7-01100A1E9E59}" type="parTrans" cxnId="{DC5583A0-E496-4D89-A0B1-B6DA780337C9}">
      <dgm:prSet/>
      <dgm:spPr/>
      <dgm:t>
        <a:bodyPr/>
        <a:lstStyle/>
        <a:p>
          <a:endParaRPr lang="en-IN"/>
        </a:p>
      </dgm:t>
    </dgm:pt>
    <dgm:pt modelId="{B4B53504-0144-4656-ACF1-97E800526E08}" type="sibTrans" cxnId="{DC5583A0-E496-4D89-A0B1-B6DA780337C9}">
      <dgm:prSet/>
      <dgm:spPr/>
      <dgm:t>
        <a:bodyPr/>
        <a:lstStyle/>
        <a:p>
          <a:endParaRPr lang="en-IN"/>
        </a:p>
      </dgm:t>
    </dgm:pt>
    <dgm:pt modelId="{EDF864D5-39DF-48DB-8C2F-4993F22BD30C}" type="pres">
      <dgm:prSet presAssocID="{0412B8C9-B6C0-41E3-A553-611055CDC42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AC4FEDD-35AC-41D1-8C8D-92E5CC596B30}" type="pres">
      <dgm:prSet presAssocID="{19C46E9F-DD45-4B8B-A8D7-81EB3905E2C7}" presName="Accent5" presStyleCnt="0"/>
      <dgm:spPr/>
    </dgm:pt>
    <dgm:pt modelId="{69C07959-9FD4-47AB-8FFB-06D6D26EF2D4}" type="pres">
      <dgm:prSet presAssocID="{19C46E9F-DD45-4B8B-A8D7-81EB3905E2C7}" presName="Accent" presStyleLbl="node1" presStyleIdx="0" presStyleCnt="5"/>
      <dgm:spPr/>
    </dgm:pt>
    <dgm:pt modelId="{F09B1F05-F443-4005-90CB-3C2D282ADB23}" type="pres">
      <dgm:prSet presAssocID="{19C46E9F-DD45-4B8B-A8D7-81EB3905E2C7}" presName="ParentBackground5" presStyleCnt="0"/>
      <dgm:spPr/>
    </dgm:pt>
    <dgm:pt modelId="{DF50933A-58EB-48E5-9564-7A57812010D4}" type="pres">
      <dgm:prSet presAssocID="{19C46E9F-DD45-4B8B-A8D7-81EB3905E2C7}" presName="ParentBackground" presStyleLbl="fgAcc1" presStyleIdx="0" presStyleCnt="5"/>
      <dgm:spPr/>
    </dgm:pt>
    <dgm:pt modelId="{9C3F7F91-34DA-469D-82B9-57B620A42F4E}" type="pres">
      <dgm:prSet presAssocID="{19C46E9F-DD45-4B8B-A8D7-81EB3905E2C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D5F312C-3CA6-4F89-A0DB-BB75F8AA8262}" type="pres">
      <dgm:prSet presAssocID="{EB4A0655-1EAA-4237-9053-3D6C88781151}" presName="Accent4" presStyleCnt="0"/>
      <dgm:spPr/>
    </dgm:pt>
    <dgm:pt modelId="{11B143F1-C862-482C-A24C-8F45F84AAD8D}" type="pres">
      <dgm:prSet presAssocID="{EB4A0655-1EAA-4237-9053-3D6C88781151}" presName="Accent" presStyleLbl="node1" presStyleIdx="1" presStyleCnt="5"/>
      <dgm:spPr/>
    </dgm:pt>
    <dgm:pt modelId="{D53E5F2D-DBBB-47CF-AF06-1C947B584308}" type="pres">
      <dgm:prSet presAssocID="{EB4A0655-1EAA-4237-9053-3D6C88781151}" presName="ParentBackground4" presStyleCnt="0"/>
      <dgm:spPr/>
    </dgm:pt>
    <dgm:pt modelId="{23ABEF63-D2B2-45D1-91EE-7364341DE797}" type="pres">
      <dgm:prSet presAssocID="{EB4A0655-1EAA-4237-9053-3D6C88781151}" presName="ParentBackground" presStyleLbl="fgAcc1" presStyleIdx="1" presStyleCnt="5"/>
      <dgm:spPr/>
    </dgm:pt>
    <dgm:pt modelId="{67F540A6-FF05-44C9-95BC-233378A5DB7A}" type="pres">
      <dgm:prSet presAssocID="{EB4A0655-1EAA-4237-9053-3D6C8878115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16D9EC7-61F2-4D26-B2CD-0983B070B50E}" type="pres">
      <dgm:prSet presAssocID="{4479B1B5-487B-4840-BA6D-07FBB23A3477}" presName="Accent3" presStyleCnt="0"/>
      <dgm:spPr/>
    </dgm:pt>
    <dgm:pt modelId="{A2C3F08B-A19C-4490-9CB0-EFF0E0D70D64}" type="pres">
      <dgm:prSet presAssocID="{4479B1B5-487B-4840-BA6D-07FBB23A3477}" presName="Accent" presStyleLbl="node1" presStyleIdx="2" presStyleCnt="5"/>
      <dgm:spPr/>
    </dgm:pt>
    <dgm:pt modelId="{163CE6F6-4336-4F1E-B26F-06D1C5C8A087}" type="pres">
      <dgm:prSet presAssocID="{4479B1B5-487B-4840-BA6D-07FBB23A3477}" presName="ParentBackground3" presStyleCnt="0"/>
      <dgm:spPr/>
    </dgm:pt>
    <dgm:pt modelId="{9B7A3307-37C4-4B70-90AD-8890EEBD2585}" type="pres">
      <dgm:prSet presAssocID="{4479B1B5-487B-4840-BA6D-07FBB23A3477}" presName="ParentBackground" presStyleLbl="fgAcc1" presStyleIdx="2" presStyleCnt="5"/>
      <dgm:spPr/>
    </dgm:pt>
    <dgm:pt modelId="{9BB4BD95-AE9A-45F8-BA6C-9776A9B6D5F7}" type="pres">
      <dgm:prSet presAssocID="{4479B1B5-487B-4840-BA6D-07FBB23A34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B86C800-70F0-45B8-ADBF-3A36D26DA3E0}" type="pres">
      <dgm:prSet presAssocID="{63CD146B-1E8F-4FC4-9FD2-E0F6DE0C2468}" presName="Accent2" presStyleCnt="0"/>
      <dgm:spPr/>
    </dgm:pt>
    <dgm:pt modelId="{66EA47AF-9FD8-4098-8CA7-50C0B27C0F1F}" type="pres">
      <dgm:prSet presAssocID="{63CD146B-1E8F-4FC4-9FD2-E0F6DE0C2468}" presName="Accent" presStyleLbl="node1" presStyleIdx="3" presStyleCnt="5"/>
      <dgm:spPr/>
    </dgm:pt>
    <dgm:pt modelId="{AAA20045-FBDE-47E3-AB5F-0F0BC58B1486}" type="pres">
      <dgm:prSet presAssocID="{63CD146B-1E8F-4FC4-9FD2-E0F6DE0C2468}" presName="ParentBackground2" presStyleCnt="0"/>
      <dgm:spPr/>
    </dgm:pt>
    <dgm:pt modelId="{BB9EA3FB-3B7B-4F9F-9970-DDE93CA460BE}" type="pres">
      <dgm:prSet presAssocID="{63CD146B-1E8F-4FC4-9FD2-E0F6DE0C2468}" presName="ParentBackground" presStyleLbl="fgAcc1" presStyleIdx="3" presStyleCnt="5"/>
      <dgm:spPr/>
    </dgm:pt>
    <dgm:pt modelId="{C85DB0AF-7AE0-4887-A13D-ACB95CFFBBF6}" type="pres">
      <dgm:prSet presAssocID="{63CD146B-1E8F-4FC4-9FD2-E0F6DE0C246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6A3FAB-9242-4CA0-9B2B-E381AB43DD92}" type="pres">
      <dgm:prSet presAssocID="{50CC58F8-21A0-491C-B921-B9BB91E70A66}" presName="Accent1" presStyleCnt="0"/>
      <dgm:spPr/>
    </dgm:pt>
    <dgm:pt modelId="{4D14435B-6F97-45AB-85F8-E949E020E2CA}" type="pres">
      <dgm:prSet presAssocID="{50CC58F8-21A0-491C-B921-B9BB91E70A66}" presName="Accent" presStyleLbl="node1" presStyleIdx="4" presStyleCnt="5"/>
      <dgm:spPr/>
    </dgm:pt>
    <dgm:pt modelId="{D61EDFFC-8C8F-4E2B-A191-3537736764E0}" type="pres">
      <dgm:prSet presAssocID="{50CC58F8-21A0-491C-B921-B9BB91E70A66}" presName="ParentBackground1" presStyleCnt="0"/>
      <dgm:spPr/>
    </dgm:pt>
    <dgm:pt modelId="{D68E7AC0-42F0-43E4-B98B-72FD4EC4526C}" type="pres">
      <dgm:prSet presAssocID="{50CC58F8-21A0-491C-B921-B9BB91E70A66}" presName="ParentBackground" presStyleLbl="fgAcc1" presStyleIdx="4" presStyleCnt="5"/>
      <dgm:spPr/>
    </dgm:pt>
    <dgm:pt modelId="{FD3DA18F-7BE2-41FC-B646-CC22E279DB40}" type="pres">
      <dgm:prSet presAssocID="{50CC58F8-21A0-491C-B921-B9BB91E70A6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EF80D15-10E7-4B40-A1FC-D50A1519E45D}" type="presOf" srcId="{50CC58F8-21A0-491C-B921-B9BB91E70A66}" destId="{D68E7AC0-42F0-43E4-B98B-72FD4EC4526C}" srcOrd="0" destOrd="0" presId="urn:microsoft.com/office/officeart/2011/layout/CircleProcess"/>
    <dgm:cxn modelId="{5762DC18-1005-49E6-9993-04C34BC12342}" type="presOf" srcId="{0412B8C9-B6C0-41E3-A553-611055CDC425}" destId="{EDF864D5-39DF-48DB-8C2F-4993F22BD30C}" srcOrd="0" destOrd="0" presId="urn:microsoft.com/office/officeart/2011/layout/CircleProcess"/>
    <dgm:cxn modelId="{E0207F21-0807-4FB5-88A6-64DE2D76B962}" type="presOf" srcId="{19C46E9F-DD45-4B8B-A8D7-81EB3905E2C7}" destId="{9C3F7F91-34DA-469D-82B9-57B620A42F4E}" srcOrd="1" destOrd="0" presId="urn:microsoft.com/office/officeart/2011/layout/CircleProcess"/>
    <dgm:cxn modelId="{1B700637-3B3A-48D3-A50B-748067CD0C90}" type="presOf" srcId="{EB4A0655-1EAA-4237-9053-3D6C88781151}" destId="{23ABEF63-D2B2-45D1-91EE-7364341DE797}" srcOrd="0" destOrd="0" presId="urn:microsoft.com/office/officeart/2011/layout/CircleProcess"/>
    <dgm:cxn modelId="{0C33725B-D14E-42E9-9521-84F62C1B4D5A}" srcId="{0412B8C9-B6C0-41E3-A553-611055CDC425}" destId="{4479B1B5-487B-4840-BA6D-07FBB23A3477}" srcOrd="2" destOrd="0" parTransId="{5C89A1AC-B705-496F-9759-314820009F2C}" sibTransId="{7FDF599E-51F4-439F-965E-35013E405394}"/>
    <dgm:cxn modelId="{1C4D9F67-F376-4896-9CC7-3658BDC0BF6D}" type="presOf" srcId="{19C46E9F-DD45-4B8B-A8D7-81EB3905E2C7}" destId="{DF50933A-58EB-48E5-9564-7A57812010D4}" srcOrd="0" destOrd="0" presId="urn:microsoft.com/office/officeart/2011/layout/CircleProcess"/>
    <dgm:cxn modelId="{9BC81455-CB0B-4693-BCFB-44DE5B00F75F}" srcId="{0412B8C9-B6C0-41E3-A553-611055CDC425}" destId="{63CD146B-1E8F-4FC4-9FD2-E0F6DE0C2468}" srcOrd="1" destOrd="0" parTransId="{6640F789-D2EA-4387-9EEB-EB5A97FBEFC2}" sibTransId="{445C6D32-0C64-4EE3-9B8E-BAB1493A1DD4}"/>
    <dgm:cxn modelId="{63C8C07C-461C-49C9-B174-5EDF3240D972}" type="presOf" srcId="{50CC58F8-21A0-491C-B921-B9BB91E70A66}" destId="{FD3DA18F-7BE2-41FC-B646-CC22E279DB40}" srcOrd="1" destOrd="0" presId="urn:microsoft.com/office/officeart/2011/layout/CircleProcess"/>
    <dgm:cxn modelId="{34A5D487-C3BD-4499-BA0B-DD7CA29E2222}" srcId="{0412B8C9-B6C0-41E3-A553-611055CDC425}" destId="{EB4A0655-1EAA-4237-9053-3D6C88781151}" srcOrd="3" destOrd="0" parTransId="{1CBBB75E-8804-46B6-A72C-92BDB79DE6C0}" sibTransId="{4792856C-BEF6-4CCD-BFFB-B058437FB3EB}"/>
    <dgm:cxn modelId="{18D3DB87-42F4-45C8-BC1C-DC3DB419AE3B}" type="presOf" srcId="{4479B1B5-487B-4840-BA6D-07FBB23A3477}" destId="{9B7A3307-37C4-4B70-90AD-8890EEBD2585}" srcOrd="0" destOrd="0" presId="urn:microsoft.com/office/officeart/2011/layout/CircleProcess"/>
    <dgm:cxn modelId="{E7D6508B-79EC-4C2F-8E59-68B925846C45}" type="presOf" srcId="{EB4A0655-1EAA-4237-9053-3D6C88781151}" destId="{67F540A6-FF05-44C9-95BC-233378A5DB7A}" srcOrd="1" destOrd="0" presId="urn:microsoft.com/office/officeart/2011/layout/CircleProcess"/>
    <dgm:cxn modelId="{DC5583A0-E496-4D89-A0B1-B6DA780337C9}" srcId="{0412B8C9-B6C0-41E3-A553-611055CDC425}" destId="{19C46E9F-DD45-4B8B-A8D7-81EB3905E2C7}" srcOrd="4" destOrd="0" parTransId="{9CA19838-341D-4320-B0B7-01100A1E9E59}" sibTransId="{B4B53504-0144-4656-ACF1-97E800526E08}"/>
    <dgm:cxn modelId="{21B9D1A9-7118-4BD9-AD1C-09D665CCDF13}" type="presOf" srcId="{63CD146B-1E8F-4FC4-9FD2-E0F6DE0C2468}" destId="{BB9EA3FB-3B7B-4F9F-9970-DDE93CA460BE}" srcOrd="0" destOrd="0" presId="urn:microsoft.com/office/officeart/2011/layout/CircleProcess"/>
    <dgm:cxn modelId="{44D0E0B6-831D-4BF6-B732-90D78396C607}" type="presOf" srcId="{4479B1B5-487B-4840-BA6D-07FBB23A3477}" destId="{9BB4BD95-AE9A-45F8-BA6C-9776A9B6D5F7}" srcOrd="1" destOrd="0" presId="urn:microsoft.com/office/officeart/2011/layout/CircleProcess"/>
    <dgm:cxn modelId="{2CAB9FCC-8109-4993-88F6-A48E0E5667D4}" srcId="{0412B8C9-B6C0-41E3-A553-611055CDC425}" destId="{50CC58F8-21A0-491C-B921-B9BB91E70A66}" srcOrd="0" destOrd="0" parTransId="{7CB9589B-088D-4C0A-A742-09D36DA40BFA}" sibTransId="{38E8D072-0738-47B2-9B77-68FBCDFCCBD6}"/>
    <dgm:cxn modelId="{998E45EE-E479-4615-92C4-E7624FE8747A}" type="presOf" srcId="{63CD146B-1E8F-4FC4-9FD2-E0F6DE0C2468}" destId="{C85DB0AF-7AE0-4887-A13D-ACB95CFFBBF6}" srcOrd="1" destOrd="0" presId="urn:microsoft.com/office/officeart/2011/layout/CircleProcess"/>
    <dgm:cxn modelId="{B8DA85F8-E0C4-4016-B3DE-3C776C5ED081}" type="presParOf" srcId="{EDF864D5-39DF-48DB-8C2F-4993F22BD30C}" destId="{5AC4FEDD-35AC-41D1-8C8D-92E5CC596B30}" srcOrd="0" destOrd="0" presId="urn:microsoft.com/office/officeart/2011/layout/CircleProcess"/>
    <dgm:cxn modelId="{6E2DBA3E-6832-4F73-995F-6E12430B2243}" type="presParOf" srcId="{5AC4FEDD-35AC-41D1-8C8D-92E5CC596B30}" destId="{69C07959-9FD4-47AB-8FFB-06D6D26EF2D4}" srcOrd="0" destOrd="0" presId="urn:microsoft.com/office/officeart/2011/layout/CircleProcess"/>
    <dgm:cxn modelId="{A7FC2531-625D-456A-A525-2A95D7A9CC92}" type="presParOf" srcId="{EDF864D5-39DF-48DB-8C2F-4993F22BD30C}" destId="{F09B1F05-F443-4005-90CB-3C2D282ADB23}" srcOrd="1" destOrd="0" presId="urn:microsoft.com/office/officeart/2011/layout/CircleProcess"/>
    <dgm:cxn modelId="{93512FDB-FE90-4028-BBCB-B6D3FDF5F321}" type="presParOf" srcId="{F09B1F05-F443-4005-90CB-3C2D282ADB23}" destId="{DF50933A-58EB-48E5-9564-7A57812010D4}" srcOrd="0" destOrd="0" presId="urn:microsoft.com/office/officeart/2011/layout/CircleProcess"/>
    <dgm:cxn modelId="{95CB40BC-BF34-4128-9586-03C8BD9DED4C}" type="presParOf" srcId="{EDF864D5-39DF-48DB-8C2F-4993F22BD30C}" destId="{9C3F7F91-34DA-469D-82B9-57B620A42F4E}" srcOrd="2" destOrd="0" presId="urn:microsoft.com/office/officeart/2011/layout/CircleProcess"/>
    <dgm:cxn modelId="{FAAC0C23-3D42-453D-A901-18AA46A5D175}" type="presParOf" srcId="{EDF864D5-39DF-48DB-8C2F-4993F22BD30C}" destId="{2D5F312C-3CA6-4F89-A0DB-BB75F8AA8262}" srcOrd="3" destOrd="0" presId="urn:microsoft.com/office/officeart/2011/layout/CircleProcess"/>
    <dgm:cxn modelId="{8AF4A794-1CAB-4E3B-BE6F-4DB96F428661}" type="presParOf" srcId="{2D5F312C-3CA6-4F89-A0DB-BB75F8AA8262}" destId="{11B143F1-C862-482C-A24C-8F45F84AAD8D}" srcOrd="0" destOrd="0" presId="urn:microsoft.com/office/officeart/2011/layout/CircleProcess"/>
    <dgm:cxn modelId="{88FD533A-8D02-47B4-836C-148A9CE3AA82}" type="presParOf" srcId="{EDF864D5-39DF-48DB-8C2F-4993F22BD30C}" destId="{D53E5F2D-DBBB-47CF-AF06-1C947B584308}" srcOrd="4" destOrd="0" presId="urn:microsoft.com/office/officeart/2011/layout/CircleProcess"/>
    <dgm:cxn modelId="{B686A727-7A6C-4CB6-8E3E-3053E3074477}" type="presParOf" srcId="{D53E5F2D-DBBB-47CF-AF06-1C947B584308}" destId="{23ABEF63-D2B2-45D1-91EE-7364341DE797}" srcOrd="0" destOrd="0" presId="urn:microsoft.com/office/officeart/2011/layout/CircleProcess"/>
    <dgm:cxn modelId="{65267B0B-E610-4FF6-9AE2-ECD03004890E}" type="presParOf" srcId="{EDF864D5-39DF-48DB-8C2F-4993F22BD30C}" destId="{67F540A6-FF05-44C9-95BC-233378A5DB7A}" srcOrd="5" destOrd="0" presId="urn:microsoft.com/office/officeart/2011/layout/CircleProcess"/>
    <dgm:cxn modelId="{EBEA5511-BA5E-44B7-A8CE-499428291FCA}" type="presParOf" srcId="{EDF864D5-39DF-48DB-8C2F-4993F22BD30C}" destId="{716D9EC7-61F2-4D26-B2CD-0983B070B50E}" srcOrd="6" destOrd="0" presId="urn:microsoft.com/office/officeart/2011/layout/CircleProcess"/>
    <dgm:cxn modelId="{C0CC210D-D33F-4E38-8DA9-47AE97545F25}" type="presParOf" srcId="{716D9EC7-61F2-4D26-B2CD-0983B070B50E}" destId="{A2C3F08B-A19C-4490-9CB0-EFF0E0D70D64}" srcOrd="0" destOrd="0" presId="urn:microsoft.com/office/officeart/2011/layout/CircleProcess"/>
    <dgm:cxn modelId="{483BB2B0-A38D-47AA-87A1-EF2AC9FB0D0F}" type="presParOf" srcId="{EDF864D5-39DF-48DB-8C2F-4993F22BD30C}" destId="{163CE6F6-4336-4F1E-B26F-06D1C5C8A087}" srcOrd="7" destOrd="0" presId="urn:microsoft.com/office/officeart/2011/layout/CircleProcess"/>
    <dgm:cxn modelId="{298D3321-77BE-424B-9025-8C4114AA3937}" type="presParOf" srcId="{163CE6F6-4336-4F1E-B26F-06D1C5C8A087}" destId="{9B7A3307-37C4-4B70-90AD-8890EEBD2585}" srcOrd="0" destOrd="0" presId="urn:microsoft.com/office/officeart/2011/layout/CircleProcess"/>
    <dgm:cxn modelId="{DEC405FB-F79F-4B0B-9E89-55D3BDF27279}" type="presParOf" srcId="{EDF864D5-39DF-48DB-8C2F-4993F22BD30C}" destId="{9BB4BD95-AE9A-45F8-BA6C-9776A9B6D5F7}" srcOrd="8" destOrd="0" presId="urn:microsoft.com/office/officeart/2011/layout/CircleProcess"/>
    <dgm:cxn modelId="{29FBBEC6-540B-4AB1-920D-2958DFAF4FF2}" type="presParOf" srcId="{EDF864D5-39DF-48DB-8C2F-4993F22BD30C}" destId="{6B86C800-70F0-45B8-ADBF-3A36D26DA3E0}" srcOrd="9" destOrd="0" presId="urn:microsoft.com/office/officeart/2011/layout/CircleProcess"/>
    <dgm:cxn modelId="{85A743ED-FA07-4139-B234-FE3499196823}" type="presParOf" srcId="{6B86C800-70F0-45B8-ADBF-3A36D26DA3E0}" destId="{66EA47AF-9FD8-4098-8CA7-50C0B27C0F1F}" srcOrd="0" destOrd="0" presId="urn:microsoft.com/office/officeart/2011/layout/CircleProcess"/>
    <dgm:cxn modelId="{B1048D5E-D7FF-4614-91CE-CDCEDE0BE1A8}" type="presParOf" srcId="{EDF864D5-39DF-48DB-8C2F-4993F22BD30C}" destId="{AAA20045-FBDE-47E3-AB5F-0F0BC58B1486}" srcOrd="10" destOrd="0" presId="urn:microsoft.com/office/officeart/2011/layout/CircleProcess"/>
    <dgm:cxn modelId="{EFCB1A23-2403-4EA2-B248-A53582BAD605}" type="presParOf" srcId="{AAA20045-FBDE-47E3-AB5F-0F0BC58B1486}" destId="{BB9EA3FB-3B7B-4F9F-9970-DDE93CA460BE}" srcOrd="0" destOrd="0" presId="urn:microsoft.com/office/officeart/2011/layout/CircleProcess"/>
    <dgm:cxn modelId="{84EA0B10-B3A1-446B-97C0-F2B084734E85}" type="presParOf" srcId="{EDF864D5-39DF-48DB-8C2F-4993F22BD30C}" destId="{C85DB0AF-7AE0-4887-A13D-ACB95CFFBBF6}" srcOrd="11" destOrd="0" presId="urn:microsoft.com/office/officeart/2011/layout/CircleProcess"/>
    <dgm:cxn modelId="{3FF4C1B3-3360-45F3-B2A2-B97220298867}" type="presParOf" srcId="{EDF864D5-39DF-48DB-8C2F-4993F22BD30C}" destId="{A36A3FAB-9242-4CA0-9B2B-E381AB43DD92}" srcOrd="12" destOrd="0" presId="urn:microsoft.com/office/officeart/2011/layout/CircleProcess"/>
    <dgm:cxn modelId="{BA8AD5CA-6E3A-4FC7-9B06-D279C23EDF6B}" type="presParOf" srcId="{A36A3FAB-9242-4CA0-9B2B-E381AB43DD92}" destId="{4D14435B-6F97-45AB-85F8-E949E020E2CA}" srcOrd="0" destOrd="0" presId="urn:microsoft.com/office/officeart/2011/layout/CircleProcess"/>
    <dgm:cxn modelId="{947356AF-2D22-4B82-BC21-CCD56E23CE28}" type="presParOf" srcId="{EDF864D5-39DF-48DB-8C2F-4993F22BD30C}" destId="{D61EDFFC-8C8F-4E2B-A191-3537736764E0}" srcOrd="13" destOrd="0" presId="urn:microsoft.com/office/officeart/2011/layout/CircleProcess"/>
    <dgm:cxn modelId="{C10735E6-F263-4266-8A5E-E634056F3543}" type="presParOf" srcId="{D61EDFFC-8C8F-4E2B-A191-3537736764E0}" destId="{D68E7AC0-42F0-43E4-B98B-72FD4EC4526C}" srcOrd="0" destOrd="0" presId="urn:microsoft.com/office/officeart/2011/layout/CircleProcess"/>
    <dgm:cxn modelId="{C7E2950B-BBA8-4B97-8E9D-BB76EE98F65D}" type="presParOf" srcId="{EDF864D5-39DF-48DB-8C2F-4993F22BD30C}" destId="{FD3DA18F-7BE2-41FC-B646-CC22E279DB40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07959-9FD4-47AB-8FFB-06D6D26EF2D4}">
      <dsp:nvSpPr>
        <dsp:cNvPr id="0" name=""/>
        <dsp:cNvSpPr/>
      </dsp:nvSpPr>
      <dsp:spPr>
        <a:xfrm>
          <a:off x="7983288" y="672015"/>
          <a:ext cx="1780190" cy="17804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0933A-58EB-48E5-9564-7A57812010D4}">
      <dsp:nvSpPr>
        <dsp:cNvPr id="0" name=""/>
        <dsp:cNvSpPr/>
      </dsp:nvSpPr>
      <dsp:spPr>
        <a:xfrm>
          <a:off x="8042028" y="731375"/>
          <a:ext cx="1661764" cy="16617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  <a:endParaRPr lang="en-IN" sz="1600" kern="1200" dirty="0"/>
        </a:p>
      </dsp:txBody>
      <dsp:txXfrm>
        <a:off x="8279829" y="968814"/>
        <a:ext cx="1187109" cy="1186883"/>
      </dsp:txXfrm>
    </dsp:sp>
    <dsp:sp modelId="{11B143F1-C862-482C-A24C-8F45F84AAD8D}">
      <dsp:nvSpPr>
        <dsp:cNvPr id="0" name=""/>
        <dsp:cNvSpPr/>
      </dsp:nvSpPr>
      <dsp:spPr>
        <a:xfrm rot="2700000">
          <a:off x="6142566" y="672108"/>
          <a:ext cx="1779984" cy="177998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BEF63-D2B2-45D1-91EE-7364341DE797}">
      <dsp:nvSpPr>
        <dsp:cNvPr id="0" name=""/>
        <dsp:cNvSpPr/>
      </dsp:nvSpPr>
      <dsp:spPr>
        <a:xfrm>
          <a:off x="6203098" y="731375"/>
          <a:ext cx="1661764" cy="16617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  <a:endParaRPr lang="en-IN" sz="1600" kern="1200" dirty="0"/>
        </a:p>
      </dsp:txBody>
      <dsp:txXfrm>
        <a:off x="6439951" y="968814"/>
        <a:ext cx="1187109" cy="1186883"/>
      </dsp:txXfrm>
    </dsp:sp>
    <dsp:sp modelId="{A2C3F08B-A19C-4490-9CB0-EFF0E0D70D64}">
      <dsp:nvSpPr>
        <dsp:cNvPr id="0" name=""/>
        <dsp:cNvSpPr/>
      </dsp:nvSpPr>
      <dsp:spPr>
        <a:xfrm rot="2700000">
          <a:off x="4303636" y="672108"/>
          <a:ext cx="1779984" cy="177998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A3307-37C4-4B70-90AD-8890EEBD2585}">
      <dsp:nvSpPr>
        <dsp:cNvPr id="0" name=""/>
        <dsp:cNvSpPr/>
      </dsp:nvSpPr>
      <dsp:spPr>
        <a:xfrm>
          <a:off x="4363220" y="731375"/>
          <a:ext cx="1661764" cy="16617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  <a:endParaRPr lang="en-IN" sz="1600" kern="1200" dirty="0"/>
        </a:p>
      </dsp:txBody>
      <dsp:txXfrm>
        <a:off x="4600073" y="968814"/>
        <a:ext cx="1187109" cy="1186883"/>
      </dsp:txXfrm>
    </dsp:sp>
    <dsp:sp modelId="{66EA47AF-9FD8-4098-8CA7-50C0B27C0F1F}">
      <dsp:nvSpPr>
        <dsp:cNvPr id="0" name=""/>
        <dsp:cNvSpPr/>
      </dsp:nvSpPr>
      <dsp:spPr>
        <a:xfrm rot="2700000">
          <a:off x="2463758" y="672108"/>
          <a:ext cx="1779984" cy="177998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EA3FB-3B7B-4F9F-9970-DDE93CA460BE}">
      <dsp:nvSpPr>
        <dsp:cNvPr id="0" name=""/>
        <dsp:cNvSpPr/>
      </dsp:nvSpPr>
      <dsp:spPr>
        <a:xfrm>
          <a:off x="2523342" y="731375"/>
          <a:ext cx="1661764" cy="16617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usage</a:t>
          </a:r>
          <a:endParaRPr lang="en-IN" sz="1600" kern="1200" dirty="0"/>
        </a:p>
      </dsp:txBody>
      <dsp:txXfrm>
        <a:off x="2761143" y="968814"/>
        <a:ext cx="1187109" cy="1186883"/>
      </dsp:txXfrm>
    </dsp:sp>
    <dsp:sp modelId="{4D14435B-6F97-45AB-85F8-E949E020E2CA}">
      <dsp:nvSpPr>
        <dsp:cNvPr id="0" name=""/>
        <dsp:cNvSpPr/>
      </dsp:nvSpPr>
      <dsp:spPr>
        <a:xfrm rot="2700000">
          <a:off x="623880" y="672108"/>
          <a:ext cx="1779984" cy="177998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8E7AC0-42F0-43E4-B98B-72FD4EC4526C}">
      <dsp:nvSpPr>
        <dsp:cNvPr id="0" name=""/>
        <dsp:cNvSpPr/>
      </dsp:nvSpPr>
      <dsp:spPr>
        <a:xfrm>
          <a:off x="683464" y="731375"/>
          <a:ext cx="1661764" cy="16617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connection	</a:t>
          </a:r>
          <a:endParaRPr lang="en-IN" sz="1600" kern="1200" dirty="0"/>
        </a:p>
      </dsp:txBody>
      <dsp:txXfrm>
        <a:off x="921265" y="968814"/>
        <a:ext cx="1187109" cy="118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7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5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6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5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6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2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C1E6A-43E8-4508-A9E2-6A4DD1176CB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80C0C0-4437-4493-AC00-9B14A3CE3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1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FEAD-6C30-3275-76FD-058FDFDAC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325C7-8416-14F7-EF28-EA4483350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-Ashwini Aloni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22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FCD-C67C-5D5C-F78F-1881651F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288412"/>
            <a:ext cx="10515600" cy="785249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A8CE-B83F-36BC-95AB-E5477F17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5" y="1170038"/>
            <a:ext cx="10704871" cy="568796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Objective of Project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Technology used with version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Functionality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Data connection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Data usage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Development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Deployment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Database used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Challenges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6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494D-B83F-7CE1-1821-8DF0BB6F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19E8-EBBF-C7D6-700A-BCF07942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Chat GPT works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71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AC6-D7C0-1B59-EFDC-324EA90A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4E6D22-36E8-EAE1-FD18-376786FCF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2938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2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38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Demo Presentation</vt:lpstr>
      <vt:lpstr>Agenda</vt:lpstr>
      <vt:lpstr>Objective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Ashwini Hambarde</dc:creator>
  <cp:lastModifiedBy>Ashwini Hambarde</cp:lastModifiedBy>
  <cp:revision>1</cp:revision>
  <dcterms:created xsi:type="dcterms:W3CDTF">2024-07-29T14:20:51Z</dcterms:created>
  <dcterms:modified xsi:type="dcterms:W3CDTF">2024-07-29T14:27:44Z</dcterms:modified>
</cp:coreProperties>
</file>