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F241-84EB-9822-17B1-39AB32F1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C7DFA-7151-D286-555F-23520CA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210F-5D2C-DCA4-1249-5D2D7BFE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3EFA-ED57-976D-7658-7F9238B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902A-7233-2900-25A4-EA87709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10ED-E566-BA0C-2F9F-350126C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6DF09-BE2F-DBD4-D811-BE667FBD6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D0B3-FE87-B048-C8B7-6741644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5426-F9E1-E639-F07F-35E51BA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2818-B3CE-ABE6-E83D-E8DDA10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4089A-6AE9-91E9-E278-6CF75B89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EE33-BA1D-5709-7659-44CC1414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111E-E187-B10D-82F4-D7A1B43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ED17-94DB-9051-B05A-A0018E86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A376-82EA-7E04-F69F-58CE77FF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7D4-86A9-F475-8C47-293319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C0D-0120-3D67-BAF2-5F9663DF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EE9A-03EE-C314-45B5-916A897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6A4B-1F62-B4C8-C5E7-4E20001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EECB-28DD-62BA-669F-73D5CA5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0F7-9BC1-F1CD-179D-572F69B1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6EA1-C246-CF33-C7E4-A6467128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BFE0-D7FD-C1F6-AE3C-57E0C1EA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B6C-80F3-FED2-3429-E112A0F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BE48-04E2-E90F-8C60-FF28451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5AE8-E370-58DC-2452-07D7F3FB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796A-B417-FB3C-223D-365FFD03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B402-F8E5-0807-0594-09F0D310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02F-5B4B-A61C-9D58-0E69CE77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0818-5376-FAB8-1777-A6DBFEE0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6A6B-5730-85CC-9882-61243CC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DC0-888A-0EB3-50A9-165BEC4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68A8-F9AA-0F9B-8742-D5422C1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11EB-C62B-89D2-EF30-97119C24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8D9DD-6AC1-179E-91D4-5A29406B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FB6B7-31AB-8335-A1B3-D6EE4ECC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C3134-202E-C93F-C2AC-2E985E4E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36275-974C-3A29-670B-3631F3AC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3A49E-5BEE-4F00-716E-C978D386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DD1A-CAAD-C93E-8FA7-713A0FD5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81334-0F0A-1309-0B91-65B46CA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06E-BF52-1886-C198-167BBC8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62959-68AF-8DBC-937F-0D130EB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1DCC-4F38-C68D-7A62-B7CED91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F50A9-C456-D8C4-2789-08D11C3A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D075-DC34-AA5C-5A99-A80F1696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EF4-FB23-2320-6FED-8185B2BE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FA3B-3A2F-206B-C233-B044E98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48501-2935-DAE7-61AA-FA3E6BE0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6FD1-142D-8B6A-F075-8127EEF2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7459-41A5-A692-3A63-C426296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9486-146E-2281-5AC0-0D1F1A5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8263-E9DA-D9FC-2F27-AAD4A4C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E4A4-CF4A-D644-CD1E-85E3AB1A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82D7-3843-2EA3-C855-ED66037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E9BC3-ECC0-E2E2-ED48-D2D29D64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A545-6197-D477-7C59-5FCB4C3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5A2E-704A-CDEC-D3C8-46B0541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06993-3E06-CF33-F957-9A0DCBA9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0801-6011-E126-18E5-ABF8B069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B86-C7A3-C49C-59BD-8C0A78DCF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1D4-0564-4A3C-BB4E-13FDC4683ED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0DD2-11B5-BFD3-6D31-8FF89515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8FBB-3F43-6748-A14D-AC708D86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ABE-AF79-133D-092B-F50B4464F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D867-62A5-5A0B-9561-16AB282F7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3763"/>
                </a:solidFill>
                <a:effectLst/>
                <a:latin typeface="Muli"/>
              </a:rPr>
              <a:t>Created By-</a:t>
            </a:r>
            <a:r>
              <a:rPr lang="en-IN" b="0" i="0" dirty="0">
                <a:solidFill>
                  <a:srgbClr val="073763"/>
                </a:solidFill>
                <a:effectLst/>
                <a:latin typeface="Muli"/>
              </a:rPr>
              <a:t>Usama </a:t>
            </a:r>
            <a:r>
              <a:rPr lang="en-IN" b="0" i="0" dirty="0" err="1">
                <a:solidFill>
                  <a:srgbClr val="073763"/>
                </a:solidFill>
                <a:effectLst/>
                <a:latin typeface="Muli"/>
              </a:rPr>
              <a:t>Mogal</a:t>
            </a:r>
            <a:endParaRPr lang="en-IN" b="0" i="0" dirty="0">
              <a:solidFill>
                <a:srgbClr val="073763"/>
              </a:solidFill>
              <a:effectLst/>
              <a:latin typeface="Muli"/>
            </a:endParaRPr>
          </a:p>
          <a:p>
            <a:r>
              <a:rPr lang="en-IN" dirty="0">
                <a:solidFill>
                  <a:srgbClr val="073763"/>
                </a:solidFill>
                <a:latin typeface="Muli"/>
              </a:rPr>
              <a:t>Mentor-Ashwini Hambarde</a:t>
            </a:r>
            <a:endParaRPr lang="en-IN" dirty="0"/>
          </a:p>
        </p:txBody>
      </p:sp>
      <p:pic>
        <p:nvPicPr>
          <p:cNvPr id="5" name="Google Shape;88;p1" descr="Business Administration: Data Analytics | Mercy College">
            <a:extLst>
              <a:ext uri="{FF2B5EF4-FFF2-40B4-BE49-F238E27FC236}">
                <a16:creationId xmlns:a16="http://schemas.microsoft.com/office/drawing/2014/main" id="{407DAF2E-13E1-BBF1-863E-15B99385A8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13C9ABC1-4964-BF88-C338-35680DD9A8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647"/>
                </a:srgbClr>
              </a:gs>
              <a:gs pos="24000">
                <a:srgbClr val="000000">
                  <a:alpha val="97647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</a:rPr>
              <a:t>Superstore Sales Analysis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E06DE-E9AE-A3B5-AA17-198B7775F584}"/>
              </a:ext>
            </a:extLst>
          </p:cNvPr>
          <p:cNvSpPr txBox="1"/>
          <p:nvPr/>
        </p:nvSpPr>
        <p:spPr>
          <a:xfrm>
            <a:off x="8630816" y="5654351"/>
            <a:ext cx="343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-</a:t>
            </a:r>
            <a:r>
              <a:rPr lang="en-US" i="0" dirty="0">
                <a:solidFill>
                  <a:schemeClr val="bg1"/>
                </a:solidFill>
                <a:effectLst/>
                <a:latin typeface="Muli"/>
              </a:rPr>
              <a:t>Usama </a:t>
            </a:r>
            <a:r>
              <a:rPr lang="en-US" i="0" dirty="0" err="1">
                <a:solidFill>
                  <a:schemeClr val="bg1"/>
                </a:solidFill>
                <a:effectLst/>
                <a:latin typeface="Muli"/>
              </a:rPr>
              <a:t>Mogal</a:t>
            </a:r>
            <a:endParaRPr lang="en-US" i="0" dirty="0">
              <a:solidFill>
                <a:schemeClr val="bg1"/>
              </a:solidFill>
              <a:effectLst/>
              <a:latin typeface="Mul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bg1"/>
                </a:solidFill>
                <a:latin typeface="Muli"/>
                <a:ea typeface="Calibri"/>
                <a:cs typeface="Calibri"/>
                <a:sym typeface="Calibri"/>
              </a:rPr>
              <a:t>Mentor -As</a:t>
            </a:r>
            <a:r>
              <a:rPr lang="en-US" dirty="0">
                <a:solidFill>
                  <a:schemeClr val="bg1"/>
                </a:solidFill>
                <a:latin typeface="Muli"/>
                <a:ea typeface="Calibri"/>
                <a:cs typeface="Calibri"/>
                <a:sym typeface="Calibri"/>
              </a:rPr>
              <a:t>hwini Hambarde</a:t>
            </a:r>
            <a:endParaRPr lang="en-US" sz="18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1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28CA-4875-ED10-D925-088F3628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7403-7965-525E-8C3C-47995BD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4" y="998376"/>
            <a:ext cx="10834400" cy="53931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Title </a:t>
            </a:r>
            <a:r>
              <a:rPr lang="en-US" sz="2000" dirty="0"/>
              <a:t>: Superstore Sales Analysis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Technology:</a:t>
            </a:r>
            <a:r>
              <a:rPr lang="en-US" sz="2000" dirty="0"/>
              <a:t> Business Intelligence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Software Used: </a:t>
            </a:r>
            <a:r>
              <a:rPr lang="en-US" sz="2000" dirty="0"/>
              <a:t>Tableau Public, Tableau cloud, Excel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9BEDB3-8737-D64C-10F3-CFFB0AEB9103}"/>
              </a:ext>
            </a:extLst>
          </p:cNvPr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353213-8BB7-D49F-9983-410550E69B12}"/>
              </a:ext>
            </a:extLst>
          </p:cNvPr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372276-AA25-1655-CCBB-EDDCA5B13477}"/>
              </a:ext>
            </a:extLst>
          </p:cNvPr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3AE995-58F1-973D-0C73-28B9096FCCB2}"/>
              </a:ext>
            </a:extLst>
          </p:cNvPr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95BF3-E461-B092-EE6A-E028B345A9A1}"/>
              </a:ext>
            </a:extLst>
          </p:cNvPr>
          <p:cNvSpPr txBox="1"/>
          <p:nvPr/>
        </p:nvSpPr>
        <p:spPr>
          <a:xfrm>
            <a:off x="1746966" y="4683579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Dataset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50654B-489E-2DC9-7598-DA7123F89E98}"/>
              </a:ext>
            </a:extLst>
          </p:cNvPr>
          <p:cNvSpPr txBox="1"/>
          <p:nvPr/>
        </p:nvSpPr>
        <p:spPr>
          <a:xfrm>
            <a:off x="3652160" y="4646644"/>
            <a:ext cx="123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Excel Data</a:t>
            </a:r>
          </a:p>
          <a:p>
            <a:pPr algn="ctr"/>
            <a:r>
              <a:rPr lang="en-US" dirty="0"/>
              <a:t>Connector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15532-0823-35D4-7C1B-4E32D2D66C9F}"/>
              </a:ext>
            </a:extLst>
          </p:cNvPr>
          <p:cNvSpPr txBox="1"/>
          <p:nvPr/>
        </p:nvSpPr>
        <p:spPr>
          <a:xfrm>
            <a:off x="5435086" y="4637309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data engine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457CC7-5DB7-2CCD-C9D0-799A5C04E26B}"/>
              </a:ext>
            </a:extLst>
          </p:cNvPr>
          <p:cNvSpPr txBox="1"/>
          <p:nvPr/>
        </p:nvSpPr>
        <p:spPr>
          <a:xfrm>
            <a:off x="7300424" y="4649132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development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6F479A-D303-CE80-F4BE-FEB740AF9986}"/>
              </a:ext>
            </a:extLst>
          </p:cNvPr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143632-7CC7-758B-C1C1-EC01AEAEEF3D}"/>
              </a:ext>
            </a:extLst>
          </p:cNvPr>
          <p:cNvSpPr txBox="1"/>
          <p:nvPr/>
        </p:nvSpPr>
        <p:spPr>
          <a:xfrm>
            <a:off x="9075968" y="4646644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Publishing Dashboard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15A434-A4E4-0448-0539-7620B548F4BA}"/>
              </a:ext>
            </a:extLst>
          </p:cNvPr>
          <p:cNvCxnSpPr>
            <a:endCxn id="39" idx="2"/>
          </p:cNvCxnSpPr>
          <p:nvPr/>
        </p:nvCxnSpPr>
        <p:spPr>
          <a:xfrm>
            <a:off x="2855171" y="4203440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9F1146-8C46-2505-BB45-551837E37C2F}"/>
              </a:ext>
            </a:extLst>
          </p:cNvPr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E047FF-A4C2-B6F4-D7CC-AA3F23063FDE}"/>
              </a:ext>
            </a:extLst>
          </p:cNvPr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98902F-1AB3-1B4E-8AAA-1508CE40C155}"/>
              </a:ext>
            </a:extLst>
          </p:cNvPr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7634"/>
            <a:ext cx="10515600" cy="522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Targeted Audience : </a:t>
            </a:r>
            <a:r>
              <a:rPr lang="en-US" sz="2000" dirty="0"/>
              <a:t>Retail ,Super store manager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Functionality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KPI : </a:t>
            </a:r>
            <a:r>
              <a:rPr lang="en-US" sz="1600" dirty="0"/>
              <a:t>Overall Sales, Profit, Discount, Quantity sold, Total orders, returns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Trend Analysis: </a:t>
            </a:r>
            <a:r>
              <a:rPr lang="en-US" sz="1600" dirty="0"/>
              <a:t>Month wise Sales ,Profit ,Profit ratio, Average days to ship analysis for selected date range</a:t>
            </a:r>
            <a:endParaRPr lang="en-I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Dynamic Graph: 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user selected X and Y axis.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region wise Order delivered and Order returned.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Trend analysis for month wise Product ordered and returned for selected region.</a:t>
            </a:r>
          </a:p>
        </p:txBody>
      </p:sp>
    </p:spTree>
    <p:extLst>
      <p:ext uri="{BB962C8B-B14F-4D97-AF65-F5344CB8AC3E}">
        <p14:creationId xmlns:p14="http://schemas.microsoft.com/office/powerpoint/2010/main" val="41936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2" y="1474236"/>
            <a:ext cx="10515600" cy="52252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Prescriptive Analysis: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Map visuals : </a:t>
            </a:r>
            <a:r>
              <a:rPr lang="en-IN" sz="1600" dirty="0"/>
              <a:t>Shows insight as which country need to take action to achieve profit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Trend analysis</a:t>
            </a:r>
            <a:r>
              <a:rPr lang="en-IN" sz="2000" dirty="0"/>
              <a:t>: </a:t>
            </a:r>
            <a:r>
              <a:rPr lang="en-IN" sz="1600" dirty="0"/>
              <a:t>Shows insight for annual growth in percentage for Month over month analysis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Bar chart: </a:t>
            </a:r>
            <a:r>
              <a:rPr lang="en-IN" sz="1600" dirty="0"/>
              <a:t>Shows insight for Top profitable products and Bottom non profitable products.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07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5184" y="2818826"/>
            <a:ext cx="2862194" cy="434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 algn="just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5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Thank you</a:t>
            </a:r>
            <a:endParaRPr lang="en-IN" sz="5000" b="1" dirty="0">
              <a:solidFill>
                <a:srgbClr val="5B9BD5"/>
              </a:solidFill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 Report</dc:title>
  <dc:creator>Ashwini Hambarde</dc:creator>
  <cp:lastModifiedBy>Ashwini Hambarde</cp:lastModifiedBy>
  <cp:revision>22</cp:revision>
  <dcterms:created xsi:type="dcterms:W3CDTF">2023-01-26T11:00:12Z</dcterms:created>
  <dcterms:modified xsi:type="dcterms:W3CDTF">2023-01-26T13:17:47Z</dcterms:modified>
</cp:coreProperties>
</file>