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E93E1E0-18CC-46FB-A8BD-CDF1D6DF78B2}">
  <a:tblStyle styleId="{4E93E1E0-18CC-46FB-A8BD-CDF1D6DF78B2}"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fce8d3d7a1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fce8d3d7a1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gfce8d3d7a1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fce8d3d7a1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fce8d3d7a1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gfce8d3d7a1_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fce8d3d7a1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fce8d3d7a1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gfce8d3d7a1_0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fce8d3d7a1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fce8d3d7a1_0_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gfce8d3d7a1_0_1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Arial"/>
              <a:buNone/>
              <a:defRPr sz="60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9" name="Google Shape;19;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r>
              <a:rPr lang="en-US"/>
              <a:t>Not to be Published on Internet</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1" name="Shape 71"/>
        <p:cNvGrpSpPr/>
        <p:nvPr/>
      </p:nvGrpSpPr>
      <p:grpSpPr>
        <a:xfrm>
          <a:off x="0" y="0"/>
          <a:ext cx="0" cy="0"/>
          <a:chOff x="0" y="0"/>
          <a:chExt cx="0" cy="0"/>
        </a:xfrm>
      </p:grpSpPr>
      <p:sp>
        <p:nvSpPr>
          <p:cNvPr id="72" name="Google Shape;72;p1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11"/>
          <p:cNvSpPr/>
          <p:nvPr>
            <p:ph idx="2" type="pic"/>
          </p:nvPr>
        </p:nvSpPr>
        <p:spPr>
          <a:xfrm>
            <a:off x="5183188" y="987425"/>
            <a:ext cx="6172200" cy="4873625"/>
          </a:xfrm>
          <a:prstGeom prst="rect">
            <a:avLst/>
          </a:prstGeom>
          <a:noFill/>
          <a:ln>
            <a:noFill/>
          </a:ln>
        </p:spPr>
      </p:sp>
      <p:sp>
        <p:nvSpPr>
          <p:cNvPr id="74" name="Google Shape;74;p1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8" name="Shape 78"/>
        <p:cNvGrpSpPr/>
        <p:nvPr/>
      </p:nvGrpSpPr>
      <p:grpSpPr>
        <a:xfrm>
          <a:off x="0" y="0"/>
          <a:ext cx="0" cy="0"/>
          <a:chOff x="0" y="0"/>
          <a:chExt cx="0" cy="0"/>
        </a:xfrm>
      </p:grpSpPr>
      <p:sp>
        <p:nvSpPr>
          <p:cNvPr id="79" name="Google Shape;79;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4" name="Shape 84"/>
        <p:cNvGrpSpPr/>
        <p:nvPr/>
      </p:nvGrpSpPr>
      <p:grpSpPr>
        <a:xfrm>
          <a:off x="0" y="0"/>
          <a:ext cx="0" cy="0"/>
          <a:chOff x="0" y="0"/>
          <a:chExt cx="0" cy="0"/>
        </a:xfrm>
      </p:grpSpPr>
      <p:sp>
        <p:nvSpPr>
          <p:cNvPr id="85" name="Google Shape;85;p1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1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28" name="Shape 28"/>
        <p:cNvGrpSpPr/>
        <p:nvPr/>
      </p:nvGrpSpPr>
      <p:grpSpPr>
        <a:xfrm>
          <a:off x="0" y="0"/>
          <a:ext cx="0" cy="0"/>
          <a:chOff x="0" y="0"/>
          <a:chExt cx="0" cy="0"/>
        </a:xfrm>
      </p:grpSpPr>
      <p:sp>
        <p:nvSpPr>
          <p:cNvPr id="29" name="Google Shape;29;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 name="Shape 33"/>
        <p:cNvGrpSpPr/>
        <p:nvPr/>
      </p:nvGrpSpPr>
      <p:grpSpPr>
        <a:xfrm>
          <a:off x="0" y="0"/>
          <a:ext cx="0" cy="0"/>
          <a:chOff x="0" y="0"/>
          <a:chExt cx="0" cy="0"/>
        </a:xfrm>
      </p:grpSpPr>
      <p:sp>
        <p:nvSpPr>
          <p:cNvPr id="34" name="Google Shape;34;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6" name="Google Shape;36;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6" name="Shape 46"/>
        <p:cNvGrpSpPr/>
        <p:nvPr/>
      </p:nvGrpSpPr>
      <p:grpSpPr>
        <a:xfrm>
          <a:off x="0" y="0"/>
          <a:ext cx="0" cy="0"/>
          <a:chOff x="0" y="0"/>
          <a:chExt cx="0" cy="0"/>
        </a:xfrm>
      </p:grpSpPr>
      <p:sp>
        <p:nvSpPr>
          <p:cNvPr id="47" name="Google Shape;47;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1" name="Google Shape;51;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 name="Shape 55"/>
        <p:cNvGrpSpPr/>
        <p:nvPr/>
      </p:nvGrpSpPr>
      <p:grpSpPr>
        <a:xfrm>
          <a:off x="0" y="0"/>
          <a:ext cx="0" cy="0"/>
          <a:chOff x="0" y="0"/>
          <a:chExt cx="0" cy="0"/>
        </a:xfrm>
      </p:grpSpPr>
      <p:sp>
        <p:nvSpPr>
          <p:cNvPr id="56" name="Google Shape;56;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4" name="Shape 64"/>
        <p:cNvGrpSpPr/>
        <p:nvPr/>
      </p:nvGrpSpPr>
      <p:grpSpPr>
        <a:xfrm>
          <a:off x="0" y="0"/>
          <a:ext cx="0" cy="0"/>
          <a:chOff x="0" y="0"/>
          <a:chExt cx="0" cy="0"/>
        </a:xfrm>
      </p:grpSpPr>
      <p:sp>
        <p:nvSpPr>
          <p:cNvPr id="65" name="Google Shape;65;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1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7" name="Google Shape;67;p1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8" name="Google Shape;68;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5" name="Google Shape;15;p1"/>
          <p:cNvPicPr preferRelativeResize="0"/>
          <p:nvPr/>
        </p:nvPicPr>
        <p:blipFill rotWithShape="1">
          <a:blip r:embed="rId1">
            <a:alphaModFix/>
          </a:blip>
          <a:srcRect b="0" l="0" r="0" t="0"/>
          <a:stretch/>
        </p:blipFill>
        <p:spPr>
          <a:xfrm>
            <a:off x="11124096" y="230188"/>
            <a:ext cx="889778" cy="56065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github.com/AshwiniJagadeesh/Address-Formatting-API/blob/main/README.md"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jpg"/><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ctrTitle"/>
          </p:nvPr>
        </p:nvSpPr>
        <p:spPr>
          <a:xfrm>
            <a:off x="1523994" y="990773"/>
            <a:ext cx="9144000" cy="12351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Arial"/>
              <a:buNone/>
            </a:pPr>
            <a:r>
              <a:rPr lang="en-US">
                <a:latin typeface="Arial"/>
                <a:ea typeface="Arial"/>
                <a:cs typeface="Arial"/>
                <a:sym typeface="Arial"/>
              </a:rPr>
              <a:t>UIDAI Hackathon</a:t>
            </a:r>
            <a:endParaRPr>
              <a:latin typeface="Arial"/>
              <a:ea typeface="Arial"/>
              <a:cs typeface="Arial"/>
              <a:sym typeface="Arial"/>
            </a:endParaRPr>
          </a:p>
        </p:txBody>
      </p:sp>
      <p:pic>
        <p:nvPicPr>
          <p:cNvPr id="95" name="Google Shape;95;p14"/>
          <p:cNvPicPr preferRelativeResize="0"/>
          <p:nvPr/>
        </p:nvPicPr>
        <p:blipFill rotWithShape="1">
          <a:blip r:embed="rId3">
            <a:alphaModFix/>
          </a:blip>
          <a:srcRect b="0" l="0" r="0" t="0"/>
          <a:stretch/>
        </p:blipFill>
        <p:spPr>
          <a:xfrm>
            <a:off x="315299" y="288505"/>
            <a:ext cx="3219589" cy="572093"/>
          </a:xfrm>
          <a:prstGeom prst="rect">
            <a:avLst/>
          </a:prstGeom>
          <a:noFill/>
          <a:ln>
            <a:noFill/>
          </a:ln>
        </p:spPr>
      </p:pic>
      <p:graphicFrame>
        <p:nvGraphicFramePr>
          <p:cNvPr id="96" name="Google Shape;96;p14"/>
          <p:cNvGraphicFramePr/>
          <p:nvPr/>
        </p:nvGraphicFramePr>
        <p:xfrm>
          <a:off x="1989660" y="3922875"/>
          <a:ext cx="3000000" cy="3000000"/>
        </p:xfrm>
        <a:graphic>
          <a:graphicData uri="http://schemas.openxmlformats.org/drawingml/2006/table">
            <a:tbl>
              <a:tblPr bandRow="1" firstRow="1">
                <a:noFill/>
                <a:tableStyleId>{4E93E1E0-18CC-46FB-A8BD-CDF1D6DF78B2}</a:tableStyleId>
              </a:tblPr>
              <a:tblGrid>
                <a:gridCol w="1193550"/>
                <a:gridCol w="4467825"/>
                <a:gridCol w="3016975"/>
              </a:tblGrid>
              <a:tr h="370850">
                <a:tc>
                  <a:txBody>
                    <a:bodyPr/>
                    <a:lstStyle/>
                    <a:p>
                      <a:pPr indent="0" lvl="0" marL="0" marR="0" rtl="0" algn="l">
                        <a:spcBef>
                          <a:spcPts val="0"/>
                        </a:spcBef>
                        <a:spcAft>
                          <a:spcPts val="0"/>
                        </a:spcAft>
                        <a:buNone/>
                      </a:pPr>
                      <a:r>
                        <a:rPr lang="en-US" sz="1800" u="none" cap="none" strike="noStrike"/>
                        <a:t>Sl No</a:t>
                      </a:r>
                      <a:endParaRPr sz="1800"/>
                    </a:p>
                  </a:txBody>
                  <a:tcPr marT="45725" marB="45725" marR="91450" marL="91450"/>
                </a:tc>
                <a:tc>
                  <a:txBody>
                    <a:bodyPr/>
                    <a:lstStyle/>
                    <a:p>
                      <a:pPr indent="0" lvl="0" marL="0" marR="0" rtl="0" algn="l">
                        <a:spcBef>
                          <a:spcPts val="0"/>
                        </a:spcBef>
                        <a:spcAft>
                          <a:spcPts val="0"/>
                        </a:spcAft>
                        <a:buNone/>
                      </a:pPr>
                      <a:r>
                        <a:rPr lang="en-US" sz="1800"/>
                        <a:t>Name</a:t>
                      </a:r>
                      <a:endParaRPr sz="1800"/>
                    </a:p>
                  </a:txBody>
                  <a:tcPr marT="45725" marB="45725" marR="91450" marL="91450"/>
                </a:tc>
                <a:tc>
                  <a:txBody>
                    <a:bodyPr/>
                    <a:lstStyle/>
                    <a:p>
                      <a:pPr indent="0" lvl="0" marL="0" marR="0" rtl="0" algn="l">
                        <a:spcBef>
                          <a:spcPts val="0"/>
                        </a:spcBef>
                        <a:spcAft>
                          <a:spcPts val="0"/>
                        </a:spcAft>
                        <a:buNone/>
                      </a:pPr>
                      <a:r>
                        <a:rPr lang="en-US" sz="1800"/>
                        <a:t>E Mail ID</a:t>
                      </a:r>
                      <a:endParaRPr sz="1800"/>
                    </a:p>
                  </a:txBody>
                  <a:tcPr marT="45725" marB="45725" marR="91450" marL="91450"/>
                </a:tc>
              </a:tr>
              <a:tr h="370850">
                <a:tc>
                  <a:txBody>
                    <a:bodyPr/>
                    <a:lstStyle/>
                    <a:p>
                      <a:pPr indent="0" lvl="0" marL="0" marR="0" rtl="0" algn="l">
                        <a:spcBef>
                          <a:spcPts val="0"/>
                        </a:spcBef>
                        <a:spcAft>
                          <a:spcPts val="0"/>
                        </a:spcAft>
                        <a:buNone/>
                      </a:pPr>
                      <a:r>
                        <a:rPr lang="en-US" sz="1800"/>
                        <a:t>1</a:t>
                      </a:r>
                      <a:endParaRPr sz="1800"/>
                    </a:p>
                  </a:txBody>
                  <a:tcPr marT="45725" marB="45725" marR="91450" marL="91450"/>
                </a:tc>
                <a:tc>
                  <a:txBody>
                    <a:bodyPr/>
                    <a:lstStyle/>
                    <a:p>
                      <a:pPr indent="0" lvl="0" marL="0" marR="0" rtl="0" algn="l">
                        <a:spcBef>
                          <a:spcPts val="0"/>
                        </a:spcBef>
                        <a:spcAft>
                          <a:spcPts val="0"/>
                        </a:spcAft>
                        <a:buNone/>
                      </a:pPr>
                      <a:r>
                        <a:rPr lang="en-US" sz="1800"/>
                        <a:t>Bhuvana Chandrika Ganti</a:t>
                      </a:r>
                      <a:endParaRPr sz="1800"/>
                    </a:p>
                  </a:txBody>
                  <a:tcPr marT="45725" marB="45725" marR="91450" marL="91450"/>
                </a:tc>
                <a:tc>
                  <a:txBody>
                    <a:bodyPr/>
                    <a:lstStyle/>
                    <a:p>
                      <a:pPr indent="0" lvl="0" marL="0" marR="0" rtl="0" algn="l">
                        <a:spcBef>
                          <a:spcPts val="0"/>
                        </a:spcBef>
                        <a:spcAft>
                          <a:spcPts val="0"/>
                        </a:spcAft>
                        <a:buNone/>
                      </a:pPr>
                      <a:r>
                        <a:rPr lang="en-US" sz="1800"/>
                        <a:t>26bhupa@gmail.com</a:t>
                      </a:r>
                      <a:endParaRPr sz="1800"/>
                    </a:p>
                  </a:txBody>
                  <a:tcPr marT="45725" marB="45725" marR="91450" marL="91450"/>
                </a:tc>
              </a:tr>
              <a:tr h="370850">
                <a:tc>
                  <a:txBody>
                    <a:bodyPr/>
                    <a:lstStyle/>
                    <a:p>
                      <a:pPr indent="0" lvl="0" marL="0" marR="0" rtl="0" algn="l">
                        <a:spcBef>
                          <a:spcPts val="0"/>
                        </a:spcBef>
                        <a:spcAft>
                          <a:spcPts val="0"/>
                        </a:spcAft>
                        <a:buNone/>
                      </a:pPr>
                      <a:r>
                        <a:rPr lang="en-US" sz="1800"/>
                        <a:t>2</a:t>
                      </a:r>
                      <a:endParaRPr sz="1800"/>
                    </a:p>
                  </a:txBody>
                  <a:tcPr marT="45725" marB="45725" marR="91450" marL="91450"/>
                </a:tc>
                <a:tc>
                  <a:txBody>
                    <a:bodyPr/>
                    <a:lstStyle/>
                    <a:p>
                      <a:pPr indent="0" lvl="0" marL="0" marR="0" rtl="0" algn="l">
                        <a:spcBef>
                          <a:spcPts val="0"/>
                        </a:spcBef>
                        <a:spcAft>
                          <a:spcPts val="0"/>
                        </a:spcAft>
                        <a:buNone/>
                      </a:pPr>
                      <a:r>
                        <a:rPr lang="en-US" sz="1800"/>
                        <a:t>Nikitha M</a:t>
                      </a:r>
                      <a:endParaRPr sz="1800"/>
                    </a:p>
                  </a:txBody>
                  <a:tcPr marT="45725" marB="45725" marR="91450" marL="91450"/>
                </a:tc>
                <a:tc>
                  <a:txBody>
                    <a:bodyPr/>
                    <a:lstStyle/>
                    <a:p>
                      <a:pPr indent="0" lvl="0" marL="0" marR="0" rtl="0" algn="l">
                        <a:spcBef>
                          <a:spcPts val="0"/>
                        </a:spcBef>
                        <a:spcAft>
                          <a:spcPts val="0"/>
                        </a:spcAft>
                        <a:buNone/>
                      </a:pPr>
                      <a:r>
                        <a:rPr lang="en-US" sz="1800"/>
                        <a:t>nikicm26@gmail.com</a:t>
                      </a:r>
                      <a:endParaRPr sz="1800"/>
                    </a:p>
                  </a:txBody>
                  <a:tcPr marT="45725" marB="45725" marR="91450" marL="91450"/>
                </a:tc>
              </a:tr>
              <a:tr h="370850">
                <a:tc>
                  <a:txBody>
                    <a:bodyPr/>
                    <a:lstStyle/>
                    <a:p>
                      <a:pPr indent="0" lvl="0" marL="0" marR="0" rtl="0" algn="l">
                        <a:spcBef>
                          <a:spcPts val="0"/>
                        </a:spcBef>
                        <a:spcAft>
                          <a:spcPts val="0"/>
                        </a:spcAft>
                        <a:buNone/>
                      </a:pPr>
                      <a:r>
                        <a:rPr lang="en-US" sz="1800"/>
                        <a:t>3</a:t>
                      </a:r>
                      <a:endParaRPr sz="1800"/>
                    </a:p>
                  </a:txBody>
                  <a:tcPr marT="45725" marB="45725" marR="91450" marL="91450"/>
                </a:tc>
                <a:tc>
                  <a:txBody>
                    <a:bodyPr/>
                    <a:lstStyle/>
                    <a:p>
                      <a:pPr indent="0" lvl="0" marL="0" marR="0" rtl="0" algn="l">
                        <a:spcBef>
                          <a:spcPts val="0"/>
                        </a:spcBef>
                        <a:spcAft>
                          <a:spcPts val="0"/>
                        </a:spcAft>
                        <a:buNone/>
                      </a:pPr>
                      <a:r>
                        <a:rPr lang="en-US" sz="1800"/>
                        <a:t>Srividya H.R.</a:t>
                      </a:r>
                      <a:endParaRPr sz="1800"/>
                    </a:p>
                  </a:txBody>
                  <a:tcPr marT="45725" marB="45725" marR="91450" marL="91450"/>
                </a:tc>
                <a:tc>
                  <a:txBody>
                    <a:bodyPr/>
                    <a:lstStyle/>
                    <a:p>
                      <a:pPr indent="0" lvl="0" marL="0" marR="0" rtl="0" algn="l">
                        <a:spcBef>
                          <a:spcPts val="0"/>
                        </a:spcBef>
                        <a:spcAft>
                          <a:spcPts val="0"/>
                        </a:spcAft>
                        <a:buNone/>
                      </a:pPr>
                      <a:r>
                        <a:rPr lang="en-US" sz="1800"/>
                        <a:t>srividyahr21@gmail.com</a:t>
                      </a:r>
                      <a:endParaRPr sz="1800"/>
                    </a:p>
                  </a:txBody>
                  <a:tcPr marT="45725" marB="45725" marR="91450" marL="91450"/>
                </a:tc>
              </a:tr>
              <a:tr h="370850">
                <a:tc>
                  <a:txBody>
                    <a:bodyPr/>
                    <a:lstStyle/>
                    <a:p>
                      <a:pPr indent="0" lvl="0" marL="0" marR="0" rtl="0" algn="l">
                        <a:spcBef>
                          <a:spcPts val="0"/>
                        </a:spcBef>
                        <a:spcAft>
                          <a:spcPts val="0"/>
                        </a:spcAft>
                        <a:buNone/>
                      </a:pPr>
                      <a:r>
                        <a:rPr lang="en-US" sz="1800"/>
                        <a:t>4</a:t>
                      </a:r>
                      <a:endParaRPr sz="1800"/>
                    </a:p>
                  </a:txBody>
                  <a:tcPr marT="45725" marB="45725" marR="91450" marL="91450"/>
                </a:tc>
                <a:tc>
                  <a:txBody>
                    <a:bodyPr/>
                    <a:lstStyle/>
                    <a:p>
                      <a:pPr indent="0" lvl="0" marL="0" marR="0" rtl="0" algn="l">
                        <a:spcBef>
                          <a:spcPts val="0"/>
                        </a:spcBef>
                        <a:spcAft>
                          <a:spcPts val="0"/>
                        </a:spcAft>
                        <a:buNone/>
                      </a:pPr>
                      <a:r>
                        <a:rPr lang="en-US" sz="1800"/>
                        <a:t>Kruthika S Vasisht</a:t>
                      </a:r>
                      <a:endParaRPr sz="1800"/>
                    </a:p>
                  </a:txBody>
                  <a:tcPr marT="45725" marB="45725" marR="91450" marL="91450"/>
                </a:tc>
                <a:tc>
                  <a:txBody>
                    <a:bodyPr/>
                    <a:lstStyle/>
                    <a:p>
                      <a:pPr indent="0" lvl="0" marL="0" marR="0" rtl="0" algn="l">
                        <a:spcBef>
                          <a:spcPts val="0"/>
                        </a:spcBef>
                        <a:spcAft>
                          <a:spcPts val="0"/>
                        </a:spcAft>
                        <a:buNone/>
                      </a:pPr>
                      <a:r>
                        <a:rPr lang="en-US" sz="1800"/>
                        <a:t>kruthikasvasisht@gmail.com</a:t>
                      </a:r>
                      <a:endParaRPr sz="1800"/>
                    </a:p>
                  </a:txBody>
                  <a:tcPr marT="45725" marB="45725" marR="91450" marL="91450"/>
                </a:tc>
              </a:tr>
              <a:tr h="370850">
                <a:tc>
                  <a:txBody>
                    <a:bodyPr/>
                    <a:lstStyle/>
                    <a:p>
                      <a:pPr indent="0" lvl="0" marL="0" marR="0" rtl="0" algn="l">
                        <a:spcBef>
                          <a:spcPts val="0"/>
                        </a:spcBef>
                        <a:spcAft>
                          <a:spcPts val="0"/>
                        </a:spcAft>
                        <a:buNone/>
                      </a:pPr>
                      <a:r>
                        <a:rPr lang="en-US" sz="1800"/>
                        <a:t>5</a:t>
                      </a:r>
                      <a:endParaRPr sz="1800"/>
                    </a:p>
                  </a:txBody>
                  <a:tcPr marT="45725" marB="45725" marR="91450" marL="91450"/>
                </a:tc>
                <a:tc>
                  <a:txBody>
                    <a:bodyPr/>
                    <a:lstStyle/>
                    <a:p>
                      <a:pPr indent="0" lvl="0" marL="0" marR="0" rtl="0" algn="l">
                        <a:spcBef>
                          <a:spcPts val="0"/>
                        </a:spcBef>
                        <a:spcAft>
                          <a:spcPts val="0"/>
                        </a:spcAft>
                        <a:buNone/>
                      </a:pPr>
                      <a:r>
                        <a:rPr lang="en-US" sz="1800"/>
                        <a:t>Ashwini J</a:t>
                      </a:r>
                      <a:endParaRPr sz="1800"/>
                    </a:p>
                  </a:txBody>
                  <a:tcPr marT="45725" marB="45725" marR="91450" marL="91450"/>
                </a:tc>
                <a:tc>
                  <a:txBody>
                    <a:bodyPr/>
                    <a:lstStyle/>
                    <a:p>
                      <a:pPr indent="0" lvl="0" marL="0" marR="0" rtl="0" algn="l">
                        <a:spcBef>
                          <a:spcPts val="0"/>
                        </a:spcBef>
                        <a:spcAft>
                          <a:spcPts val="0"/>
                        </a:spcAft>
                        <a:buNone/>
                      </a:pPr>
                      <a:r>
                        <a:rPr lang="en-US" sz="1800"/>
                        <a:t>ashwinisamak93@gmail.com</a:t>
                      </a:r>
                      <a:endParaRPr sz="1800"/>
                    </a:p>
                  </a:txBody>
                  <a:tcPr marT="45725" marB="45725" marR="91450" marL="91450"/>
                </a:tc>
              </a:tr>
            </a:tbl>
          </a:graphicData>
        </a:graphic>
      </p:graphicFrame>
      <p:sp>
        <p:nvSpPr>
          <p:cNvPr id="97" name="Google Shape;97;p14"/>
          <p:cNvSpPr txBox="1"/>
          <p:nvPr/>
        </p:nvSpPr>
        <p:spPr>
          <a:xfrm>
            <a:off x="3192525" y="2356057"/>
            <a:ext cx="60069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dk1"/>
                </a:solidFill>
                <a:latin typeface="Arial"/>
                <a:ea typeface="Arial"/>
                <a:cs typeface="Arial"/>
                <a:sym typeface="Arial"/>
              </a:rPr>
              <a:t>Team Reference ID : </a:t>
            </a:r>
            <a:r>
              <a:rPr lang="en-US" sz="1800">
                <a:solidFill>
                  <a:schemeClr val="dk1"/>
                </a:solidFill>
              </a:rPr>
              <a:t> LEhMvuElve</a:t>
            </a:r>
            <a:endParaRPr sz="1800">
              <a:solidFill>
                <a:schemeClr val="dk1"/>
              </a:solidFill>
              <a:latin typeface="Arial"/>
              <a:ea typeface="Arial"/>
              <a:cs typeface="Arial"/>
              <a:sym typeface="Arial"/>
            </a:endParaRPr>
          </a:p>
        </p:txBody>
      </p:sp>
      <p:sp>
        <p:nvSpPr>
          <p:cNvPr id="98" name="Google Shape;98;p14"/>
          <p:cNvSpPr txBox="1"/>
          <p:nvPr/>
        </p:nvSpPr>
        <p:spPr>
          <a:xfrm>
            <a:off x="4981514" y="3351387"/>
            <a:ext cx="24288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Team Member Details</a:t>
            </a:r>
            <a:endParaRPr sz="1800">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5"/>
          <p:cNvSpPr txBox="1"/>
          <p:nvPr>
            <p:ph type="title"/>
          </p:nvPr>
        </p:nvSpPr>
        <p:spPr>
          <a:xfrm>
            <a:off x="838200" y="100000"/>
            <a:ext cx="10515600" cy="1077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t>About the Problem Statement</a:t>
            </a:r>
            <a:endParaRPr/>
          </a:p>
        </p:txBody>
      </p:sp>
      <p:sp>
        <p:nvSpPr>
          <p:cNvPr id="104" name="Google Shape;104;p15"/>
          <p:cNvSpPr txBox="1"/>
          <p:nvPr>
            <p:ph idx="1" type="body"/>
          </p:nvPr>
        </p:nvSpPr>
        <p:spPr>
          <a:xfrm>
            <a:off x="838200" y="839850"/>
            <a:ext cx="11036700" cy="5846700"/>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20000"/>
              </a:lnSpc>
              <a:spcBef>
                <a:spcPts val="0"/>
              </a:spcBef>
              <a:spcAft>
                <a:spcPts val="0"/>
              </a:spcAft>
              <a:buNone/>
            </a:pPr>
            <a:r>
              <a:rPr b="1" lang="en-US" sz="13600"/>
              <a:t> </a:t>
            </a:r>
            <a:r>
              <a:rPr b="1" lang="en-US" sz="13600"/>
              <a:t>Theme 1: Address Update </a:t>
            </a:r>
            <a:endParaRPr b="1" sz="13600"/>
          </a:p>
          <a:p>
            <a:pPr indent="-114300" lvl="0" marL="228600" rtl="0" algn="l">
              <a:lnSpc>
                <a:spcPct val="120000"/>
              </a:lnSpc>
              <a:spcBef>
                <a:spcPts val="0"/>
              </a:spcBef>
              <a:spcAft>
                <a:spcPts val="0"/>
              </a:spcAft>
              <a:buNone/>
            </a:pPr>
            <a:r>
              <a:rPr b="1" lang="en-US" sz="9200"/>
              <a:t> Problem Statement - 03</a:t>
            </a:r>
            <a:endParaRPr b="1" sz="9200"/>
          </a:p>
          <a:p>
            <a:pPr indent="0" lvl="0" marL="228600" rtl="0" algn="l">
              <a:lnSpc>
                <a:spcPct val="90000"/>
              </a:lnSpc>
              <a:spcBef>
                <a:spcPts val="0"/>
              </a:spcBef>
              <a:spcAft>
                <a:spcPts val="0"/>
              </a:spcAft>
              <a:buNone/>
            </a:pPr>
            <a:r>
              <a:t/>
            </a:r>
            <a:endParaRPr b="1" sz="7221"/>
          </a:p>
          <a:p>
            <a:pPr indent="0" lvl="0" marL="228600" rtl="0" algn="l">
              <a:lnSpc>
                <a:spcPct val="115000"/>
              </a:lnSpc>
              <a:spcBef>
                <a:spcPts val="0"/>
              </a:spcBef>
              <a:spcAft>
                <a:spcPts val="0"/>
              </a:spcAft>
              <a:buNone/>
            </a:pPr>
            <a:r>
              <a:rPr b="1" lang="en-US" sz="8000"/>
              <a:t>Address Formatting Issue:</a:t>
            </a:r>
            <a:r>
              <a:rPr b="1" lang="en-US" sz="7023"/>
              <a:t> </a:t>
            </a:r>
            <a:r>
              <a:rPr lang="en-US" sz="7023"/>
              <a:t>Imagine you belong to the capital city of India and you reside within IIT Delhi campus. You have just enrolled yourself to the aadhaar identity platform and after successful enrolment, you have received your letter containing the aadhaar number, demographics data such as name and address. Alas, in the address field you see the repetition of ‘Delhi’ multiple times, making the address a</a:t>
            </a:r>
            <a:endParaRPr sz="7023"/>
          </a:p>
          <a:p>
            <a:pPr indent="0" lvl="0" marL="228600" rtl="0" algn="l">
              <a:lnSpc>
                <a:spcPct val="115000"/>
              </a:lnSpc>
              <a:spcBef>
                <a:spcPts val="0"/>
              </a:spcBef>
              <a:spcAft>
                <a:spcPts val="0"/>
              </a:spcAft>
              <a:buNone/>
            </a:pPr>
            <a:r>
              <a:rPr lang="en-US" sz="7023"/>
              <a:t>little convoluted. Like you, many of the residents especially those who are residing in the urban areas see the repetition of the same content in the final address.</a:t>
            </a:r>
            <a:endParaRPr sz="7023"/>
          </a:p>
          <a:p>
            <a:pPr indent="0" lvl="0" marL="228600" rtl="0" algn="l">
              <a:lnSpc>
                <a:spcPct val="90000"/>
              </a:lnSpc>
              <a:spcBef>
                <a:spcPts val="0"/>
              </a:spcBef>
              <a:spcAft>
                <a:spcPts val="0"/>
              </a:spcAft>
              <a:buNone/>
            </a:pPr>
            <a:r>
              <a:t/>
            </a:r>
            <a:endParaRPr sz="7200"/>
          </a:p>
          <a:p>
            <a:pPr indent="-330200" lvl="0" marL="457200" rtl="0" algn="l">
              <a:lnSpc>
                <a:spcPct val="115000"/>
              </a:lnSpc>
              <a:spcBef>
                <a:spcPts val="500"/>
              </a:spcBef>
              <a:spcAft>
                <a:spcPts val="0"/>
              </a:spcAft>
              <a:buSzPct val="100000"/>
              <a:buChar char="•"/>
            </a:pPr>
            <a:r>
              <a:rPr lang="en-US" sz="6400"/>
              <a:t>You have to devise an innovative solution to identify repetitive content (like Delhi</a:t>
            </a:r>
            <a:endParaRPr sz="6400"/>
          </a:p>
          <a:p>
            <a:pPr indent="-330200" lvl="0" marL="457200" rtl="0" algn="l">
              <a:lnSpc>
                <a:spcPct val="115000"/>
              </a:lnSpc>
              <a:spcBef>
                <a:spcPts val="0"/>
              </a:spcBef>
              <a:spcAft>
                <a:spcPts val="0"/>
              </a:spcAft>
              <a:buSzPct val="100000"/>
              <a:buChar char="•"/>
            </a:pPr>
            <a:r>
              <a:rPr lang="en-US" sz="6400"/>
              <a:t>in the instant use case) and merge it in a manner that the overall address remains intact</a:t>
            </a:r>
            <a:endParaRPr sz="6400"/>
          </a:p>
          <a:p>
            <a:pPr indent="-330200" lvl="0" marL="457200" rtl="0" algn="l">
              <a:lnSpc>
                <a:spcPct val="115000"/>
              </a:lnSpc>
              <a:spcBef>
                <a:spcPts val="0"/>
              </a:spcBef>
              <a:spcAft>
                <a:spcPts val="0"/>
              </a:spcAft>
              <a:buSzPct val="100000"/>
              <a:buChar char="•"/>
            </a:pPr>
            <a:r>
              <a:rPr lang="en-US" sz="6400"/>
              <a:t>and usable. The solution must comply with the following:-</a:t>
            </a:r>
            <a:endParaRPr sz="6400"/>
          </a:p>
          <a:p>
            <a:pPr indent="-330200" lvl="0" marL="457200" rtl="0" algn="l">
              <a:lnSpc>
                <a:spcPct val="115000"/>
              </a:lnSpc>
              <a:spcBef>
                <a:spcPts val="0"/>
              </a:spcBef>
              <a:spcAft>
                <a:spcPts val="0"/>
              </a:spcAft>
              <a:buSzPct val="100000"/>
              <a:buChar char="•"/>
            </a:pPr>
            <a:r>
              <a:rPr lang="en-US" sz="6400"/>
              <a:t>Essential fields like District and State can be merged into a single entity.</a:t>
            </a:r>
            <a:endParaRPr sz="6400"/>
          </a:p>
          <a:p>
            <a:pPr indent="-330200" lvl="0" marL="457200" rtl="0" algn="l">
              <a:lnSpc>
                <a:spcPct val="115000"/>
              </a:lnSpc>
              <a:spcBef>
                <a:spcPts val="0"/>
              </a:spcBef>
              <a:spcAft>
                <a:spcPts val="0"/>
              </a:spcAft>
              <a:buSzPct val="100000"/>
              <a:buChar char="•"/>
            </a:pPr>
            <a:r>
              <a:rPr lang="en-US" sz="6400"/>
              <a:t>If the repetitive text is a subpart of a field, then merger should be avoided.</a:t>
            </a:r>
            <a:endParaRPr sz="6400"/>
          </a:p>
          <a:p>
            <a:pPr indent="-330200" lvl="0" marL="457200" rtl="0" algn="l">
              <a:lnSpc>
                <a:spcPct val="115000"/>
              </a:lnSpc>
              <a:spcBef>
                <a:spcPts val="0"/>
              </a:spcBef>
              <a:spcAft>
                <a:spcPts val="0"/>
              </a:spcAft>
              <a:buSzPct val="100000"/>
              <a:buChar char="•"/>
            </a:pPr>
            <a:r>
              <a:rPr lang="en-US" sz="6400"/>
              <a:t>For example, ‘Purani Delhi’ as locality and ‘Delhi’ as State can’t be merged.</a:t>
            </a:r>
            <a:endParaRPr sz="6400"/>
          </a:p>
          <a:p>
            <a:pPr indent="-330200" lvl="0" marL="457200" rtl="0" algn="l">
              <a:lnSpc>
                <a:spcPct val="115000"/>
              </a:lnSpc>
              <a:spcBef>
                <a:spcPts val="0"/>
              </a:spcBef>
              <a:spcAft>
                <a:spcPts val="0"/>
              </a:spcAft>
              <a:buSzPct val="100000"/>
              <a:buChar char="•"/>
            </a:pPr>
            <a:r>
              <a:rPr lang="en-US" sz="6400"/>
              <a:t>An API is to be developed which will take the address in its raw form as</a:t>
            </a:r>
            <a:endParaRPr sz="6400"/>
          </a:p>
          <a:p>
            <a:pPr indent="-330200" lvl="0" marL="457200" rtl="0" algn="l">
              <a:lnSpc>
                <a:spcPct val="115000"/>
              </a:lnSpc>
              <a:spcBef>
                <a:spcPts val="0"/>
              </a:spcBef>
              <a:spcAft>
                <a:spcPts val="0"/>
              </a:spcAft>
              <a:buSzPct val="100000"/>
              <a:buChar char="•"/>
            </a:pPr>
            <a:r>
              <a:rPr lang="en-US" sz="6400"/>
              <a:t>input and optimized/formatted response should be the output. No user interface</a:t>
            </a:r>
            <a:endParaRPr sz="6400"/>
          </a:p>
          <a:p>
            <a:pPr indent="-330200" lvl="0" marL="457200" rtl="0" algn="l">
              <a:lnSpc>
                <a:spcPct val="115000"/>
              </a:lnSpc>
              <a:spcBef>
                <a:spcPts val="0"/>
              </a:spcBef>
              <a:spcAft>
                <a:spcPts val="0"/>
              </a:spcAft>
              <a:buSzPct val="100000"/>
              <a:buChar char="•"/>
            </a:pPr>
            <a:r>
              <a:rPr lang="en-US" sz="6400"/>
              <a:t>would be required.</a:t>
            </a:r>
            <a:endParaRPr sz="6400"/>
          </a:p>
          <a:p>
            <a:pPr indent="-330200" lvl="0" marL="457200" rtl="0" algn="l">
              <a:lnSpc>
                <a:spcPct val="115000"/>
              </a:lnSpc>
              <a:spcBef>
                <a:spcPts val="0"/>
              </a:spcBef>
              <a:spcAft>
                <a:spcPts val="0"/>
              </a:spcAft>
              <a:buSzPct val="100000"/>
              <a:buChar char="•"/>
            </a:pPr>
            <a:r>
              <a:rPr lang="en-US" sz="6400"/>
              <a:t>Bonus credit would be given to the team who can also consider the</a:t>
            </a:r>
            <a:endParaRPr sz="6400"/>
          </a:p>
          <a:p>
            <a:pPr indent="-330200" lvl="0" marL="457200" rtl="0" algn="l">
              <a:lnSpc>
                <a:spcPct val="115000"/>
              </a:lnSpc>
              <a:spcBef>
                <a:spcPts val="0"/>
              </a:spcBef>
              <a:spcAft>
                <a:spcPts val="0"/>
              </a:spcAft>
              <a:buSzPct val="100000"/>
              <a:buChar char="•"/>
            </a:pPr>
            <a:r>
              <a:rPr lang="en-US" sz="6400"/>
              <a:t>address in the local language and optimize the same.</a:t>
            </a:r>
            <a:endParaRPr sz="6400"/>
          </a:p>
          <a:p>
            <a:pPr indent="-330200" lvl="0" marL="457200" rtl="0" algn="l">
              <a:lnSpc>
                <a:spcPct val="115000"/>
              </a:lnSpc>
              <a:spcBef>
                <a:spcPts val="0"/>
              </a:spcBef>
              <a:spcAft>
                <a:spcPts val="0"/>
              </a:spcAft>
              <a:buSzPct val="100000"/>
              <a:buChar char="•"/>
            </a:pPr>
            <a:r>
              <a:rPr lang="en-US" sz="6400"/>
              <a:t>You can use any open-source technologies to demonstrate the solution.</a:t>
            </a:r>
            <a:endParaRPr sz="6400"/>
          </a:p>
          <a:p>
            <a:pPr indent="-50800" lvl="0" marL="228600" rtl="0" algn="l">
              <a:lnSpc>
                <a:spcPct val="90000"/>
              </a:lnSpc>
              <a:spcBef>
                <a:spcPts val="1000"/>
              </a:spcBef>
              <a:spcAft>
                <a:spcPts val="0"/>
              </a:spcAft>
              <a:buClr>
                <a:schemeClr val="dk1"/>
              </a:buClr>
              <a:buSzPct val="43750"/>
              <a:buNone/>
            </a:pPr>
            <a:r>
              <a:t/>
            </a:r>
            <a:endParaRPr sz="6400"/>
          </a:p>
          <a:p>
            <a:pPr indent="-50800" lvl="0" marL="228600" rtl="0" algn="l">
              <a:lnSpc>
                <a:spcPct val="90000"/>
              </a:lnSpc>
              <a:spcBef>
                <a:spcPts val="1000"/>
              </a:spcBef>
              <a:spcAft>
                <a:spcPts val="0"/>
              </a:spcAft>
              <a:buClr>
                <a:schemeClr val="dk1"/>
              </a:buClr>
              <a:buSzPct val="100000"/>
              <a:buNone/>
            </a:pPr>
            <a:r>
              <a:t/>
            </a:r>
            <a:endParaRPr/>
          </a:p>
          <a:p>
            <a:pPr indent="-50800"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6"/>
          <p:cNvSpPr txBox="1"/>
          <p:nvPr>
            <p:ph type="title"/>
          </p:nvPr>
        </p:nvSpPr>
        <p:spPr>
          <a:xfrm>
            <a:off x="604100" y="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t>Approach</a:t>
            </a:r>
            <a:endParaRPr/>
          </a:p>
        </p:txBody>
      </p:sp>
      <p:sp>
        <p:nvSpPr>
          <p:cNvPr id="110" name="Google Shape;110;p16"/>
          <p:cNvSpPr txBox="1"/>
          <p:nvPr>
            <p:ph idx="1" type="body"/>
          </p:nvPr>
        </p:nvSpPr>
        <p:spPr>
          <a:xfrm>
            <a:off x="388200" y="1151050"/>
            <a:ext cx="11415600" cy="5479500"/>
          </a:xfrm>
          <a:prstGeom prst="rect">
            <a:avLst/>
          </a:prstGeom>
          <a:noFill/>
          <a:ln>
            <a:noFill/>
          </a:ln>
        </p:spPr>
        <p:txBody>
          <a:bodyPr anchorCtr="0" anchor="t" bIns="45700" lIns="91425" spcFirstLastPara="1" rIns="91425" wrap="square" tIns="45700">
            <a:normAutofit fontScale="92500" lnSpcReduction="20000"/>
          </a:bodyPr>
          <a:lstStyle/>
          <a:p>
            <a:pPr indent="-369570" lvl="0" marL="457200" rtl="0" algn="l">
              <a:lnSpc>
                <a:spcPct val="150000"/>
              </a:lnSpc>
              <a:spcBef>
                <a:spcPts val="1000"/>
              </a:spcBef>
              <a:spcAft>
                <a:spcPts val="0"/>
              </a:spcAft>
              <a:buSzPct val="100000"/>
              <a:buAutoNum type="arabicPeriod"/>
            </a:pPr>
            <a:r>
              <a:rPr lang="en-US" sz="2400"/>
              <a:t>We are developing an API that can be used to </a:t>
            </a:r>
            <a:r>
              <a:rPr lang="en-US" sz="2400"/>
              <a:t>format the address with repetitive data</a:t>
            </a:r>
            <a:endParaRPr sz="2400"/>
          </a:p>
          <a:p>
            <a:pPr indent="-369570" lvl="0" marL="457200" rtl="0" algn="l">
              <a:lnSpc>
                <a:spcPct val="150000"/>
              </a:lnSpc>
              <a:spcBef>
                <a:spcPts val="0"/>
              </a:spcBef>
              <a:spcAft>
                <a:spcPts val="0"/>
              </a:spcAft>
              <a:buSzPct val="100000"/>
              <a:buAutoNum type="arabicPeriod"/>
            </a:pPr>
            <a:r>
              <a:rPr lang="en-US" sz="2400"/>
              <a:t>We will be using a dictionary to store address fields as keys and the data related to that particular address field as values.</a:t>
            </a:r>
            <a:endParaRPr sz="2400"/>
          </a:p>
          <a:p>
            <a:pPr indent="-369570" lvl="0" marL="457200" rtl="0" algn="l">
              <a:lnSpc>
                <a:spcPct val="150000"/>
              </a:lnSpc>
              <a:spcBef>
                <a:spcPts val="0"/>
              </a:spcBef>
              <a:spcAft>
                <a:spcPts val="0"/>
              </a:spcAft>
              <a:buSzPct val="100000"/>
              <a:buAutoNum type="arabicPeriod"/>
            </a:pPr>
            <a:r>
              <a:rPr lang="en-US" sz="2400"/>
              <a:t>The address in the raw format is stored into a dictionary where the values of each key is compared to one another and:</a:t>
            </a:r>
            <a:endParaRPr sz="2400"/>
          </a:p>
          <a:p>
            <a:pPr indent="-369569" lvl="0" marL="1085850" rtl="0" algn="l">
              <a:lnSpc>
                <a:spcPct val="150000"/>
              </a:lnSpc>
              <a:spcBef>
                <a:spcPts val="0"/>
              </a:spcBef>
              <a:spcAft>
                <a:spcPts val="0"/>
              </a:spcAft>
              <a:buSzPct val="100000"/>
              <a:buChar char="•"/>
            </a:pPr>
            <a:r>
              <a:rPr lang="en-US" sz="2400"/>
              <a:t>Special characters are not considered while comparing the values.</a:t>
            </a:r>
            <a:endParaRPr sz="2400"/>
          </a:p>
          <a:p>
            <a:pPr indent="-369569" lvl="0" marL="1085850" rtl="0" algn="l">
              <a:lnSpc>
                <a:spcPct val="150000"/>
              </a:lnSpc>
              <a:spcBef>
                <a:spcPts val="0"/>
              </a:spcBef>
              <a:spcAft>
                <a:spcPts val="0"/>
              </a:spcAft>
              <a:buSzPct val="100000"/>
              <a:buChar char="•"/>
            </a:pPr>
            <a:r>
              <a:rPr lang="en-US" sz="2400"/>
              <a:t>Minor spelling mistakes are also ignored while they are compared in case of address in English language.</a:t>
            </a:r>
            <a:endParaRPr sz="2400"/>
          </a:p>
          <a:p>
            <a:pPr indent="-369569" lvl="0" marL="1085850" rtl="0" algn="l">
              <a:lnSpc>
                <a:spcPct val="150000"/>
              </a:lnSpc>
              <a:spcBef>
                <a:spcPts val="0"/>
              </a:spcBef>
              <a:spcAft>
                <a:spcPts val="0"/>
              </a:spcAft>
              <a:buSzPct val="100000"/>
              <a:buChar char="•"/>
            </a:pPr>
            <a:r>
              <a:rPr lang="en-US" sz="2400"/>
              <a:t>Duplicate data is made null.</a:t>
            </a:r>
            <a:endParaRPr sz="2400"/>
          </a:p>
          <a:p>
            <a:pPr indent="-369570" lvl="0" marL="457200" rtl="0" algn="l">
              <a:lnSpc>
                <a:spcPct val="150000"/>
              </a:lnSpc>
              <a:spcBef>
                <a:spcPts val="0"/>
              </a:spcBef>
              <a:spcAft>
                <a:spcPts val="0"/>
              </a:spcAft>
              <a:buSzPct val="100000"/>
              <a:buAutoNum type="arabicPeriod"/>
            </a:pPr>
            <a:r>
              <a:rPr lang="en-US" sz="2400"/>
              <a:t>The resulting dictionary is returned, which gives the formatted address in the form of JSON Object.</a:t>
            </a:r>
            <a:endParaRPr sz="2400"/>
          </a:p>
          <a:p>
            <a:pPr indent="0" lvl="0" marL="457200" rtl="0" algn="l">
              <a:lnSpc>
                <a:spcPct val="150000"/>
              </a:lnSpc>
              <a:spcBef>
                <a:spcPts val="1000"/>
              </a:spcBef>
              <a:spcAft>
                <a:spcPts val="0"/>
              </a:spcAft>
              <a:buNone/>
            </a:pPr>
            <a:r>
              <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327975" y="3223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t>Architectural Diagram</a:t>
            </a:r>
            <a:endParaRPr/>
          </a:p>
        </p:txBody>
      </p:sp>
      <p:sp>
        <p:nvSpPr>
          <p:cNvPr id="116" name="Google Shape;116;p17"/>
          <p:cNvSpPr/>
          <p:nvPr/>
        </p:nvSpPr>
        <p:spPr>
          <a:xfrm>
            <a:off x="1713750" y="2178800"/>
            <a:ext cx="1614600" cy="12315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7"/>
          <p:cNvSpPr txBox="1"/>
          <p:nvPr/>
        </p:nvSpPr>
        <p:spPr>
          <a:xfrm>
            <a:off x="1731738" y="2144450"/>
            <a:ext cx="1578600" cy="1293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800">
                <a:solidFill>
                  <a:srgbClr val="1C4587"/>
                </a:solidFill>
              </a:rPr>
              <a:t>Address</a:t>
            </a:r>
            <a:endParaRPr b="1" sz="1800">
              <a:solidFill>
                <a:srgbClr val="1C4587"/>
              </a:solidFill>
            </a:endParaRPr>
          </a:p>
          <a:p>
            <a:pPr indent="0" lvl="0" marL="0" rtl="0" algn="ctr">
              <a:spcBef>
                <a:spcPts val="0"/>
              </a:spcBef>
              <a:spcAft>
                <a:spcPts val="0"/>
              </a:spcAft>
              <a:buNone/>
            </a:pPr>
            <a:r>
              <a:rPr b="1" lang="en-US" sz="1800">
                <a:solidFill>
                  <a:srgbClr val="1C4587"/>
                </a:solidFill>
              </a:rPr>
              <a:t>(raw data input in English) </a:t>
            </a:r>
            <a:endParaRPr b="1" sz="1800">
              <a:solidFill>
                <a:srgbClr val="1C4587"/>
              </a:solidFill>
            </a:endParaRPr>
          </a:p>
        </p:txBody>
      </p:sp>
      <p:cxnSp>
        <p:nvCxnSpPr>
          <p:cNvPr id="118" name="Google Shape;118;p17"/>
          <p:cNvCxnSpPr>
            <a:stCxn id="117" idx="3"/>
            <a:endCxn id="119" idx="1"/>
          </p:cNvCxnSpPr>
          <p:nvPr/>
        </p:nvCxnSpPr>
        <p:spPr>
          <a:xfrm>
            <a:off x="3310338" y="2790950"/>
            <a:ext cx="3056400" cy="3600"/>
          </a:xfrm>
          <a:prstGeom prst="straightConnector1">
            <a:avLst/>
          </a:prstGeom>
          <a:noFill/>
          <a:ln cap="flat" cmpd="sng" w="19050">
            <a:solidFill>
              <a:schemeClr val="dk1"/>
            </a:solidFill>
            <a:prstDash val="solid"/>
            <a:round/>
            <a:headEnd len="med" w="med" type="none"/>
            <a:tailEnd len="med" w="med" type="triangle"/>
          </a:ln>
        </p:spPr>
      </p:cxnSp>
      <p:sp>
        <p:nvSpPr>
          <p:cNvPr id="119" name="Google Shape;119;p17"/>
          <p:cNvSpPr/>
          <p:nvPr/>
        </p:nvSpPr>
        <p:spPr>
          <a:xfrm>
            <a:off x="6366663" y="2301650"/>
            <a:ext cx="2729100" cy="9858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7"/>
          <p:cNvSpPr txBox="1"/>
          <p:nvPr/>
        </p:nvSpPr>
        <p:spPr>
          <a:xfrm>
            <a:off x="6516663" y="2560100"/>
            <a:ext cx="2529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rgbClr val="1C4587"/>
                </a:solidFill>
              </a:rPr>
              <a:t>Store in Dictionary</a:t>
            </a:r>
            <a:endParaRPr b="1" sz="1800">
              <a:solidFill>
                <a:srgbClr val="1C4587"/>
              </a:solidFill>
            </a:endParaRPr>
          </a:p>
        </p:txBody>
      </p:sp>
      <p:sp>
        <p:nvSpPr>
          <p:cNvPr id="121" name="Google Shape;121;p17"/>
          <p:cNvSpPr/>
          <p:nvPr/>
        </p:nvSpPr>
        <p:spPr>
          <a:xfrm>
            <a:off x="6441725" y="4222350"/>
            <a:ext cx="2729100" cy="10158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7"/>
          <p:cNvSpPr txBox="1"/>
          <p:nvPr/>
        </p:nvSpPr>
        <p:spPr>
          <a:xfrm>
            <a:off x="6475025" y="4273975"/>
            <a:ext cx="26625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800">
                <a:solidFill>
                  <a:srgbClr val="1C4587"/>
                </a:solidFill>
              </a:rPr>
              <a:t>Delete duplicates from dictionary</a:t>
            </a:r>
            <a:endParaRPr>
              <a:solidFill>
                <a:srgbClr val="1C4587"/>
              </a:solidFill>
            </a:endParaRPr>
          </a:p>
        </p:txBody>
      </p:sp>
      <p:cxnSp>
        <p:nvCxnSpPr>
          <p:cNvPr id="123" name="Google Shape;123;p17"/>
          <p:cNvCxnSpPr/>
          <p:nvPr/>
        </p:nvCxnSpPr>
        <p:spPr>
          <a:xfrm>
            <a:off x="9095775" y="2828850"/>
            <a:ext cx="1043100" cy="16200"/>
          </a:xfrm>
          <a:prstGeom prst="straightConnector1">
            <a:avLst/>
          </a:prstGeom>
          <a:noFill/>
          <a:ln cap="flat" cmpd="sng" w="19050">
            <a:solidFill>
              <a:schemeClr val="dk1"/>
            </a:solidFill>
            <a:prstDash val="solid"/>
            <a:round/>
            <a:headEnd len="med" w="med" type="none"/>
            <a:tailEnd len="med" w="med" type="none"/>
          </a:ln>
        </p:spPr>
      </p:cxnSp>
      <p:sp>
        <p:nvSpPr>
          <p:cNvPr id="124" name="Google Shape;124;p17"/>
          <p:cNvSpPr/>
          <p:nvPr/>
        </p:nvSpPr>
        <p:spPr>
          <a:xfrm>
            <a:off x="1788800" y="4222350"/>
            <a:ext cx="2729100" cy="10158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7"/>
          <p:cNvSpPr txBox="1"/>
          <p:nvPr/>
        </p:nvSpPr>
        <p:spPr>
          <a:xfrm>
            <a:off x="1924550" y="4360800"/>
            <a:ext cx="2457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rgbClr val="1C4587"/>
                </a:solidFill>
              </a:rPr>
              <a:t>Return the formatted address</a:t>
            </a:r>
            <a:endParaRPr b="1" sz="1800">
              <a:solidFill>
                <a:srgbClr val="1C4587"/>
              </a:solidFill>
            </a:endParaRPr>
          </a:p>
        </p:txBody>
      </p:sp>
      <p:cxnSp>
        <p:nvCxnSpPr>
          <p:cNvPr id="126" name="Google Shape;126;p17"/>
          <p:cNvCxnSpPr/>
          <p:nvPr/>
        </p:nvCxnSpPr>
        <p:spPr>
          <a:xfrm>
            <a:off x="10138875" y="2845050"/>
            <a:ext cx="36600" cy="1809600"/>
          </a:xfrm>
          <a:prstGeom prst="straightConnector1">
            <a:avLst/>
          </a:prstGeom>
          <a:noFill/>
          <a:ln cap="flat" cmpd="sng" w="19050">
            <a:solidFill>
              <a:schemeClr val="dk1"/>
            </a:solidFill>
            <a:prstDash val="solid"/>
            <a:round/>
            <a:headEnd len="med" w="med" type="none"/>
            <a:tailEnd len="med" w="med" type="none"/>
          </a:ln>
        </p:spPr>
      </p:cxnSp>
      <p:cxnSp>
        <p:nvCxnSpPr>
          <p:cNvPr id="127" name="Google Shape;127;p17"/>
          <p:cNvCxnSpPr>
            <a:endCxn id="122" idx="3"/>
          </p:cNvCxnSpPr>
          <p:nvPr/>
        </p:nvCxnSpPr>
        <p:spPr>
          <a:xfrm rot="10800000">
            <a:off x="9137525" y="4643425"/>
            <a:ext cx="1038000" cy="11100"/>
          </a:xfrm>
          <a:prstGeom prst="straightConnector1">
            <a:avLst/>
          </a:prstGeom>
          <a:noFill/>
          <a:ln cap="flat" cmpd="sng" w="19050">
            <a:solidFill>
              <a:schemeClr val="dk1"/>
            </a:solidFill>
            <a:prstDash val="solid"/>
            <a:round/>
            <a:headEnd len="med" w="med" type="none"/>
            <a:tailEnd len="med" w="med" type="triangle"/>
          </a:ln>
        </p:spPr>
      </p:cxnSp>
      <p:cxnSp>
        <p:nvCxnSpPr>
          <p:cNvPr id="128" name="Google Shape;128;p17"/>
          <p:cNvCxnSpPr>
            <a:stCxn id="122" idx="1"/>
          </p:cNvCxnSpPr>
          <p:nvPr/>
        </p:nvCxnSpPr>
        <p:spPr>
          <a:xfrm rot="10800000">
            <a:off x="4517825" y="4642225"/>
            <a:ext cx="1957200" cy="1200"/>
          </a:xfrm>
          <a:prstGeom prst="straightConnector1">
            <a:avLst/>
          </a:prstGeom>
          <a:noFill/>
          <a:ln cap="flat" cmpd="sng" w="19050">
            <a:solidFill>
              <a:schemeClr val="dk1"/>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t>Steps for execution:</a:t>
            </a:r>
            <a:endParaRPr/>
          </a:p>
        </p:txBody>
      </p:sp>
      <p:sp>
        <p:nvSpPr>
          <p:cNvPr id="134" name="Google Shape;134;p18"/>
          <p:cNvSpPr txBox="1"/>
          <p:nvPr>
            <p:ph idx="1" type="body"/>
          </p:nvPr>
        </p:nvSpPr>
        <p:spPr>
          <a:xfrm>
            <a:off x="838200" y="1825624"/>
            <a:ext cx="10515600" cy="4679347"/>
          </a:xfrm>
          <a:prstGeom prst="rect">
            <a:avLst/>
          </a:prstGeom>
          <a:noFill/>
          <a:ln>
            <a:noFill/>
          </a:ln>
        </p:spPr>
        <p:txBody>
          <a:bodyPr anchorCtr="0" anchor="t" bIns="45700" lIns="91425" spcFirstLastPara="1" rIns="91425" wrap="square" tIns="45700">
            <a:normAutofit/>
          </a:bodyPr>
          <a:lstStyle/>
          <a:p>
            <a:pPr indent="-381000" lvl="0" marL="457200" rtl="0" algn="l">
              <a:lnSpc>
                <a:spcPct val="150000"/>
              </a:lnSpc>
              <a:spcBef>
                <a:spcPts val="1000"/>
              </a:spcBef>
              <a:spcAft>
                <a:spcPts val="0"/>
              </a:spcAft>
              <a:buSzPts val="2400"/>
              <a:buAutoNum type="arabicPeriod"/>
            </a:pPr>
            <a:r>
              <a:rPr lang="en-US" sz="2400"/>
              <a:t>Download all files from</a:t>
            </a:r>
            <a:r>
              <a:rPr lang="en-US" sz="2400"/>
              <a:t> </a:t>
            </a:r>
            <a:r>
              <a:rPr lang="en-US" sz="2400" u="sng">
                <a:solidFill>
                  <a:schemeClr val="hlink"/>
                </a:solidFill>
                <a:hlinkClick r:id="rId3"/>
              </a:rPr>
              <a:t>https://github.com/AshwiniJagadeesh/Address-Formatting-API/blob/main/README.md</a:t>
            </a:r>
            <a:endParaRPr sz="2400"/>
          </a:p>
          <a:p>
            <a:pPr indent="-381000" lvl="0" marL="457200" rtl="0" algn="l">
              <a:lnSpc>
                <a:spcPct val="150000"/>
              </a:lnSpc>
              <a:spcBef>
                <a:spcPts val="0"/>
              </a:spcBef>
              <a:spcAft>
                <a:spcPts val="0"/>
              </a:spcAft>
              <a:buSzPts val="2400"/>
              <a:buAutoNum type="arabicPeriod"/>
            </a:pPr>
            <a:r>
              <a:rPr lang="en-US" sz="2400"/>
              <a:t>You will find two folders, the apiKeyAuth folder is a project that makes use of API key for authentication.The basicAuth folder is a project that makes use of basic authentication,ie., username and password for authentication.</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9"/>
          <p:cNvSpPr txBox="1"/>
          <p:nvPr>
            <p:ph idx="1" type="body"/>
          </p:nvPr>
        </p:nvSpPr>
        <p:spPr>
          <a:xfrm>
            <a:off x="308750" y="284400"/>
            <a:ext cx="11002200" cy="6289200"/>
          </a:xfrm>
          <a:prstGeom prst="rect">
            <a:avLst/>
          </a:prstGeom>
        </p:spPr>
        <p:txBody>
          <a:bodyPr anchorCtr="0" anchor="t" bIns="45700" lIns="91425" spcFirstLastPara="1" rIns="91425" wrap="square" tIns="45700">
            <a:normAutofit/>
          </a:bodyPr>
          <a:lstStyle/>
          <a:p>
            <a:pPr indent="-355600" lvl="0" marL="457200" rtl="0" algn="l">
              <a:lnSpc>
                <a:spcPct val="150000"/>
              </a:lnSpc>
              <a:spcBef>
                <a:spcPts val="1000"/>
              </a:spcBef>
              <a:spcAft>
                <a:spcPts val="0"/>
              </a:spcAft>
              <a:buSzPts val="2000"/>
              <a:buAutoNum type="arabicPeriod" startAt="3"/>
            </a:pPr>
            <a:r>
              <a:rPr lang="en-US" sz="2000"/>
              <a:t>Run auth.py from the apiKeyAuth folder.You will get a url which has to be copied to Postman Application and make changes to the url,</a:t>
            </a:r>
            <a:endParaRPr sz="2000"/>
          </a:p>
          <a:p>
            <a:pPr indent="-355600" lvl="0" marL="1143000" rtl="0" algn="l">
              <a:lnSpc>
                <a:spcPct val="150000"/>
              </a:lnSpc>
              <a:spcBef>
                <a:spcPts val="0"/>
              </a:spcBef>
              <a:spcAft>
                <a:spcPts val="0"/>
              </a:spcAft>
              <a:buSzPts val="2000"/>
              <a:buChar char="•"/>
            </a:pPr>
            <a:r>
              <a:rPr lang="en-US" sz="2000"/>
              <a:t>Add the address in the body as well in the json format.</a:t>
            </a:r>
            <a:endParaRPr sz="2000"/>
          </a:p>
          <a:p>
            <a:pPr indent="-355600" lvl="0" marL="1143000" rtl="0" algn="l">
              <a:lnSpc>
                <a:spcPct val="150000"/>
              </a:lnSpc>
              <a:spcBef>
                <a:spcPts val="0"/>
              </a:spcBef>
              <a:spcAft>
                <a:spcPts val="0"/>
              </a:spcAft>
              <a:buSzPts val="2000"/>
              <a:buChar char="•"/>
            </a:pPr>
            <a:r>
              <a:rPr lang="en-US" sz="2000"/>
              <a:t>Add the API key and value as shown below.Click send.</a:t>
            </a:r>
            <a:endParaRPr sz="2000"/>
          </a:p>
          <a:p>
            <a:pPr indent="0" lvl="0" marL="0" rtl="0" algn="l">
              <a:spcBef>
                <a:spcPts val="1000"/>
              </a:spcBef>
              <a:spcAft>
                <a:spcPts val="0"/>
              </a:spcAft>
              <a:buNone/>
            </a:pPr>
            <a:r>
              <a:t/>
            </a:r>
            <a:endParaRPr/>
          </a:p>
        </p:txBody>
      </p:sp>
      <p:pic>
        <p:nvPicPr>
          <p:cNvPr id="141" name="Google Shape;141;p19"/>
          <p:cNvPicPr preferRelativeResize="0"/>
          <p:nvPr/>
        </p:nvPicPr>
        <p:blipFill rotWithShape="1">
          <a:blip r:embed="rId3">
            <a:alphaModFix/>
          </a:blip>
          <a:srcRect b="56822" l="0" r="0" t="13157"/>
          <a:stretch/>
        </p:blipFill>
        <p:spPr>
          <a:xfrm>
            <a:off x="1257475" y="2000250"/>
            <a:ext cx="9436226" cy="2192549"/>
          </a:xfrm>
          <a:prstGeom prst="rect">
            <a:avLst/>
          </a:prstGeom>
          <a:noFill/>
          <a:ln>
            <a:noFill/>
          </a:ln>
        </p:spPr>
      </p:pic>
      <p:pic>
        <p:nvPicPr>
          <p:cNvPr id="142" name="Google Shape;142;p19"/>
          <p:cNvPicPr preferRelativeResize="0"/>
          <p:nvPr/>
        </p:nvPicPr>
        <p:blipFill>
          <a:blip r:embed="rId4">
            <a:alphaModFix/>
          </a:blip>
          <a:stretch>
            <a:fillRect/>
          </a:stretch>
        </p:blipFill>
        <p:spPr>
          <a:xfrm>
            <a:off x="1377888" y="4192800"/>
            <a:ext cx="9436225" cy="2525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0"/>
          <p:cNvSpPr txBox="1"/>
          <p:nvPr>
            <p:ph idx="1" type="body"/>
          </p:nvPr>
        </p:nvSpPr>
        <p:spPr>
          <a:xfrm>
            <a:off x="838200" y="406275"/>
            <a:ext cx="10515600" cy="5754300"/>
          </a:xfrm>
          <a:prstGeom prst="rect">
            <a:avLst/>
          </a:prstGeom>
        </p:spPr>
        <p:txBody>
          <a:bodyPr anchorCtr="0" anchor="t" bIns="45700" lIns="91425" spcFirstLastPara="1" rIns="91425" wrap="square" tIns="45700">
            <a:normAutofit/>
          </a:bodyPr>
          <a:lstStyle/>
          <a:p>
            <a:pPr indent="-381000" lvl="0" marL="457200" rtl="0" algn="l">
              <a:lnSpc>
                <a:spcPct val="150000"/>
              </a:lnSpc>
              <a:spcBef>
                <a:spcPts val="1000"/>
              </a:spcBef>
              <a:spcAft>
                <a:spcPts val="0"/>
              </a:spcAft>
              <a:buSzPts val="2400"/>
              <a:buAutoNum type="arabicPeriod" startAt="4"/>
            </a:pPr>
            <a:r>
              <a:rPr lang="en-US" sz="2400"/>
              <a:t>You will get the formatted address with the required changes as shown below</a:t>
            </a:r>
            <a:endParaRPr sz="2400"/>
          </a:p>
          <a:p>
            <a:pPr indent="0" lvl="0" marL="914400" rtl="0" algn="l">
              <a:lnSpc>
                <a:spcPct val="150000"/>
              </a:lnSpc>
              <a:spcBef>
                <a:spcPts val="1000"/>
              </a:spcBef>
              <a:spcAft>
                <a:spcPts val="0"/>
              </a:spcAft>
              <a:buNone/>
            </a:pPr>
            <a:r>
              <a:t/>
            </a:r>
            <a:endParaRPr sz="2400"/>
          </a:p>
          <a:p>
            <a:pPr indent="0" lvl="0" marL="0" rtl="0" algn="l">
              <a:spcBef>
                <a:spcPts val="1000"/>
              </a:spcBef>
              <a:spcAft>
                <a:spcPts val="0"/>
              </a:spcAft>
              <a:buNone/>
            </a:pPr>
            <a:r>
              <a:t/>
            </a:r>
            <a:endParaRPr/>
          </a:p>
        </p:txBody>
      </p:sp>
      <p:pic>
        <p:nvPicPr>
          <p:cNvPr id="149" name="Google Shape;149;p20"/>
          <p:cNvPicPr preferRelativeResize="0"/>
          <p:nvPr/>
        </p:nvPicPr>
        <p:blipFill rotWithShape="1">
          <a:blip r:embed="rId3">
            <a:alphaModFix/>
          </a:blip>
          <a:srcRect b="0" l="0" r="0" t="58315"/>
          <a:stretch/>
        </p:blipFill>
        <p:spPr>
          <a:xfrm>
            <a:off x="1156250" y="1550500"/>
            <a:ext cx="10197550" cy="3240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1"/>
          <p:cNvSpPr txBox="1"/>
          <p:nvPr>
            <p:ph idx="1" type="body"/>
          </p:nvPr>
        </p:nvSpPr>
        <p:spPr>
          <a:xfrm>
            <a:off x="422525" y="243775"/>
            <a:ext cx="10931400" cy="5932800"/>
          </a:xfrm>
          <a:prstGeom prst="rect">
            <a:avLst/>
          </a:prstGeom>
        </p:spPr>
        <p:txBody>
          <a:bodyPr anchorCtr="0" anchor="t" bIns="45700" lIns="91425" spcFirstLastPara="1" rIns="91425" wrap="square" tIns="45700">
            <a:normAutofit/>
          </a:bodyPr>
          <a:lstStyle/>
          <a:p>
            <a:pPr indent="-355600" lvl="0" marL="914400" rtl="0" algn="l">
              <a:lnSpc>
                <a:spcPct val="150000"/>
              </a:lnSpc>
              <a:spcBef>
                <a:spcPts val="1000"/>
              </a:spcBef>
              <a:spcAft>
                <a:spcPts val="0"/>
              </a:spcAft>
              <a:buSzPts val="2000"/>
              <a:buAutoNum type="arabicPeriod" startAt="5"/>
            </a:pPr>
            <a:r>
              <a:rPr lang="en-US" sz="2000"/>
              <a:t>Run auth.py from the basicAuth folder.You will get a url which has to be copied to Postman Application and make changes to the url,</a:t>
            </a:r>
            <a:endParaRPr sz="2000"/>
          </a:p>
          <a:p>
            <a:pPr indent="-355600" lvl="0" marL="1143000" rtl="0" algn="l">
              <a:lnSpc>
                <a:spcPct val="150000"/>
              </a:lnSpc>
              <a:spcBef>
                <a:spcPts val="0"/>
              </a:spcBef>
              <a:spcAft>
                <a:spcPts val="0"/>
              </a:spcAft>
              <a:buSzPts val="2000"/>
              <a:buChar char="•"/>
            </a:pPr>
            <a:r>
              <a:rPr lang="en-US" sz="2000"/>
              <a:t>Add the address in the body as well in the json format.</a:t>
            </a:r>
            <a:endParaRPr sz="2000"/>
          </a:p>
          <a:p>
            <a:pPr indent="-355600" lvl="0" marL="1143000" rtl="0" algn="l">
              <a:lnSpc>
                <a:spcPct val="150000"/>
              </a:lnSpc>
              <a:spcBef>
                <a:spcPts val="0"/>
              </a:spcBef>
              <a:spcAft>
                <a:spcPts val="0"/>
              </a:spcAft>
              <a:buSzPts val="2000"/>
              <a:buChar char="•"/>
            </a:pPr>
            <a:r>
              <a:rPr lang="en-US" sz="2000"/>
              <a:t>Add the username and password as shown below.Click send.</a:t>
            </a:r>
            <a:endParaRPr sz="2000"/>
          </a:p>
          <a:p>
            <a:pPr indent="-355600" lvl="0" marL="1143000" rtl="0" algn="l">
              <a:lnSpc>
                <a:spcPct val="150000"/>
              </a:lnSpc>
              <a:spcBef>
                <a:spcPts val="0"/>
              </a:spcBef>
              <a:spcAft>
                <a:spcPts val="0"/>
              </a:spcAft>
              <a:buSzPts val="2000"/>
              <a:buChar char="•"/>
            </a:pPr>
            <a:r>
              <a:t/>
            </a:r>
            <a:endParaRPr sz="2000"/>
          </a:p>
        </p:txBody>
      </p:sp>
      <p:pic>
        <p:nvPicPr>
          <p:cNvPr id="156" name="Google Shape;156;p21"/>
          <p:cNvPicPr preferRelativeResize="0"/>
          <p:nvPr/>
        </p:nvPicPr>
        <p:blipFill rotWithShape="1">
          <a:blip r:embed="rId3">
            <a:alphaModFix/>
          </a:blip>
          <a:srcRect b="57467" l="0" r="0" t="12803"/>
          <a:stretch/>
        </p:blipFill>
        <p:spPr>
          <a:xfrm>
            <a:off x="1240850" y="2063875"/>
            <a:ext cx="9371173" cy="2112675"/>
          </a:xfrm>
          <a:prstGeom prst="rect">
            <a:avLst/>
          </a:prstGeom>
          <a:noFill/>
          <a:ln>
            <a:noFill/>
          </a:ln>
        </p:spPr>
      </p:pic>
      <p:pic>
        <p:nvPicPr>
          <p:cNvPr id="157" name="Google Shape;157;p21"/>
          <p:cNvPicPr preferRelativeResize="0"/>
          <p:nvPr/>
        </p:nvPicPr>
        <p:blipFill>
          <a:blip r:embed="rId4">
            <a:alphaModFix/>
          </a:blip>
          <a:stretch>
            <a:fillRect/>
          </a:stretch>
        </p:blipFill>
        <p:spPr>
          <a:xfrm>
            <a:off x="1240850" y="4090650"/>
            <a:ext cx="9159899" cy="2336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2"/>
          <p:cNvSpPr txBox="1"/>
          <p:nvPr>
            <p:ph idx="1" type="body"/>
          </p:nvPr>
        </p:nvSpPr>
        <p:spPr>
          <a:xfrm>
            <a:off x="838200" y="731300"/>
            <a:ext cx="10515600" cy="5445600"/>
          </a:xfrm>
          <a:prstGeom prst="rect">
            <a:avLst/>
          </a:prstGeom>
        </p:spPr>
        <p:txBody>
          <a:bodyPr anchorCtr="0" anchor="t" bIns="45700" lIns="91425" spcFirstLastPara="1" rIns="91425" wrap="square" tIns="45700">
            <a:normAutofit/>
          </a:bodyPr>
          <a:lstStyle/>
          <a:p>
            <a:pPr indent="-381000" lvl="0" marL="457200" rtl="0" algn="l">
              <a:lnSpc>
                <a:spcPct val="150000"/>
              </a:lnSpc>
              <a:spcBef>
                <a:spcPts val="1000"/>
              </a:spcBef>
              <a:spcAft>
                <a:spcPts val="0"/>
              </a:spcAft>
              <a:buSzPts val="2400"/>
              <a:buAutoNum type="arabicPeriod" startAt="6"/>
            </a:pPr>
            <a:r>
              <a:rPr lang="en-US" sz="2400"/>
              <a:t>You will get the formatted address with the required changes as shown below.</a:t>
            </a:r>
            <a:endParaRPr/>
          </a:p>
        </p:txBody>
      </p:sp>
      <p:pic>
        <p:nvPicPr>
          <p:cNvPr id="164" name="Google Shape;164;p22"/>
          <p:cNvPicPr preferRelativeResize="0"/>
          <p:nvPr/>
        </p:nvPicPr>
        <p:blipFill rotWithShape="1">
          <a:blip r:embed="rId3">
            <a:alphaModFix/>
          </a:blip>
          <a:srcRect b="0" l="0" r="0" t="57312"/>
          <a:stretch/>
        </p:blipFill>
        <p:spPr>
          <a:xfrm>
            <a:off x="1348875" y="1942750"/>
            <a:ext cx="9338649" cy="26489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