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E3FD"/>
    <a:srgbClr val="6979BF"/>
    <a:srgbClr val="3482F4"/>
    <a:srgbClr val="E0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8.png"/><Relationship Id="rId7" Type="http://schemas.openxmlformats.org/officeDocument/2006/relationships/image" Target="../media/image14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3.svg"/><Relationship Id="rId4" Type="http://schemas.openxmlformats.org/officeDocument/2006/relationships/image" Target="../media/image39.svg"/><Relationship Id="rId9" Type="http://schemas.openxmlformats.org/officeDocument/2006/relationships/image" Target="../media/image4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8.png"/><Relationship Id="rId7" Type="http://schemas.openxmlformats.org/officeDocument/2006/relationships/image" Target="../media/image14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3.svg"/><Relationship Id="rId4" Type="http://schemas.openxmlformats.org/officeDocument/2006/relationships/image" Target="../media/image39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E3B16-7930-466B-B13C-F47205367CB4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E6D3CB-D853-48D3-813B-B468C155D5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Google maps is widely used by consumers to find locations, business information and figure out transit details.</a:t>
          </a:r>
        </a:p>
      </dgm:t>
    </dgm:pt>
    <dgm:pt modelId="{203310CC-4E99-4330-9815-FC019C83CEA7}" type="parTrans" cxnId="{31714EC5-228D-4BC3-92DB-3DB8604C6A50}">
      <dgm:prSet/>
      <dgm:spPr/>
      <dgm:t>
        <a:bodyPr/>
        <a:lstStyle/>
        <a:p>
          <a:endParaRPr lang="en-US"/>
        </a:p>
      </dgm:t>
    </dgm:pt>
    <dgm:pt modelId="{A33E5009-0D99-4BBF-A168-C7034C86D928}" type="sibTrans" cxnId="{31714EC5-228D-4BC3-92DB-3DB8604C6A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446DF6-A743-48D2-BC07-1748DA4D2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Google believes there is an opportunity to </a:t>
          </a:r>
          <a:r>
            <a:rPr lang="en-US" b="1" dirty="0">
              <a:latin typeface="Comic Sans MS" panose="030F0702030302020204" pitchFamily="66" charset="0"/>
            </a:rPr>
            <a:t>help its users co-ordinate a gathering or meal with their friends.</a:t>
          </a:r>
          <a:endParaRPr lang="en-US" dirty="0">
            <a:latin typeface="Comic Sans MS" panose="030F0702030302020204" pitchFamily="66" charset="0"/>
          </a:endParaRPr>
        </a:p>
      </dgm:t>
    </dgm:pt>
    <dgm:pt modelId="{083F2C0F-7AA1-4E41-9BA7-9E3C3D15FD6B}" type="parTrans" cxnId="{30F4C6D3-908B-4D8D-B325-F115E73E6E5E}">
      <dgm:prSet/>
      <dgm:spPr/>
      <dgm:t>
        <a:bodyPr/>
        <a:lstStyle/>
        <a:p>
          <a:endParaRPr lang="en-US"/>
        </a:p>
      </dgm:t>
    </dgm:pt>
    <dgm:pt modelId="{974C7187-DF0A-4C7C-A32D-CE7624B443F1}" type="sibTrans" cxnId="{30F4C6D3-908B-4D8D-B325-F115E73E6E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5DFFB9-E504-4235-B730-094F26555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They would allow users to decide on a date and time and agree on where they will be meeting, ideally from a few options.</a:t>
          </a:r>
        </a:p>
      </dgm:t>
    </dgm:pt>
    <dgm:pt modelId="{1B64B0B3-E001-4D5D-B794-FA3AB854D15B}" type="parTrans" cxnId="{EF7332FC-E0B4-42D1-AB83-94414245ADCF}">
      <dgm:prSet/>
      <dgm:spPr/>
      <dgm:t>
        <a:bodyPr/>
        <a:lstStyle/>
        <a:p>
          <a:endParaRPr lang="en-US"/>
        </a:p>
      </dgm:t>
    </dgm:pt>
    <dgm:pt modelId="{9F67428E-0E89-4A9C-8230-682878503AE8}" type="sibTrans" cxnId="{EF7332FC-E0B4-42D1-AB83-94414245AD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9EB552-23A0-4314-B05E-2DCC774E1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As a PM at Google, </a:t>
          </a:r>
          <a:r>
            <a:rPr lang="en-US" b="1" dirty="0">
              <a:latin typeface="Comic Sans MS" panose="030F0702030302020204" pitchFamily="66" charset="0"/>
            </a:rPr>
            <a:t>provide an overview of high-level strategy and vision for the product.</a:t>
          </a:r>
          <a:endParaRPr lang="en-US" dirty="0">
            <a:latin typeface="Comic Sans MS" panose="030F0702030302020204" pitchFamily="66" charset="0"/>
          </a:endParaRPr>
        </a:p>
      </dgm:t>
    </dgm:pt>
    <dgm:pt modelId="{257CAD5B-A3AB-4CA3-819C-398B8B7F6441}" type="parTrans" cxnId="{85ACC36A-1C29-457B-B760-8FF15B0E509E}">
      <dgm:prSet/>
      <dgm:spPr/>
      <dgm:t>
        <a:bodyPr/>
        <a:lstStyle/>
        <a:p>
          <a:endParaRPr lang="en-US"/>
        </a:p>
      </dgm:t>
    </dgm:pt>
    <dgm:pt modelId="{1E1CB935-5948-4EA9-9173-A4948B1755D4}" type="sibTrans" cxnId="{85ACC36A-1C29-457B-B760-8FF15B0E509E}">
      <dgm:prSet/>
      <dgm:spPr/>
      <dgm:t>
        <a:bodyPr/>
        <a:lstStyle/>
        <a:p>
          <a:endParaRPr lang="en-US"/>
        </a:p>
      </dgm:t>
    </dgm:pt>
    <dgm:pt modelId="{29DDADA4-3C83-5541-A3C9-1E3A6EB25ED6}" type="pres">
      <dgm:prSet presAssocID="{483E3B16-7930-466B-B13C-F47205367CB4}" presName="outerComposite" presStyleCnt="0">
        <dgm:presLayoutVars>
          <dgm:chMax val="5"/>
          <dgm:dir/>
          <dgm:resizeHandles val="exact"/>
        </dgm:presLayoutVars>
      </dgm:prSet>
      <dgm:spPr/>
    </dgm:pt>
    <dgm:pt modelId="{2A717CA8-0D36-1F4D-B308-D1D825BE1F43}" type="pres">
      <dgm:prSet presAssocID="{483E3B16-7930-466B-B13C-F47205367CB4}" presName="dummyMaxCanvas" presStyleCnt="0">
        <dgm:presLayoutVars/>
      </dgm:prSet>
      <dgm:spPr/>
    </dgm:pt>
    <dgm:pt modelId="{27F731ED-3EDF-9746-B5D3-39687272A1B4}" type="pres">
      <dgm:prSet presAssocID="{483E3B16-7930-466B-B13C-F47205367CB4}" presName="FourNodes_1" presStyleLbl="node1" presStyleIdx="0" presStyleCnt="4">
        <dgm:presLayoutVars>
          <dgm:bulletEnabled val="1"/>
        </dgm:presLayoutVars>
      </dgm:prSet>
      <dgm:spPr/>
    </dgm:pt>
    <dgm:pt modelId="{6557F113-85BC-724C-9007-55771443E3B5}" type="pres">
      <dgm:prSet presAssocID="{483E3B16-7930-466B-B13C-F47205367CB4}" presName="FourNodes_2" presStyleLbl="node1" presStyleIdx="1" presStyleCnt="4">
        <dgm:presLayoutVars>
          <dgm:bulletEnabled val="1"/>
        </dgm:presLayoutVars>
      </dgm:prSet>
      <dgm:spPr/>
    </dgm:pt>
    <dgm:pt modelId="{D36E44E6-D52F-854A-B6E3-BE6DA6D18D99}" type="pres">
      <dgm:prSet presAssocID="{483E3B16-7930-466B-B13C-F47205367CB4}" presName="FourNodes_3" presStyleLbl="node1" presStyleIdx="2" presStyleCnt="4">
        <dgm:presLayoutVars>
          <dgm:bulletEnabled val="1"/>
        </dgm:presLayoutVars>
      </dgm:prSet>
      <dgm:spPr/>
    </dgm:pt>
    <dgm:pt modelId="{EED8F020-4550-BD4F-8A07-DFC8BEEA7396}" type="pres">
      <dgm:prSet presAssocID="{483E3B16-7930-466B-B13C-F47205367CB4}" presName="FourNodes_4" presStyleLbl="node1" presStyleIdx="3" presStyleCnt="4">
        <dgm:presLayoutVars>
          <dgm:bulletEnabled val="1"/>
        </dgm:presLayoutVars>
      </dgm:prSet>
      <dgm:spPr/>
    </dgm:pt>
    <dgm:pt modelId="{1AE6686C-0F07-5742-9812-E3CB5BD527D5}" type="pres">
      <dgm:prSet presAssocID="{483E3B16-7930-466B-B13C-F47205367CB4}" presName="FourConn_1-2" presStyleLbl="fgAccFollowNode1" presStyleIdx="0" presStyleCnt="3">
        <dgm:presLayoutVars>
          <dgm:bulletEnabled val="1"/>
        </dgm:presLayoutVars>
      </dgm:prSet>
      <dgm:spPr/>
    </dgm:pt>
    <dgm:pt modelId="{96BC5331-A622-4142-B99F-7E83435C6B87}" type="pres">
      <dgm:prSet presAssocID="{483E3B16-7930-466B-B13C-F47205367CB4}" presName="FourConn_2-3" presStyleLbl="fgAccFollowNode1" presStyleIdx="1" presStyleCnt="3">
        <dgm:presLayoutVars>
          <dgm:bulletEnabled val="1"/>
        </dgm:presLayoutVars>
      </dgm:prSet>
      <dgm:spPr/>
    </dgm:pt>
    <dgm:pt modelId="{D302DE71-3F71-114D-A3FA-0EB6290DFFC6}" type="pres">
      <dgm:prSet presAssocID="{483E3B16-7930-466B-B13C-F47205367CB4}" presName="FourConn_3-4" presStyleLbl="fgAccFollowNode1" presStyleIdx="2" presStyleCnt="3">
        <dgm:presLayoutVars>
          <dgm:bulletEnabled val="1"/>
        </dgm:presLayoutVars>
      </dgm:prSet>
      <dgm:spPr/>
    </dgm:pt>
    <dgm:pt modelId="{C84DA414-E28A-7B4B-ADB9-B484D0E0AAEC}" type="pres">
      <dgm:prSet presAssocID="{483E3B16-7930-466B-B13C-F47205367CB4}" presName="FourNodes_1_text" presStyleLbl="node1" presStyleIdx="3" presStyleCnt="4">
        <dgm:presLayoutVars>
          <dgm:bulletEnabled val="1"/>
        </dgm:presLayoutVars>
      </dgm:prSet>
      <dgm:spPr/>
    </dgm:pt>
    <dgm:pt modelId="{66F0B5C9-B9EB-9446-A43A-D05E01C3C33B}" type="pres">
      <dgm:prSet presAssocID="{483E3B16-7930-466B-B13C-F47205367CB4}" presName="FourNodes_2_text" presStyleLbl="node1" presStyleIdx="3" presStyleCnt="4">
        <dgm:presLayoutVars>
          <dgm:bulletEnabled val="1"/>
        </dgm:presLayoutVars>
      </dgm:prSet>
      <dgm:spPr/>
    </dgm:pt>
    <dgm:pt modelId="{BAACA1C4-9C3B-FC47-A4EA-B1CDBFCA4058}" type="pres">
      <dgm:prSet presAssocID="{483E3B16-7930-466B-B13C-F47205367CB4}" presName="FourNodes_3_text" presStyleLbl="node1" presStyleIdx="3" presStyleCnt="4">
        <dgm:presLayoutVars>
          <dgm:bulletEnabled val="1"/>
        </dgm:presLayoutVars>
      </dgm:prSet>
      <dgm:spPr/>
    </dgm:pt>
    <dgm:pt modelId="{DA9DEC69-57D8-FA46-B796-0E1D5BECE731}" type="pres">
      <dgm:prSet presAssocID="{483E3B16-7930-466B-B13C-F47205367CB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880BB15-48CD-E943-A2D2-D4BAD8A9E778}" type="presOf" srcId="{7D5DFFB9-E504-4235-B730-094F26555388}" destId="{BAACA1C4-9C3B-FC47-A4EA-B1CDBFCA4058}" srcOrd="1" destOrd="0" presId="urn:microsoft.com/office/officeart/2005/8/layout/vProcess5"/>
    <dgm:cxn modelId="{B00BA536-E348-1841-BC57-95176177CE2E}" type="presOf" srcId="{7D5DFFB9-E504-4235-B730-094F26555388}" destId="{D36E44E6-D52F-854A-B6E3-BE6DA6D18D99}" srcOrd="0" destOrd="0" presId="urn:microsoft.com/office/officeart/2005/8/layout/vProcess5"/>
    <dgm:cxn modelId="{EB3AA73C-0A41-1440-885D-E0AEC451E0A8}" type="presOf" srcId="{799EB552-23A0-4314-B05E-2DCC774E1D05}" destId="{EED8F020-4550-BD4F-8A07-DFC8BEEA7396}" srcOrd="0" destOrd="0" presId="urn:microsoft.com/office/officeart/2005/8/layout/vProcess5"/>
    <dgm:cxn modelId="{79F5EC3F-6348-AB4B-8255-BCF30C802D05}" type="presOf" srcId="{48446DF6-A743-48D2-BC07-1748DA4D2C6F}" destId="{6557F113-85BC-724C-9007-55771443E3B5}" srcOrd="0" destOrd="0" presId="urn:microsoft.com/office/officeart/2005/8/layout/vProcess5"/>
    <dgm:cxn modelId="{A4115447-882E-4046-A434-8EC5E32C13AF}" type="presOf" srcId="{8EE6D3CB-D853-48D3-813B-B468C155D523}" destId="{27F731ED-3EDF-9746-B5D3-39687272A1B4}" srcOrd="0" destOrd="0" presId="urn:microsoft.com/office/officeart/2005/8/layout/vProcess5"/>
    <dgm:cxn modelId="{C4D2764C-46F2-9646-9BD9-7FDCD46B061E}" type="presOf" srcId="{48446DF6-A743-48D2-BC07-1748DA4D2C6F}" destId="{66F0B5C9-B9EB-9446-A43A-D05E01C3C33B}" srcOrd="1" destOrd="0" presId="urn:microsoft.com/office/officeart/2005/8/layout/vProcess5"/>
    <dgm:cxn modelId="{85ACC36A-1C29-457B-B760-8FF15B0E509E}" srcId="{483E3B16-7930-466B-B13C-F47205367CB4}" destId="{799EB552-23A0-4314-B05E-2DCC774E1D05}" srcOrd="3" destOrd="0" parTransId="{257CAD5B-A3AB-4CA3-819C-398B8B7F6441}" sibTransId="{1E1CB935-5948-4EA9-9173-A4948B1755D4}"/>
    <dgm:cxn modelId="{FE063777-20E5-D144-BEA5-4DD9B59A0788}" type="presOf" srcId="{8EE6D3CB-D853-48D3-813B-B468C155D523}" destId="{C84DA414-E28A-7B4B-ADB9-B484D0E0AAEC}" srcOrd="1" destOrd="0" presId="urn:microsoft.com/office/officeart/2005/8/layout/vProcess5"/>
    <dgm:cxn modelId="{BE0F507B-5610-0A47-B773-93260741F8DA}" type="presOf" srcId="{A33E5009-0D99-4BBF-A168-C7034C86D928}" destId="{1AE6686C-0F07-5742-9812-E3CB5BD527D5}" srcOrd="0" destOrd="0" presId="urn:microsoft.com/office/officeart/2005/8/layout/vProcess5"/>
    <dgm:cxn modelId="{AF1F7291-9BBE-2D4A-83F8-9E663390D55E}" type="presOf" srcId="{483E3B16-7930-466B-B13C-F47205367CB4}" destId="{29DDADA4-3C83-5541-A3C9-1E3A6EB25ED6}" srcOrd="0" destOrd="0" presId="urn:microsoft.com/office/officeart/2005/8/layout/vProcess5"/>
    <dgm:cxn modelId="{4A90C29D-9D5C-2746-960A-2ABDBD03273F}" type="presOf" srcId="{799EB552-23A0-4314-B05E-2DCC774E1D05}" destId="{DA9DEC69-57D8-FA46-B796-0E1D5BECE731}" srcOrd="1" destOrd="0" presId="urn:microsoft.com/office/officeart/2005/8/layout/vProcess5"/>
    <dgm:cxn modelId="{8F3C4CAD-23AF-304B-9B53-35993FE76C35}" type="presOf" srcId="{974C7187-DF0A-4C7C-A32D-CE7624B443F1}" destId="{96BC5331-A622-4142-B99F-7E83435C6B87}" srcOrd="0" destOrd="0" presId="urn:microsoft.com/office/officeart/2005/8/layout/vProcess5"/>
    <dgm:cxn modelId="{31714EC5-228D-4BC3-92DB-3DB8604C6A50}" srcId="{483E3B16-7930-466B-B13C-F47205367CB4}" destId="{8EE6D3CB-D853-48D3-813B-B468C155D523}" srcOrd="0" destOrd="0" parTransId="{203310CC-4E99-4330-9815-FC019C83CEA7}" sibTransId="{A33E5009-0D99-4BBF-A168-C7034C86D928}"/>
    <dgm:cxn modelId="{4A4D34C9-D446-A141-B555-02B90739ADCE}" type="presOf" srcId="{9F67428E-0E89-4A9C-8230-682878503AE8}" destId="{D302DE71-3F71-114D-A3FA-0EB6290DFFC6}" srcOrd="0" destOrd="0" presId="urn:microsoft.com/office/officeart/2005/8/layout/vProcess5"/>
    <dgm:cxn modelId="{30F4C6D3-908B-4D8D-B325-F115E73E6E5E}" srcId="{483E3B16-7930-466B-B13C-F47205367CB4}" destId="{48446DF6-A743-48D2-BC07-1748DA4D2C6F}" srcOrd="1" destOrd="0" parTransId="{083F2C0F-7AA1-4E41-9BA7-9E3C3D15FD6B}" sibTransId="{974C7187-DF0A-4C7C-A32D-CE7624B443F1}"/>
    <dgm:cxn modelId="{EF7332FC-E0B4-42D1-AB83-94414245ADCF}" srcId="{483E3B16-7930-466B-B13C-F47205367CB4}" destId="{7D5DFFB9-E504-4235-B730-094F26555388}" srcOrd="2" destOrd="0" parTransId="{1B64B0B3-E001-4D5D-B794-FA3AB854D15B}" sibTransId="{9F67428E-0E89-4A9C-8230-682878503AE8}"/>
    <dgm:cxn modelId="{C5290A9B-3B01-8345-8100-20C49BB93184}" type="presParOf" srcId="{29DDADA4-3C83-5541-A3C9-1E3A6EB25ED6}" destId="{2A717CA8-0D36-1F4D-B308-D1D825BE1F43}" srcOrd="0" destOrd="0" presId="urn:microsoft.com/office/officeart/2005/8/layout/vProcess5"/>
    <dgm:cxn modelId="{91ACA46D-FA36-C34F-8B88-DDCCDE1391E6}" type="presParOf" srcId="{29DDADA4-3C83-5541-A3C9-1E3A6EB25ED6}" destId="{27F731ED-3EDF-9746-B5D3-39687272A1B4}" srcOrd="1" destOrd="0" presId="urn:microsoft.com/office/officeart/2005/8/layout/vProcess5"/>
    <dgm:cxn modelId="{EC1C8153-00DF-444D-BCA1-81A96A64433A}" type="presParOf" srcId="{29DDADA4-3C83-5541-A3C9-1E3A6EB25ED6}" destId="{6557F113-85BC-724C-9007-55771443E3B5}" srcOrd="2" destOrd="0" presId="urn:microsoft.com/office/officeart/2005/8/layout/vProcess5"/>
    <dgm:cxn modelId="{4340B5D6-CE85-6C45-A024-E04EA8A233D9}" type="presParOf" srcId="{29DDADA4-3C83-5541-A3C9-1E3A6EB25ED6}" destId="{D36E44E6-D52F-854A-B6E3-BE6DA6D18D99}" srcOrd="3" destOrd="0" presId="urn:microsoft.com/office/officeart/2005/8/layout/vProcess5"/>
    <dgm:cxn modelId="{ADC97E87-91CD-1B48-BD02-A0D66015FBC6}" type="presParOf" srcId="{29DDADA4-3C83-5541-A3C9-1E3A6EB25ED6}" destId="{EED8F020-4550-BD4F-8A07-DFC8BEEA7396}" srcOrd="4" destOrd="0" presId="urn:microsoft.com/office/officeart/2005/8/layout/vProcess5"/>
    <dgm:cxn modelId="{90AA9253-D559-214B-BA5E-F17597D6F127}" type="presParOf" srcId="{29DDADA4-3C83-5541-A3C9-1E3A6EB25ED6}" destId="{1AE6686C-0F07-5742-9812-E3CB5BD527D5}" srcOrd="5" destOrd="0" presId="urn:microsoft.com/office/officeart/2005/8/layout/vProcess5"/>
    <dgm:cxn modelId="{F2078C9F-F10A-6F48-91DC-C8F52BCD1863}" type="presParOf" srcId="{29DDADA4-3C83-5541-A3C9-1E3A6EB25ED6}" destId="{96BC5331-A622-4142-B99F-7E83435C6B87}" srcOrd="6" destOrd="0" presId="urn:microsoft.com/office/officeart/2005/8/layout/vProcess5"/>
    <dgm:cxn modelId="{FEA3F99F-516E-734F-9B9A-122C1AE1F3F9}" type="presParOf" srcId="{29DDADA4-3C83-5541-A3C9-1E3A6EB25ED6}" destId="{D302DE71-3F71-114D-A3FA-0EB6290DFFC6}" srcOrd="7" destOrd="0" presId="urn:microsoft.com/office/officeart/2005/8/layout/vProcess5"/>
    <dgm:cxn modelId="{F79B583A-FC97-2046-B62B-2300AD7A7775}" type="presParOf" srcId="{29DDADA4-3C83-5541-A3C9-1E3A6EB25ED6}" destId="{C84DA414-E28A-7B4B-ADB9-B484D0E0AAEC}" srcOrd="8" destOrd="0" presId="urn:microsoft.com/office/officeart/2005/8/layout/vProcess5"/>
    <dgm:cxn modelId="{37A7EF43-40B4-FD4E-97F2-ADCA0C36010A}" type="presParOf" srcId="{29DDADA4-3C83-5541-A3C9-1E3A6EB25ED6}" destId="{66F0B5C9-B9EB-9446-A43A-D05E01C3C33B}" srcOrd="9" destOrd="0" presId="urn:microsoft.com/office/officeart/2005/8/layout/vProcess5"/>
    <dgm:cxn modelId="{E7805DFD-5024-7E4B-888C-95AB475FFB4B}" type="presParOf" srcId="{29DDADA4-3C83-5541-A3C9-1E3A6EB25ED6}" destId="{BAACA1C4-9C3B-FC47-A4EA-B1CDBFCA4058}" srcOrd="10" destOrd="0" presId="urn:microsoft.com/office/officeart/2005/8/layout/vProcess5"/>
    <dgm:cxn modelId="{8929A309-E6EC-CB43-A9FC-CAABEC8CD12B}" type="presParOf" srcId="{29DDADA4-3C83-5541-A3C9-1E3A6EB25ED6}" destId="{DA9DEC69-57D8-FA46-B796-0E1D5BECE73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6A6016-218F-469C-B463-97B3EABA9080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DD80CA-9E41-4041-9B00-6DE326741D0C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  <a:latin typeface="Comic Sans MS" panose="030F0702030302020204" pitchFamily="66" charset="0"/>
              <a:ea typeface="Apple Symbols" panose="02000000000000000000" pitchFamily="2" charset="-79"/>
              <a:cs typeface="Apple Symbols" panose="02000000000000000000" pitchFamily="2" charset="-79"/>
            </a:rPr>
            <a:t>Initial challenge would be creating awareness of the app.</a:t>
          </a:r>
        </a:p>
      </dgm:t>
    </dgm:pt>
    <dgm:pt modelId="{E519B521-A827-4D13-A80D-F05E79728CB5}" type="parTrans" cxnId="{5F1F1DC4-14DC-4A14-A74B-4763E3D12A38}">
      <dgm:prSet/>
      <dgm:spPr/>
      <dgm:t>
        <a:bodyPr/>
        <a:lstStyle/>
        <a:p>
          <a:endParaRPr lang="en-US"/>
        </a:p>
      </dgm:t>
    </dgm:pt>
    <dgm:pt modelId="{4A8ED734-FE97-4272-B26B-740C7FDBC1C0}" type="sibTrans" cxnId="{5F1F1DC4-14DC-4A14-A74B-4763E3D12A38}">
      <dgm:prSet/>
      <dgm:spPr/>
      <dgm:t>
        <a:bodyPr/>
        <a:lstStyle/>
        <a:p>
          <a:endParaRPr lang="en-US"/>
        </a:p>
      </dgm:t>
    </dgm:pt>
    <dgm:pt modelId="{D45E018B-BAAF-46F4-92C0-E74F888BB0A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omic Sans MS" panose="030F0702030302020204" pitchFamily="66" charset="0"/>
            </a:rPr>
            <a:t>App can be scaled to form groups for different events and different apps as well.</a:t>
          </a:r>
        </a:p>
      </dgm:t>
    </dgm:pt>
    <dgm:pt modelId="{829E5CC2-C5A1-472F-8985-E99C74FCB10F}" type="parTrans" cxnId="{208F307B-77CF-492A-B7B5-69EC23B7A340}">
      <dgm:prSet/>
      <dgm:spPr/>
      <dgm:t>
        <a:bodyPr/>
        <a:lstStyle/>
        <a:p>
          <a:endParaRPr lang="en-US"/>
        </a:p>
      </dgm:t>
    </dgm:pt>
    <dgm:pt modelId="{64551F24-8D42-4D3E-ACD3-F05A10D66AEC}" type="sibTrans" cxnId="{208F307B-77CF-492A-B7B5-69EC23B7A340}">
      <dgm:prSet/>
      <dgm:spPr/>
      <dgm:t>
        <a:bodyPr/>
        <a:lstStyle/>
        <a:p>
          <a:endParaRPr lang="en-US"/>
        </a:p>
      </dgm:t>
    </dgm:pt>
    <dgm:pt modelId="{DB22C989-1595-4671-B4BF-4B83150BEEDD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App can have multiple options chosen by group members to make reservations.</a:t>
          </a:r>
        </a:p>
      </dgm:t>
    </dgm:pt>
    <dgm:pt modelId="{5A9E109E-DB5E-4ADD-AFE6-EB9617AE6EE7}" type="parTrans" cxnId="{5859C6E9-77AF-4EE4-8506-A0404022E632}">
      <dgm:prSet/>
      <dgm:spPr/>
      <dgm:t>
        <a:bodyPr/>
        <a:lstStyle/>
        <a:p>
          <a:endParaRPr lang="en-US"/>
        </a:p>
      </dgm:t>
    </dgm:pt>
    <dgm:pt modelId="{CC975836-487A-4DBB-AE95-A11D0BC60CEA}" type="sibTrans" cxnId="{5859C6E9-77AF-4EE4-8506-A0404022E632}">
      <dgm:prSet/>
      <dgm:spPr/>
      <dgm:t>
        <a:bodyPr/>
        <a:lstStyle/>
        <a:p>
          <a:endParaRPr lang="en-US"/>
        </a:p>
      </dgm:t>
    </dgm:pt>
    <dgm:pt modelId="{86D0FE33-D887-43DE-AACD-42D146F9AB45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App can be scaled to recommend for transit events etc.</a:t>
          </a:r>
        </a:p>
      </dgm:t>
    </dgm:pt>
    <dgm:pt modelId="{8A2993CF-70DD-4B6F-9364-1A8CFDFFFEBA}" type="parTrans" cxnId="{80168FA8-2B7C-4FA9-8BC7-B5A40F7C5A6A}">
      <dgm:prSet/>
      <dgm:spPr/>
      <dgm:t>
        <a:bodyPr/>
        <a:lstStyle/>
        <a:p>
          <a:endParaRPr lang="en-US"/>
        </a:p>
      </dgm:t>
    </dgm:pt>
    <dgm:pt modelId="{4D72DD33-8401-4B8B-B9DD-DEAEA8E78CD3}" type="sibTrans" cxnId="{80168FA8-2B7C-4FA9-8BC7-B5A40F7C5A6A}">
      <dgm:prSet/>
      <dgm:spPr/>
      <dgm:t>
        <a:bodyPr/>
        <a:lstStyle/>
        <a:p>
          <a:endParaRPr lang="en-US"/>
        </a:p>
      </dgm:t>
    </dgm:pt>
    <dgm:pt modelId="{3C62AA53-2A17-477A-96E6-5C2DDA4B2481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Thus, the problem of forgetting to schedule and confusion in deciding a ‘</a:t>
          </a:r>
          <a:r>
            <a:rPr lang="en-US" b="1" dirty="0">
              <a:latin typeface="Comic Sans MS" panose="030F0702030302020204" pitchFamily="66" charset="0"/>
            </a:rPr>
            <a:t>gathering spot</a:t>
          </a:r>
          <a:r>
            <a:rPr lang="en-US" dirty="0">
              <a:latin typeface="Comic Sans MS" panose="030F0702030302020204" pitchFamily="66" charset="0"/>
            </a:rPr>
            <a:t>’ is addressed by utilizing data.</a:t>
          </a:r>
        </a:p>
      </dgm:t>
    </dgm:pt>
    <dgm:pt modelId="{4604D76C-6230-4A32-B7CB-F7520D99475A}" type="parTrans" cxnId="{6B61B2BB-13F6-4639-B577-5B4775DF9B1E}">
      <dgm:prSet/>
      <dgm:spPr/>
      <dgm:t>
        <a:bodyPr/>
        <a:lstStyle/>
        <a:p>
          <a:endParaRPr lang="en-US"/>
        </a:p>
      </dgm:t>
    </dgm:pt>
    <dgm:pt modelId="{E4436A53-AB69-43BE-80B4-D625AB8B7F2D}" type="sibTrans" cxnId="{6B61B2BB-13F6-4639-B577-5B4775DF9B1E}">
      <dgm:prSet/>
      <dgm:spPr/>
      <dgm:t>
        <a:bodyPr/>
        <a:lstStyle/>
        <a:p>
          <a:endParaRPr lang="en-US"/>
        </a:p>
      </dgm:t>
    </dgm:pt>
    <dgm:pt modelId="{FB416277-57C3-448F-BA5A-79E30EE7BA89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This aligns with company’s vision to organize world’s information and make it universally accessible and useful.</a:t>
          </a:r>
        </a:p>
      </dgm:t>
    </dgm:pt>
    <dgm:pt modelId="{E679DE3C-E9F6-4A76-B0C6-E4721802B996}" type="parTrans" cxnId="{DEA91D96-2379-4E60-9725-91940E48917A}">
      <dgm:prSet/>
      <dgm:spPr/>
      <dgm:t>
        <a:bodyPr/>
        <a:lstStyle/>
        <a:p>
          <a:endParaRPr lang="en-US"/>
        </a:p>
      </dgm:t>
    </dgm:pt>
    <dgm:pt modelId="{67323C3D-FF46-464F-9276-AC291CF054EE}" type="sibTrans" cxnId="{DEA91D96-2379-4E60-9725-91940E48917A}">
      <dgm:prSet/>
      <dgm:spPr/>
      <dgm:t>
        <a:bodyPr/>
        <a:lstStyle/>
        <a:p>
          <a:endParaRPr lang="en-US"/>
        </a:p>
      </dgm:t>
    </dgm:pt>
    <dgm:pt modelId="{97865419-6AE3-F944-BC46-B0006E196962}" type="pres">
      <dgm:prSet presAssocID="{706A6016-218F-469C-B463-97B3EABA9080}" presName="diagram" presStyleCnt="0">
        <dgm:presLayoutVars>
          <dgm:dir/>
          <dgm:resizeHandles val="exact"/>
        </dgm:presLayoutVars>
      </dgm:prSet>
      <dgm:spPr/>
    </dgm:pt>
    <dgm:pt modelId="{5AE716D3-41F6-E744-BBA1-DCB6CF288949}" type="pres">
      <dgm:prSet presAssocID="{83DD80CA-9E41-4041-9B00-6DE326741D0C}" presName="node" presStyleLbl="node1" presStyleIdx="0" presStyleCnt="6">
        <dgm:presLayoutVars>
          <dgm:bulletEnabled val="1"/>
        </dgm:presLayoutVars>
      </dgm:prSet>
      <dgm:spPr/>
    </dgm:pt>
    <dgm:pt modelId="{A369428D-B179-034F-AE14-7FF8D0E9BCAB}" type="pres">
      <dgm:prSet presAssocID="{4A8ED734-FE97-4272-B26B-740C7FDBC1C0}" presName="sibTrans" presStyleCnt="0"/>
      <dgm:spPr/>
    </dgm:pt>
    <dgm:pt modelId="{412FB9C4-6EE7-314D-BD7F-8E8738F0A9EE}" type="pres">
      <dgm:prSet presAssocID="{D45E018B-BAAF-46F4-92C0-E74F888BB0A9}" presName="node" presStyleLbl="node1" presStyleIdx="1" presStyleCnt="6">
        <dgm:presLayoutVars>
          <dgm:bulletEnabled val="1"/>
        </dgm:presLayoutVars>
      </dgm:prSet>
      <dgm:spPr/>
    </dgm:pt>
    <dgm:pt modelId="{C2BC176E-BB0B-A544-BAC0-186771BBDBA6}" type="pres">
      <dgm:prSet presAssocID="{64551F24-8D42-4D3E-ACD3-F05A10D66AEC}" presName="sibTrans" presStyleCnt="0"/>
      <dgm:spPr/>
    </dgm:pt>
    <dgm:pt modelId="{8E84DFDB-B091-D24B-A460-E13779FA0C9A}" type="pres">
      <dgm:prSet presAssocID="{DB22C989-1595-4671-B4BF-4B83150BEEDD}" presName="node" presStyleLbl="node1" presStyleIdx="2" presStyleCnt="6">
        <dgm:presLayoutVars>
          <dgm:bulletEnabled val="1"/>
        </dgm:presLayoutVars>
      </dgm:prSet>
      <dgm:spPr/>
    </dgm:pt>
    <dgm:pt modelId="{EA98E8AF-1A3A-1644-81E0-412A7F7D962B}" type="pres">
      <dgm:prSet presAssocID="{CC975836-487A-4DBB-AE95-A11D0BC60CEA}" presName="sibTrans" presStyleCnt="0"/>
      <dgm:spPr/>
    </dgm:pt>
    <dgm:pt modelId="{12903D7A-AD4D-9B4C-809D-0803E2B5428D}" type="pres">
      <dgm:prSet presAssocID="{86D0FE33-D887-43DE-AACD-42D146F9AB45}" presName="node" presStyleLbl="node1" presStyleIdx="3" presStyleCnt="6">
        <dgm:presLayoutVars>
          <dgm:bulletEnabled val="1"/>
        </dgm:presLayoutVars>
      </dgm:prSet>
      <dgm:spPr/>
    </dgm:pt>
    <dgm:pt modelId="{E2799EA4-2CE9-EE42-B99E-CBE3EB2FCCA6}" type="pres">
      <dgm:prSet presAssocID="{4D72DD33-8401-4B8B-B9DD-DEAEA8E78CD3}" presName="sibTrans" presStyleCnt="0"/>
      <dgm:spPr/>
    </dgm:pt>
    <dgm:pt modelId="{2C5F7997-CAD2-8F4B-92B6-96ED914E9367}" type="pres">
      <dgm:prSet presAssocID="{3C62AA53-2A17-477A-96E6-5C2DDA4B2481}" presName="node" presStyleLbl="node1" presStyleIdx="4" presStyleCnt="6">
        <dgm:presLayoutVars>
          <dgm:bulletEnabled val="1"/>
        </dgm:presLayoutVars>
      </dgm:prSet>
      <dgm:spPr/>
    </dgm:pt>
    <dgm:pt modelId="{3EEDA8DC-653E-2E46-A1CC-FA2103634ADE}" type="pres">
      <dgm:prSet presAssocID="{E4436A53-AB69-43BE-80B4-D625AB8B7F2D}" presName="sibTrans" presStyleCnt="0"/>
      <dgm:spPr/>
    </dgm:pt>
    <dgm:pt modelId="{734D8628-E7DB-8F47-9109-6CC99F8FB8DF}" type="pres">
      <dgm:prSet presAssocID="{FB416277-57C3-448F-BA5A-79E30EE7BA89}" presName="node" presStyleLbl="node1" presStyleIdx="5" presStyleCnt="6">
        <dgm:presLayoutVars>
          <dgm:bulletEnabled val="1"/>
        </dgm:presLayoutVars>
      </dgm:prSet>
      <dgm:spPr/>
    </dgm:pt>
  </dgm:ptLst>
  <dgm:cxnLst>
    <dgm:cxn modelId="{2736BB20-7170-AF47-B82B-18FC7EB5833E}" type="presOf" srcId="{86D0FE33-D887-43DE-AACD-42D146F9AB45}" destId="{12903D7A-AD4D-9B4C-809D-0803E2B5428D}" srcOrd="0" destOrd="0" presId="urn:microsoft.com/office/officeart/2005/8/layout/default"/>
    <dgm:cxn modelId="{B847A83C-1F74-2248-8160-B88BDC4738E9}" type="presOf" srcId="{DB22C989-1595-4671-B4BF-4B83150BEEDD}" destId="{8E84DFDB-B091-D24B-A460-E13779FA0C9A}" srcOrd="0" destOrd="0" presId="urn:microsoft.com/office/officeart/2005/8/layout/default"/>
    <dgm:cxn modelId="{EF222F46-0811-EC4A-A1CC-3A185E33BB09}" type="presOf" srcId="{D45E018B-BAAF-46F4-92C0-E74F888BB0A9}" destId="{412FB9C4-6EE7-314D-BD7F-8E8738F0A9EE}" srcOrd="0" destOrd="0" presId="urn:microsoft.com/office/officeart/2005/8/layout/default"/>
    <dgm:cxn modelId="{7B192D4B-620D-E843-A371-B04A068AA1B3}" type="presOf" srcId="{83DD80CA-9E41-4041-9B00-6DE326741D0C}" destId="{5AE716D3-41F6-E744-BBA1-DCB6CF288949}" srcOrd="0" destOrd="0" presId="urn:microsoft.com/office/officeart/2005/8/layout/default"/>
    <dgm:cxn modelId="{208F307B-77CF-492A-B7B5-69EC23B7A340}" srcId="{706A6016-218F-469C-B463-97B3EABA9080}" destId="{D45E018B-BAAF-46F4-92C0-E74F888BB0A9}" srcOrd="1" destOrd="0" parTransId="{829E5CC2-C5A1-472F-8985-E99C74FCB10F}" sibTransId="{64551F24-8D42-4D3E-ACD3-F05A10D66AEC}"/>
    <dgm:cxn modelId="{DEA91D96-2379-4E60-9725-91940E48917A}" srcId="{706A6016-218F-469C-B463-97B3EABA9080}" destId="{FB416277-57C3-448F-BA5A-79E30EE7BA89}" srcOrd="5" destOrd="0" parTransId="{E679DE3C-E9F6-4A76-B0C6-E4721802B996}" sibTransId="{67323C3D-FF46-464F-9276-AC291CF054EE}"/>
    <dgm:cxn modelId="{0C808C9C-071D-A34D-9448-2714B4EFADCE}" type="presOf" srcId="{FB416277-57C3-448F-BA5A-79E30EE7BA89}" destId="{734D8628-E7DB-8F47-9109-6CC99F8FB8DF}" srcOrd="0" destOrd="0" presId="urn:microsoft.com/office/officeart/2005/8/layout/default"/>
    <dgm:cxn modelId="{80168FA8-2B7C-4FA9-8BC7-B5A40F7C5A6A}" srcId="{706A6016-218F-469C-B463-97B3EABA9080}" destId="{86D0FE33-D887-43DE-AACD-42D146F9AB45}" srcOrd="3" destOrd="0" parTransId="{8A2993CF-70DD-4B6F-9364-1A8CFDFFFEBA}" sibTransId="{4D72DD33-8401-4B8B-B9DD-DEAEA8E78CD3}"/>
    <dgm:cxn modelId="{6B61B2BB-13F6-4639-B577-5B4775DF9B1E}" srcId="{706A6016-218F-469C-B463-97B3EABA9080}" destId="{3C62AA53-2A17-477A-96E6-5C2DDA4B2481}" srcOrd="4" destOrd="0" parTransId="{4604D76C-6230-4A32-B7CB-F7520D99475A}" sibTransId="{E4436A53-AB69-43BE-80B4-D625AB8B7F2D}"/>
    <dgm:cxn modelId="{5F1F1DC4-14DC-4A14-A74B-4763E3D12A38}" srcId="{706A6016-218F-469C-B463-97B3EABA9080}" destId="{83DD80CA-9E41-4041-9B00-6DE326741D0C}" srcOrd="0" destOrd="0" parTransId="{E519B521-A827-4D13-A80D-F05E79728CB5}" sibTransId="{4A8ED734-FE97-4272-B26B-740C7FDBC1C0}"/>
    <dgm:cxn modelId="{3231FFD9-D4DD-4143-B577-0D4A9390E4F7}" type="presOf" srcId="{706A6016-218F-469C-B463-97B3EABA9080}" destId="{97865419-6AE3-F944-BC46-B0006E196962}" srcOrd="0" destOrd="0" presId="urn:microsoft.com/office/officeart/2005/8/layout/default"/>
    <dgm:cxn modelId="{A92533DC-DDD7-524C-97A1-AF80F485516C}" type="presOf" srcId="{3C62AA53-2A17-477A-96E6-5C2DDA4B2481}" destId="{2C5F7997-CAD2-8F4B-92B6-96ED914E9367}" srcOrd="0" destOrd="0" presId="urn:microsoft.com/office/officeart/2005/8/layout/default"/>
    <dgm:cxn modelId="{5859C6E9-77AF-4EE4-8506-A0404022E632}" srcId="{706A6016-218F-469C-B463-97B3EABA9080}" destId="{DB22C989-1595-4671-B4BF-4B83150BEEDD}" srcOrd="2" destOrd="0" parTransId="{5A9E109E-DB5E-4ADD-AFE6-EB9617AE6EE7}" sibTransId="{CC975836-487A-4DBB-AE95-A11D0BC60CEA}"/>
    <dgm:cxn modelId="{664AFFDE-E09F-6D44-BE62-EC02FD19CB3F}" type="presParOf" srcId="{97865419-6AE3-F944-BC46-B0006E196962}" destId="{5AE716D3-41F6-E744-BBA1-DCB6CF288949}" srcOrd="0" destOrd="0" presId="urn:microsoft.com/office/officeart/2005/8/layout/default"/>
    <dgm:cxn modelId="{10059B71-F306-2D4D-9A6F-D8B81CEEEF8B}" type="presParOf" srcId="{97865419-6AE3-F944-BC46-B0006E196962}" destId="{A369428D-B179-034F-AE14-7FF8D0E9BCAB}" srcOrd="1" destOrd="0" presId="urn:microsoft.com/office/officeart/2005/8/layout/default"/>
    <dgm:cxn modelId="{D6A92B02-471E-C641-A200-A92D6E92C430}" type="presParOf" srcId="{97865419-6AE3-F944-BC46-B0006E196962}" destId="{412FB9C4-6EE7-314D-BD7F-8E8738F0A9EE}" srcOrd="2" destOrd="0" presId="urn:microsoft.com/office/officeart/2005/8/layout/default"/>
    <dgm:cxn modelId="{4F46C250-AB82-B64E-9277-5273792AE5E1}" type="presParOf" srcId="{97865419-6AE3-F944-BC46-B0006E196962}" destId="{C2BC176E-BB0B-A544-BAC0-186771BBDBA6}" srcOrd="3" destOrd="0" presId="urn:microsoft.com/office/officeart/2005/8/layout/default"/>
    <dgm:cxn modelId="{21F5F758-DB63-0640-B47E-5248048A2B30}" type="presParOf" srcId="{97865419-6AE3-F944-BC46-B0006E196962}" destId="{8E84DFDB-B091-D24B-A460-E13779FA0C9A}" srcOrd="4" destOrd="0" presId="urn:microsoft.com/office/officeart/2005/8/layout/default"/>
    <dgm:cxn modelId="{2F8CFFC1-A01D-AE48-97C1-87E166521C6A}" type="presParOf" srcId="{97865419-6AE3-F944-BC46-B0006E196962}" destId="{EA98E8AF-1A3A-1644-81E0-412A7F7D962B}" srcOrd="5" destOrd="0" presId="urn:microsoft.com/office/officeart/2005/8/layout/default"/>
    <dgm:cxn modelId="{FEBAF492-D246-934C-B57D-50326D5267F0}" type="presParOf" srcId="{97865419-6AE3-F944-BC46-B0006E196962}" destId="{12903D7A-AD4D-9B4C-809D-0803E2B5428D}" srcOrd="6" destOrd="0" presId="urn:microsoft.com/office/officeart/2005/8/layout/default"/>
    <dgm:cxn modelId="{C08A9D5E-8449-4C42-A3EC-FA4E749A1C23}" type="presParOf" srcId="{97865419-6AE3-F944-BC46-B0006E196962}" destId="{E2799EA4-2CE9-EE42-B99E-CBE3EB2FCCA6}" srcOrd="7" destOrd="0" presId="urn:microsoft.com/office/officeart/2005/8/layout/default"/>
    <dgm:cxn modelId="{5EB8CDFB-946B-F74C-B7AE-59E07BF12138}" type="presParOf" srcId="{97865419-6AE3-F944-BC46-B0006E196962}" destId="{2C5F7997-CAD2-8F4B-92B6-96ED914E9367}" srcOrd="8" destOrd="0" presId="urn:microsoft.com/office/officeart/2005/8/layout/default"/>
    <dgm:cxn modelId="{9D281590-ED6C-5C4C-A0E5-BA218F6FA21B}" type="presParOf" srcId="{97865419-6AE3-F944-BC46-B0006E196962}" destId="{3EEDA8DC-653E-2E46-A1CC-FA2103634ADE}" srcOrd="9" destOrd="0" presId="urn:microsoft.com/office/officeart/2005/8/layout/default"/>
    <dgm:cxn modelId="{EBEC2303-4BE3-AB4D-87F8-58A284F3BA3E}" type="presParOf" srcId="{97865419-6AE3-F944-BC46-B0006E196962}" destId="{734D8628-E7DB-8F47-9109-6CC99F8FB8D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6F2866-066F-4FDE-AABD-FF98C405F50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6032FC-4D42-42AB-B1C4-AB15868160D4}">
      <dgm:prSet/>
      <dgm:spPr/>
      <dgm:t>
        <a:bodyPr/>
        <a:lstStyle/>
        <a:p>
          <a:pPr>
            <a:defRPr cap="all"/>
          </a:pPr>
          <a:r>
            <a:rPr lang="en-US" dirty="0">
              <a:latin typeface="Comic Sans MS" panose="030F0702030302020204" pitchFamily="66" charset="0"/>
            </a:rPr>
            <a:t>Product and business goals</a:t>
          </a:r>
        </a:p>
      </dgm:t>
    </dgm:pt>
    <dgm:pt modelId="{DDA2D156-679E-4455-AF2C-6AF3035B34AE}" type="parTrans" cxnId="{BABAF44C-A46A-42B8-947E-798C6613F56D}">
      <dgm:prSet/>
      <dgm:spPr/>
      <dgm:t>
        <a:bodyPr/>
        <a:lstStyle/>
        <a:p>
          <a:endParaRPr lang="en-US"/>
        </a:p>
      </dgm:t>
    </dgm:pt>
    <dgm:pt modelId="{53B74364-91B1-4D47-BFF4-0EDC316EAC39}" type="sibTrans" cxnId="{BABAF44C-A46A-42B8-947E-798C6613F56D}">
      <dgm:prSet/>
      <dgm:spPr/>
      <dgm:t>
        <a:bodyPr/>
        <a:lstStyle/>
        <a:p>
          <a:endParaRPr lang="en-US"/>
        </a:p>
      </dgm:t>
    </dgm:pt>
    <dgm:pt modelId="{C5B1883A-37A7-4E01-BFC4-CCC038CC9E00}">
      <dgm:prSet/>
      <dgm:spPr/>
      <dgm:t>
        <a:bodyPr/>
        <a:lstStyle/>
        <a:p>
          <a:pPr>
            <a:defRPr cap="all"/>
          </a:pPr>
          <a:r>
            <a:rPr lang="en-US" dirty="0">
              <a:latin typeface="Comic Sans MS" panose="030F0702030302020204" pitchFamily="66" charset="0"/>
            </a:rPr>
            <a:t>Users</a:t>
          </a:r>
        </a:p>
      </dgm:t>
    </dgm:pt>
    <dgm:pt modelId="{950FCCF3-E744-41E6-A43C-F05E5B81AA56}" type="parTrans" cxnId="{687B5CD7-FE41-4AD5-878E-C45A2A5A6C60}">
      <dgm:prSet/>
      <dgm:spPr/>
      <dgm:t>
        <a:bodyPr/>
        <a:lstStyle/>
        <a:p>
          <a:endParaRPr lang="en-US"/>
        </a:p>
      </dgm:t>
    </dgm:pt>
    <dgm:pt modelId="{5E7EEF2A-4898-489F-BA4D-7D4B141ABFD1}" type="sibTrans" cxnId="{687B5CD7-FE41-4AD5-878E-C45A2A5A6C60}">
      <dgm:prSet/>
      <dgm:spPr/>
      <dgm:t>
        <a:bodyPr/>
        <a:lstStyle/>
        <a:p>
          <a:endParaRPr lang="en-US"/>
        </a:p>
      </dgm:t>
    </dgm:pt>
    <dgm:pt modelId="{23DCC0A6-E0BB-46CD-A783-447F552F23D7}">
      <dgm:prSet/>
      <dgm:spPr/>
      <dgm:t>
        <a:bodyPr/>
        <a:lstStyle/>
        <a:p>
          <a:pPr>
            <a:defRPr cap="all"/>
          </a:pPr>
          <a:r>
            <a:rPr lang="en-US" dirty="0">
              <a:latin typeface="Comic Sans MS" panose="030F0702030302020204" pitchFamily="66" charset="0"/>
            </a:rPr>
            <a:t>Pain points</a:t>
          </a:r>
        </a:p>
      </dgm:t>
    </dgm:pt>
    <dgm:pt modelId="{CB2C37EF-FBC1-4C00-891F-CCA190BEC002}" type="parTrans" cxnId="{8E524594-F94B-41D4-BC1D-BDC159C4DC35}">
      <dgm:prSet/>
      <dgm:spPr/>
      <dgm:t>
        <a:bodyPr/>
        <a:lstStyle/>
        <a:p>
          <a:endParaRPr lang="en-US"/>
        </a:p>
      </dgm:t>
    </dgm:pt>
    <dgm:pt modelId="{E40E029C-8071-4414-9EB3-23F49C167F62}" type="sibTrans" cxnId="{8E524594-F94B-41D4-BC1D-BDC159C4DC35}">
      <dgm:prSet/>
      <dgm:spPr/>
      <dgm:t>
        <a:bodyPr/>
        <a:lstStyle/>
        <a:p>
          <a:endParaRPr lang="en-US"/>
        </a:p>
      </dgm:t>
    </dgm:pt>
    <dgm:pt modelId="{90B718BC-59FE-4528-AE9E-0E5E6E65F2B7}">
      <dgm:prSet/>
      <dgm:spPr/>
      <dgm:t>
        <a:bodyPr/>
        <a:lstStyle/>
        <a:p>
          <a:pPr>
            <a:defRPr cap="all"/>
          </a:pPr>
          <a:r>
            <a:rPr lang="en-US" dirty="0">
              <a:latin typeface="Comic Sans MS" panose="030F0702030302020204" pitchFamily="66" charset="0"/>
            </a:rPr>
            <a:t>Solutions</a:t>
          </a:r>
        </a:p>
      </dgm:t>
    </dgm:pt>
    <dgm:pt modelId="{4924A4B2-3756-4461-BB75-CEC5A5CAB6DB}" type="parTrans" cxnId="{0C0FF248-D7F7-4AAB-9908-03AF495FA3C4}">
      <dgm:prSet/>
      <dgm:spPr/>
      <dgm:t>
        <a:bodyPr/>
        <a:lstStyle/>
        <a:p>
          <a:endParaRPr lang="en-US"/>
        </a:p>
      </dgm:t>
    </dgm:pt>
    <dgm:pt modelId="{82E10CE3-295A-43B5-A95F-8114B89875A9}" type="sibTrans" cxnId="{0C0FF248-D7F7-4AAB-9908-03AF495FA3C4}">
      <dgm:prSet/>
      <dgm:spPr/>
      <dgm:t>
        <a:bodyPr/>
        <a:lstStyle/>
        <a:p>
          <a:endParaRPr lang="en-US"/>
        </a:p>
      </dgm:t>
    </dgm:pt>
    <dgm:pt modelId="{04B2AE0E-69B6-4AAC-9CD7-FAA57086DF08}" type="pres">
      <dgm:prSet presAssocID="{366F2866-066F-4FDE-AABD-FF98C405F502}" presName="root" presStyleCnt="0">
        <dgm:presLayoutVars>
          <dgm:dir/>
          <dgm:resizeHandles val="exact"/>
        </dgm:presLayoutVars>
      </dgm:prSet>
      <dgm:spPr/>
    </dgm:pt>
    <dgm:pt modelId="{D0C542F2-032B-4A3A-AE39-AA6AA3DD6D0F}" type="pres">
      <dgm:prSet presAssocID="{0E6032FC-4D42-42AB-B1C4-AB15868160D4}" presName="compNode" presStyleCnt="0"/>
      <dgm:spPr/>
    </dgm:pt>
    <dgm:pt modelId="{326A6A3A-0D77-4DBD-8EB4-A4623FE4B38E}" type="pres">
      <dgm:prSet presAssocID="{0E6032FC-4D42-42AB-B1C4-AB15868160D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E46B04E-AF32-4321-88FC-A00BC4417C18}" type="pres">
      <dgm:prSet presAssocID="{0E6032FC-4D42-42AB-B1C4-AB1586816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FFCEAF9-6B49-4074-A57C-96E4F5CF7A8F}" type="pres">
      <dgm:prSet presAssocID="{0E6032FC-4D42-42AB-B1C4-AB15868160D4}" presName="spaceRect" presStyleCnt="0"/>
      <dgm:spPr/>
    </dgm:pt>
    <dgm:pt modelId="{C44E5024-805F-403F-B30C-0DF1B91D6781}" type="pres">
      <dgm:prSet presAssocID="{0E6032FC-4D42-42AB-B1C4-AB15868160D4}" presName="textRect" presStyleLbl="revTx" presStyleIdx="0" presStyleCnt="4">
        <dgm:presLayoutVars>
          <dgm:chMax val="1"/>
          <dgm:chPref val="1"/>
        </dgm:presLayoutVars>
      </dgm:prSet>
      <dgm:spPr/>
    </dgm:pt>
    <dgm:pt modelId="{41B70A80-3490-4BCC-8472-72EE774F3E2E}" type="pres">
      <dgm:prSet presAssocID="{53B74364-91B1-4D47-BFF4-0EDC316EAC39}" presName="sibTrans" presStyleCnt="0"/>
      <dgm:spPr/>
    </dgm:pt>
    <dgm:pt modelId="{B917EF5A-ABC6-49E6-8705-06B4D8023124}" type="pres">
      <dgm:prSet presAssocID="{C5B1883A-37A7-4E01-BFC4-CCC038CC9E00}" presName="compNode" presStyleCnt="0"/>
      <dgm:spPr/>
    </dgm:pt>
    <dgm:pt modelId="{E82E9515-6F10-4D54-89BD-35E3D18DB274}" type="pres">
      <dgm:prSet presAssocID="{C5B1883A-37A7-4E01-BFC4-CCC038CC9E0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2BAFAB8-700B-4178-A1D6-094979F014DA}" type="pres">
      <dgm:prSet presAssocID="{C5B1883A-37A7-4E01-BFC4-CCC038CC9E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3DDA1F2-863F-4DE2-99F5-2B24A7B524DF}" type="pres">
      <dgm:prSet presAssocID="{C5B1883A-37A7-4E01-BFC4-CCC038CC9E00}" presName="spaceRect" presStyleCnt="0"/>
      <dgm:spPr/>
    </dgm:pt>
    <dgm:pt modelId="{6617A089-E706-4935-8128-2FFB5B165FC6}" type="pres">
      <dgm:prSet presAssocID="{C5B1883A-37A7-4E01-BFC4-CCC038CC9E00}" presName="textRect" presStyleLbl="revTx" presStyleIdx="1" presStyleCnt="4">
        <dgm:presLayoutVars>
          <dgm:chMax val="1"/>
          <dgm:chPref val="1"/>
        </dgm:presLayoutVars>
      </dgm:prSet>
      <dgm:spPr/>
    </dgm:pt>
    <dgm:pt modelId="{F003FA85-F8AB-4AFE-8178-720F3B4A748E}" type="pres">
      <dgm:prSet presAssocID="{5E7EEF2A-4898-489F-BA4D-7D4B141ABFD1}" presName="sibTrans" presStyleCnt="0"/>
      <dgm:spPr/>
    </dgm:pt>
    <dgm:pt modelId="{04700F93-B8A7-4971-9689-82B4A4C850C8}" type="pres">
      <dgm:prSet presAssocID="{23DCC0A6-E0BB-46CD-A783-447F552F23D7}" presName="compNode" presStyleCnt="0"/>
      <dgm:spPr/>
    </dgm:pt>
    <dgm:pt modelId="{7C174DC7-59A7-4282-A62B-18A5C6015FCF}" type="pres">
      <dgm:prSet presAssocID="{23DCC0A6-E0BB-46CD-A783-447F552F23D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3720151-AF48-43D1-AE1E-A32B63139775}" type="pres">
      <dgm:prSet presAssocID="{23DCC0A6-E0BB-46CD-A783-447F552F23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E4F68D-685D-4974-8A43-139201F883DD}" type="pres">
      <dgm:prSet presAssocID="{23DCC0A6-E0BB-46CD-A783-447F552F23D7}" presName="spaceRect" presStyleCnt="0"/>
      <dgm:spPr/>
    </dgm:pt>
    <dgm:pt modelId="{4260D55D-A099-409E-BFF4-1505301CEE69}" type="pres">
      <dgm:prSet presAssocID="{23DCC0A6-E0BB-46CD-A783-447F552F23D7}" presName="textRect" presStyleLbl="revTx" presStyleIdx="2" presStyleCnt="4">
        <dgm:presLayoutVars>
          <dgm:chMax val="1"/>
          <dgm:chPref val="1"/>
        </dgm:presLayoutVars>
      </dgm:prSet>
      <dgm:spPr/>
    </dgm:pt>
    <dgm:pt modelId="{E23D224F-927C-4B64-9FD3-25F11D87892C}" type="pres">
      <dgm:prSet presAssocID="{E40E029C-8071-4414-9EB3-23F49C167F62}" presName="sibTrans" presStyleCnt="0"/>
      <dgm:spPr/>
    </dgm:pt>
    <dgm:pt modelId="{CE66B82D-4C30-47B7-A97C-B3E123BB174E}" type="pres">
      <dgm:prSet presAssocID="{90B718BC-59FE-4528-AE9E-0E5E6E65F2B7}" presName="compNode" presStyleCnt="0"/>
      <dgm:spPr/>
    </dgm:pt>
    <dgm:pt modelId="{260673E7-00D2-413C-80C1-3098E5A49ADA}" type="pres">
      <dgm:prSet presAssocID="{90B718BC-59FE-4528-AE9E-0E5E6E65F2B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0630F97-CF97-46FC-948D-A6BD92EACD11}" type="pres">
      <dgm:prSet presAssocID="{90B718BC-59FE-4528-AE9E-0E5E6E65F2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3455A5A-C611-4A4C-8714-4D8558B002C9}" type="pres">
      <dgm:prSet presAssocID="{90B718BC-59FE-4528-AE9E-0E5E6E65F2B7}" presName="spaceRect" presStyleCnt="0"/>
      <dgm:spPr/>
    </dgm:pt>
    <dgm:pt modelId="{5FF84921-BF3E-4F25-A18D-DA98E7256762}" type="pres">
      <dgm:prSet presAssocID="{90B718BC-59FE-4528-AE9E-0E5E6E65F2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B3A1543-E04A-42DC-9C8B-9F1714761D87}" type="presOf" srcId="{366F2866-066F-4FDE-AABD-FF98C405F502}" destId="{04B2AE0E-69B6-4AAC-9CD7-FAA57086DF08}" srcOrd="0" destOrd="0" presId="urn:microsoft.com/office/officeart/2018/5/layout/IconLeafLabelList"/>
    <dgm:cxn modelId="{0C0FF248-D7F7-4AAB-9908-03AF495FA3C4}" srcId="{366F2866-066F-4FDE-AABD-FF98C405F502}" destId="{90B718BC-59FE-4528-AE9E-0E5E6E65F2B7}" srcOrd="3" destOrd="0" parTransId="{4924A4B2-3756-4461-BB75-CEC5A5CAB6DB}" sibTransId="{82E10CE3-295A-43B5-A95F-8114B89875A9}"/>
    <dgm:cxn modelId="{BABAF44C-A46A-42B8-947E-798C6613F56D}" srcId="{366F2866-066F-4FDE-AABD-FF98C405F502}" destId="{0E6032FC-4D42-42AB-B1C4-AB15868160D4}" srcOrd="0" destOrd="0" parTransId="{DDA2D156-679E-4455-AF2C-6AF3035B34AE}" sibTransId="{53B74364-91B1-4D47-BFF4-0EDC316EAC39}"/>
    <dgm:cxn modelId="{E7CCDE8C-84AE-4BD8-A7C7-F3BB7E0F124D}" type="presOf" srcId="{90B718BC-59FE-4528-AE9E-0E5E6E65F2B7}" destId="{5FF84921-BF3E-4F25-A18D-DA98E7256762}" srcOrd="0" destOrd="0" presId="urn:microsoft.com/office/officeart/2018/5/layout/IconLeafLabelList"/>
    <dgm:cxn modelId="{93E1648F-0C80-4AC2-869E-E28FB2D81951}" type="presOf" srcId="{23DCC0A6-E0BB-46CD-A783-447F552F23D7}" destId="{4260D55D-A099-409E-BFF4-1505301CEE69}" srcOrd="0" destOrd="0" presId="urn:microsoft.com/office/officeart/2018/5/layout/IconLeafLabelList"/>
    <dgm:cxn modelId="{8E524594-F94B-41D4-BC1D-BDC159C4DC35}" srcId="{366F2866-066F-4FDE-AABD-FF98C405F502}" destId="{23DCC0A6-E0BB-46CD-A783-447F552F23D7}" srcOrd="2" destOrd="0" parTransId="{CB2C37EF-FBC1-4C00-891F-CCA190BEC002}" sibTransId="{E40E029C-8071-4414-9EB3-23F49C167F62}"/>
    <dgm:cxn modelId="{C2ECF9C9-9A94-4423-A5D8-EC2C2A0FAA02}" type="presOf" srcId="{C5B1883A-37A7-4E01-BFC4-CCC038CC9E00}" destId="{6617A089-E706-4935-8128-2FFB5B165FC6}" srcOrd="0" destOrd="0" presId="urn:microsoft.com/office/officeart/2018/5/layout/IconLeafLabelList"/>
    <dgm:cxn modelId="{687B5CD7-FE41-4AD5-878E-C45A2A5A6C60}" srcId="{366F2866-066F-4FDE-AABD-FF98C405F502}" destId="{C5B1883A-37A7-4E01-BFC4-CCC038CC9E00}" srcOrd="1" destOrd="0" parTransId="{950FCCF3-E744-41E6-A43C-F05E5B81AA56}" sibTransId="{5E7EEF2A-4898-489F-BA4D-7D4B141ABFD1}"/>
    <dgm:cxn modelId="{9E1DAED7-8540-4357-8B5C-C692DE4B7C94}" type="presOf" srcId="{0E6032FC-4D42-42AB-B1C4-AB15868160D4}" destId="{C44E5024-805F-403F-B30C-0DF1B91D6781}" srcOrd="0" destOrd="0" presId="urn:microsoft.com/office/officeart/2018/5/layout/IconLeafLabelList"/>
    <dgm:cxn modelId="{E19E6F99-F57D-4ED0-940C-CD6FC083F891}" type="presParOf" srcId="{04B2AE0E-69B6-4AAC-9CD7-FAA57086DF08}" destId="{D0C542F2-032B-4A3A-AE39-AA6AA3DD6D0F}" srcOrd="0" destOrd="0" presId="urn:microsoft.com/office/officeart/2018/5/layout/IconLeafLabelList"/>
    <dgm:cxn modelId="{66D50CC0-2329-42B8-8154-30928A801777}" type="presParOf" srcId="{D0C542F2-032B-4A3A-AE39-AA6AA3DD6D0F}" destId="{326A6A3A-0D77-4DBD-8EB4-A4623FE4B38E}" srcOrd="0" destOrd="0" presId="urn:microsoft.com/office/officeart/2018/5/layout/IconLeafLabelList"/>
    <dgm:cxn modelId="{26CCAF06-7178-4640-81B2-C62800437280}" type="presParOf" srcId="{D0C542F2-032B-4A3A-AE39-AA6AA3DD6D0F}" destId="{6E46B04E-AF32-4321-88FC-A00BC4417C18}" srcOrd="1" destOrd="0" presId="urn:microsoft.com/office/officeart/2018/5/layout/IconLeafLabelList"/>
    <dgm:cxn modelId="{E9079F62-B598-485E-8087-C388D19A051A}" type="presParOf" srcId="{D0C542F2-032B-4A3A-AE39-AA6AA3DD6D0F}" destId="{1FFCEAF9-6B49-4074-A57C-96E4F5CF7A8F}" srcOrd="2" destOrd="0" presId="urn:microsoft.com/office/officeart/2018/5/layout/IconLeafLabelList"/>
    <dgm:cxn modelId="{BB169DD8-D9E6-4C1A-ABCD-5497FF7CAE9B}" type="presParOf" srcId="{D0C542F2-032B-4A3A-AE39-AA6AA3DD6D0F}" destId="{C44E5024-805F-403F-B30C-0DF1B91D6781}" srcOrd="3" destOrd="0" presId="urn:microsoft.com/office/officeart/2018/5/layout/IconLeafLabelList"/>
    <dgm:cxn modelId="{706A0B84-6998-4316-BAB2-26D18C1F1B0D}" type="presParOf" srcId="{04B2AE0E-69B6-4AAC-9CD7-FAA57086DF08}" destId="{41B70A80-3490-4BCC-8472-72EE774F3E2E}" srcOrd="1" destOrd="0" presId="urn:microsoft.com/office/officeart/2018/5/layout/IconLeafLabelList"/>
    <dgm:cxn modelId="{36BACF21-E656-4A66-B9A6-1292F204C88E}" type="presParOf" srcId="{04B2AE0E-69B6-4AAC-9CD7-FAA57086DF08}" destId="{B917EF5A-ABC6-49E6-8705-06B4D8023124}" srcOrd="2" destOrd="0" presId="urn:microsoft.com/office/officeart/2018/5/layout/IconLeafLabelList"/>
    <dgm:cxn modelId="{D9980A01-5D4F-424A-96B6-5D7AE16289AF}" type="presParOf" srcId="{B917EF5A-ABC6-49E6-8705-06B4D8023124}" destId="{E82E9515-6F10-4D54-89BD-35E3D18DB274}" srcOrd="0" destOrd="0" presId="urn:microsoft.com/office/officeart/2018/5/layout/IconLeafLabelList"/>
    <dgm:cxn modelId="{5F16449F-C82F-4202-90BE-A0A82EBC3E6C}" type="presParOf" srcId="{B917EF5A-ABC6-49E6-8705-06B4D8023124}" destId="{A2BAFAB8-700B-4178-A1D6-094979F014DA}" srcOrd="1" destOrd="0" presId="urn:microsoft.com/office/officeart/2018/5/layout/IconLeafLabelList"/>
    <dgm:cxn modelId="{B32528C4-6B60-4397-9878-BBC15C7FAB48}" type="presParOf" srcId="{B917EF5A-ABC6-49E6-8705-06B4D8023124}" destId="{83DDA1F2-863F-4DE2-99F5-2B24A7B524DF}" srcOrd="2" destOrd="0" presId="urn:microsoft.com/office/officeart/2018/5/layout/IconLeafLabelList"/>
    <dgm:cxn modelId="{1FED645A-5CC7-4C4D-BB65-22F6BDEDF273}" type="presParOf" srcId="{B917EF5A-ABC6-49E6-8705-06B4D8023124}" destId="{6617A089-E706-4935-8128-2FFB5B165FC6}" srcOrd="3" destOrd="0" presId="urn:microsoft.com/office/officeart/2018/5/layout/IconLeafLabelList"/>
    <dgm:cxn modelId="{384C77FD-BAA4-4AF4-BA5F-A3A996B5DF22}" type="presParOf" srcId="{04B2AE0E-69B6-4AAC-9CD7-FAA57086DF08}" destId="{F003FA85-F8AB-4AFE-8178-720F3B4A748E}" srcOrd="3" destOrd="0" presId="urn:microsoft.com/office/officeart/2018/5/layout/IconLeafLabelList"/>
    <dgm:cxn modelId="{D21D8820-EBE7-4FA8-9295-3DCCB57CEA69}" type="presParOf" srcId="{04B2AE0E-69B6-4AAC-9CD7-FAA57086DF08}" destId="{04700F93-B8A7-4971-9689-82B4A4C850C8}" srcOrd="4" destOrd="0" presId="urn:microsoft.com/office/officeart/2018/5/layout/IconLeafLabelList"/>
    <dgm:cxn modelId="{4717BF6E-EFF6-4005-8136-96FB4310B5EA}" type="presParOf" srcId="{04700F93-B8A7-4971-9689-82B4A4C850C8}" destId="{7C174DC7-59A7-4282-A62B-18A5C6015FCF}" srcOrd="0" destOrd="0" presId="urn:microsoft.com/office/officeart/2018/5/layout/IconLeafLabelList"/>
    <dgm:cxn modelId="{B32A9F5F-F3D6-4EB8-BC2F-AA41AF7009E6}" type="presParOf" srcId="{04700F93-B8A7-4971-9689-82B4A4C850C8}" destId="{F3720151-AF48-43D1-AE1E-A32B63139775}" srcOrd="1" destOrd="0" presId="urn:microsoft.com/office/officeart/2018/5/layout/IconLeafLabelList"/>
    <dgm:cxn modelId="{C102F255-D5EA-4BA9-B8C2-5EE360C25808}" type="presParOf" srcId="{04700F93-B8A7-4971-9689-82B4A4C850C8}" destId="{46E4F68D-685D-4974-8A43-139201F883DD}" srcOrd="2" destOrd="0" presId="urn:microsoft.com/office/officeart/2018/5/layout/IconLeafLabelList"/>
    <dgm:cxn modelId="{C2A19EF4-759B-4E48-9C85-309BDCD3D98E}" type="presParOf" srcId="{04700F93-B8A7-4971-9689-82B4A4C850C8}" destId="{4260D55D-A099-409E-BFF4-1505301CEE69}" srcOrd="3" destOrd="0" presId="urn:microsoft.com/office/officeart/2018/5/layout/IconLeafLabelList"/>
    <dgm:cxn modelId="{B59202A5-53CF-4F4D-9784-28C4A6F99AE6}" type="presParOf" srcId="{04B2AE0E-69B6-4AAC-9CD7-FAA57086DF08}" destId="{E23D224F-927C-4B64-9FD3-25F11D87892C}" srcOrd="5" destOrd="0" presId="urn:microsoft.com/office/officeart/2018/5/layout/IconLeafLabelList"/>
    <dgm:cxn modelId="{2E2D332D-711A-45F0-9398-305E6F1673BC}" type="presParOf" srcId="{04B2AE0E-69B6-4AAC-9CD7-FAA57086DF08}" destId="{CE66B82D-4C30-47B7-A97C-B3E123BB174E}" srcOrd="6" destOrd="0" presId="urn:microsoft.com/office/officeart/2018/5/layout/IconLeafLabelList"/>
    <dgm:cxn modelId="{D04B5646-5235-4BC9-985F-EBEE3822E92D}" type="presParOf" srcId="{CE66B82D-4C30-47B7-A97C-B3E123BB174E}" destId="{260673E7-00D2-413C-80C1-3098E5A49ADA}" srcOrd="0" destOrd="0" presId="urn:microsoft.com/office/officeart/2018/5/layout/IconLeafLabelList"/>
    <dgm:cxn modelId="{FA46598B-1EBD-436B-88AF-E212238F6E52}" type="presParOf" srcId="{CE66B82D-4C30-47B7-A97C-B3E123BB174E}" destId="{20630F97-CF97-46FC-948D-A6BD92EACD11}" srcOrd="1" destOrd="0" presId="urn:microsoft.com/office/officeart/2018/5/layout/IconLeafLabelList"/>
    <dgm:cxn modelId="{3704151E-A112-4FF0-9F34-5EDA6AA16571}" type="presParOf" srcId="{CE66B82D-4C30-47B7-A97C-B3E123BB174E}" destId="{23455A5A-C611-4A4C-8714-4D8558B002C9}" srcOrd="2" destOrd="0" presId="urn:microsoft.com/office/officeart/2018/5/layout/IconLeafLabelList"/>
    <dgm:cxn modelId="{D33DC3AB-9A21-46EB-B7C3-0FF03513DB04}" type="presParOf" srcId="{CE66B82D-4C30-47B7-A97C-B3E123BB174E}" destId="{5FF84921-BF3E-4F25-A18D-DA98E725676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C45B78-7905-4DD4-AEAF-A50B21BC3BD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08982B-1CC4-48A1-A7DA-3758A0C254C1}">
      <dgm:prSet/>
      <dgm:spPr/>
      <dgm:t>
        <a:bodyPr/>
        <a:lstStyle/>
        <a:p>
          <a:r>
            <a:rPr lang="en-US" b="1" i="1" u="sng" dirty="0">
              <a:latin typeface="Comic Sans MS" panose="030F0702030302020204" pitchFamily="66" charset="0"/>
            </a:rPr>
            <a:t>Company vision</a:t>
          </a:r>
          <a:r>
            <a:rPr lang="en-US" b="1" i="1" dirty="0">
              <a:latin typeface="Comic Sans MS" panose="030F0702030302020204" pitchFamily="66" charset="0"/>
            </a:rPr>
            <a:t> </a:t>
          </a:r>
          <a:r>
            <a:rPr lang="en-US" i="0" dirty="0">
              <a:latin typeface="Comic Sans MS" panose="030F0702030302020204" pitchFamily="66" charset="0"/>
            </a:rPr>
            <a:t>- organize the world's information and make it universally accessible and useful.</a:t>
          </a:r>
          <a:endParaRPr lang="en-US" dirty="0">
            <a:latin typeface="Comic Sans MS" panose="030F0702030302020204" pitchFamily="66" charset="0"/>
          </a:endParaRPr>
        </a:p>
      </dgm:t>
    </dgm:pt>
    <dgm:pt modelId="{0D712FAF-9448-4C32-B5CE-F3621CF5E714}" type="parTrans" cxnId="{97148A5F-3FDD-4526-A41E-F1F7065FC8CF}">
      <dgm:prSet/>
      <dgm:spPr/>
      <dgm:t>
        <a:bodyPr/>
        <a:lstStyle/>
        <a:p>
          <a:endParaRPr lang="en-US"/>
        </a:p>
      </dgm:t>
    </dgm:pt>
    <dgm:pt modelId="{CA7CD4E0-503F-4CB6-9C5B-33E6D92749B7}" type="sibTrans" cxnId="{97148A5F-3FDD-4526-A41E-F1F7065FC8CF}">
      <dgm:prSet/>
      <dgm:spPr/>
      <dgm:t>
        <a:bodyPr/>
        <a:lstStyle/>
        <a:p>
          <a:endParaRPr lang="en-US"/>
        </a:p>
      </dgm:t>
    </dgm:pt>
    <dgm:pt modelId="{D39F5D87-DFD8-4EB6-9E72-2FBDE3635666}">
      <dgm:prSet/>
      <dgm:spPr/>
      <dgm:t>
        <a:bodyPr/>
        <a:lstStyle/>
        <a:p>
          <a:r>
            <a:rPr lang="en-US" b="1" i="1" u="sng" dirty="0">
              <a:latin typeface="Comic Sans MS" panose="030F0702030302020204" pitchFamily="66" charset="0"/>
            </a:rPr>
            <a:t>Product goal</a:t>
          </a:r>
          <a:r>
            <a:rPr lang="en-US" b="1" i="1" dirty="0">
              <a:latin typeface="Comic Sans MS" panose="030F0702030302020204" pitchFamily="66" charset="0"/>
            </a:rPr>
            <a:t> </a:t>
          </a:r>
          <a:r>
            <a:rPr lang="en-US" dirty="0">
              <a:latin typeface="Comic Sans MS" panose="030F0702030302020204" pitchFamily="66" charset="0"/>
            </a:rPr>
            <a:t>– A Gathering Recommender System</a:t>
          </a:r>
        </a:p>
      </dgm:t>
    </dgm:pt>
    <dgm:pt modelId="{68926A97-E117-41E0-B622-50D659301C85}" type="parTrans" cxnId="{E2C544AB-76EA-4135-8FB5-A1810509AE32}">
      <dgm:prSet/>
      <dgm:spPr/>
      <dgm:t>
        <a:bodyPr/>
        <a:lstStyle/>
        <a:p>
          <a:endParaRPr lang="en-US"/>
        </a:p>
      </dgm:t>
    </dgm:pt>
    <dgm:pt modelId="{3C296220-542D-4A6E-84B1-4C0953AEED37}" type="sibTrans" cxnId="{E2C544AB-76EA-4135-8FB5-A1810509AE32}">
      <dgm:prSet/>
      <dgm:spPr/>
      <dgm:t>
        <a:bodyPr/>
        <a:lstStyle/>
        <a:p>
          <a:endParaRPr lang="en-US"/>
        </a:p>
      </dgm:t>
    </dgm:pt>
    <dgm:pt modelId="{46DD39DA-CE0D-498B-BAE9-B3B1C34947FC}">
      <dgm:prSet/>
      <dgm:spPr/>
      <dgm:t>
        <a:bodyPr/>
        <a:lstStyle/>
        <a:p>
          <a:r>
            <a:rPr lang="en-US" b="1" i="1" u="sng" dirty="0">
              <a:latin typeface="Comic Sans MS" panose="030F0702030302020204" pitchFamily="66" charset="0"/>
            </a:rPr>
            <a:t>Business goal</a:t>
          </a:r>
          <a:r>
            <a:rPr lang="en-US" b="1" i="1" dirty="0">
              <a:latin typeface="Comic Sans MS" panose="030F0702030302020204" pitchFamily="66" charset="0"/>
            </a:rPr>
            <a:t> </a:t>
          </a:r>
          <a:r>
            <a:rPr lang="en-US" dirty="0">
              <a:latin typeface="Comic Sans MS" panose="030F0702030302020204" pitchFamily="66" charset="0"/>
            </a:rPr>
            <a:t>– Location recommendation for users based on their availability/requirement and data collected from restaurants/events nearby.</a:t>
          </a:r>
        </a:p>
      </dgm:t>
    </dgm:pt>
    <dgm:pt modelId="{46F36614-2B5C-4060-BD8A-70CAC257978C}" type="parTrans" cxnId="{261AEDBB-FAEC-4F79-A698-F791F16E69A9}">
      <dgm:prSet/>
      <dgm:spPr/>
      <dgm:t>
        <a:bodyPr/>
        <a:lstStyle/>
        <a:p>
          <a:endParaRPr lang="en-US"/>
        </a:p>
      </dgm:t>
    </dgm:pt>
    <dgm:pt modelId="{4B5D0DAA-236B-496B-AE22-953AB64F4E0C}" type="sibTrans" cxnId="{261AEDBB-FAEC-4F79-A698-F791F16E69A9}">
      <dgm:prSet/>
      <dgm:spPr/>
      <dgm:t>
        <a:bodyPr/>
        <a:lstStyle/>
        <a:p>
          <a:endParaRPr lang="en-US"/>
        </a:p>
      </dgm:t>
    </dgm:pt>
    <dgm:pt modelId="{955A4AC4-ABF4-4157-824B-0B8CE5D5A767}">
      <dgm:prSet/>
      <dgm:spPr/>
      <dgm:t>
        <a:bodyPr/>
        <a:lstStyle/>
        <a:p>
          <a:r>
            <a:rPr lang="en-US" b="1" i="1" u="sng" dirty="0">
              <a:latin typeface="Comic Sans MS" panose="030F0702030302020204" pitchFamily="66" charset="0"/>
            </a:rPr>
            <a:t>Success metric</a:t>
          </a:r>
          <a:r>
            <a:rPr lang="en-US" dirty="0">
              <a:latin typeface="Comic Sans MS" panose="030F0702030302020204" pitchFamily="66" charset="0"/>
            </a:rPr>
            <a:t> – Successful reservations scheduled from the recommender (Number of scheduled meetings)</a:t>
          </a:r>
        </a:p>
      </dgm:t>
    </dgm:pt>
    <dgm:pt modelId="{5DF63E67-D15C-4E33-BFD9-3291B1DC9813}" type="parTrans" cxnId="{EF2AED2B-73D4-4F65-A5C2-B0F961DE4906}">
      <dgm:prSet/>
      <dgm:spPr/>
      <dgm:t>
        <a:bodyPr/>
        <a:lstStyle/>
        <a:p>
          <a:endParaRPr lang="en-US"/>
        </a:p>
      </dgm:t>
    </dgm:pt>
    <dgm:pt modelId="{F8859BE9-5220-4E2C-97B8-630DBC6D2A1C}" type="sibTrans" cxnId="{EF2AED2B-73D4-4F65-A5C2-B0F961DE4906}">
      <dgm:prSet/>
      <dgm:spPr/>
      <dgm:t>
        <a:bodyPr/>
        <a:lstStyle/>
        <a:p>
          <a:endParaRPr lang="en-US"/>
        </a:p>
      </dgm:t>
    </dgm:pt>
    <dgm:pt modelId="{5510C98A-2CEC-41BF-8E78-605BC202C106}" type="pres">
      <dgm:prSet presAssocID="{62C45B78-7905-4DD4-AEAF-A50B21BC3BD2}" presName="root" presStyleCnt="0">
        <dgm:presLayoutVars>
          <dgm:dir/>
          <dgm:resizeHandles val="exact"/>
        </dgm:presLayoutVars>
      </dgm:prSet>
      <dgm:spPr/>
    </dgm:pt>
    <dgm:pt modelId="{651E9ABA-118C-4E66-B730-A5F0B8753B77}" type="pres">
      <dgm:prSet presAssocID="{62C45B78-7905-4DD4-AEAF-A50B21BC3BD2}" presName="container" presStyleCnt="0">
        <dgm:presLayoutVars>
          <dgm:dir/>
          <dgm:resizeHandles val="exact"/>
        </dgm:presLayoutVars>
      </dgm:prSet>
      <dgm:spPr/>
    </dgm:pt>
    <dgm:pt modelId="{247EFDA8-830B-43CA-9EFB-EE5D3EA9637B}" type="pres">
      <dgm:prSet presAssocID="{2008982B-1CC4-48A1-A7DA-3758A0C254C1}" presName="compNode" presStyleCnt="0"/>
      <dgm:spPr/>
    </dgm:pt>
    <dgm:pt modelId="{C2D9F378-8D7D-4FEE-9A1E-442A534C9C75}" type="pres">
      <dgm:prSet presAssocID="{2008982B-1CC4-48A1-A7DA-3758A0C254C1}" presName="iconBgRect" presStyleLbl="bgShp" presStyleIdx="0" presStyleCnt="4"/>
      <dgm:spPr/>
    </dgm:pt>
    <dgm:pt modelId="{00BBDA15-5BB6-4262-A6F1-305AA27F0E6D}" type="pres">
      <dgm:prSet presAssocID="{2008982B-1CC4-48A1-A7DA-3758A0C254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66BEE55-43A7-4A65-9E7F-29AD34BFFD32}" type="pres">
      <dgm:prSet presAssocID="{2008982B-1CC4-48A1-A7DA-3758A0C254C1}" presName="spaceRect" presStyleCnt="0"/>
      <dgm:spPr/>
    </dgm:pt>
    <dgm:pt modelId="{BB11FD90-9E53-4310-85ED-B102F25B5DD1}" type="pres">
      <dgm:prSet presAssocID="{2008982B-1CC4-48A1-A7DA-3758A0C254C1}" presName="textRect" presStyleLbl="revTx" presStyleIdx="0" presStyleCnt="4">
        <dgm:presLayoutVars>
          <dgm:chMax val="1"/>
          <dgm:chPref val="1"/>
        </dgm:presLayoutVars>
      </dgm:prSet>
      <dgm:spPr/>
    </dgm:pt>
    <dgm:pt modelId="{3E043FF8-07C4-4F78-B0A2-5F91AA55DC3E}" type="pres">
      <dgm:prSet presAssocID="{CA7CD4E0-503F-4CB6-9C5B-33E6D92749B7}" presName="sibTrans" presStyleLbl="sibTrans2D1" presStyleIdx="0" presStyleCnt="0"/>
      <dgm:spPr/>
    </dgm:pt>
    <dgm:pt modelId="{FB3999B6-32D7-4D23-8A92-868962808A5A}" type="pres">
      <dgm:prSet presAssocID="{D39F5D87-DFD8-4EB6-9E72-2FBDE3635666}" presName="compNode" presStyleCnt="0"/>
      <dgm:spPr/>
    </dgm:pt>
    <dgm:pt modelId="{0B7D6401-3399-4FF4-902C-6FA8DE4E06B3}" type="pres">
      <dgm:prSet presAssocID="{D39F5D87-DFD8-4EB6-9E72-2FBDE3635666}" presName="iconBgRect" presStyleLbl="bgShp" presStyleIdx="1" presStyleCnt="4"/>
      <dgm:spPr/>
    </dgm:pt>
    <dgm:pt modelId="{4673870C-E452-4AC6-8FE2-B07DEA328F34}" type="pres">
      <dgm:prSet presAssocID="{D39F5D87-DFD8-4EB6-9E72-2FBDE36356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D9C493A-2D6A-4189-8D43-83044B948071}" type="pres">
      <dgm:prSet presAssocID="{D39F5D87-DFD8-4EB6-9E72-2FBDE3635666}" presName="spaceRect" presStyleCnt="0"/>
      <dgm:spPr/>
    </dgm:pt>
    <dgm:pt modelId="{359D79DE-3D30-471F-86D5-087C1C565B0E}" type="pres">
      <dgm:prSet presAssocID="{D39F5D87-DFD8-4EB6-9E72-2FBDE3635666}" presName="textRect" presStyleLbl="revTx" presStyleIdx="1" presStyleCnt="4">
        <dgm:presLayoutVars>
          <dgm:chMax val="1"/>
          <dgm:chPref val="1"/>
        </dgm:presLayoutVars>
      </dgm:prSet>
      <dgm:spPr/>
    </dgm:pt>
    <dgm:pt modelId="{05CEA3A3-4F37-4D2F-AC75-6742D341E91F}" type="pres">
      <dgm:prSet presAssocID="{3C296220-542D-4A6E-84B1-4C0953AEED37}" presName="sibTrans" presStyleLbl="sibTrans2D1" presStyleIdx="0" presStyleCnt="0"/>
      <dgm:spPr/>
    </dgm:pt>
    <dgm:pt modelId="{5F57F95B-C199-4EA2-AAD3-C73FFD15748A}" type="pres">
      <dgm:prSet presAssocID="{46DD39DA-CE0D-498B-BAE9-B3B1C34947FC}" presName="compNode" presStyleCnt="0"/>
      <dgm:spPr/>
    </dgm:pt>
    <dgm:pt modelId="{44CA44CD-3FA0-4E56-9AB9-805553273A04}" type="pres">
      <dgm:prSet presAssocID="{46DD39DA-CE0D-498B-BAE9-B3B1C34947FC}" presName="iconBgRect" presStyleLbl="bgShp" presStyleIdx="2" presStyleCnt="4"/>
      <dgm:spPr/>
    </dgm:pt>
    <dgm:pt modelId="{94C10EEA-30FF-4AEF-AE8B-DFD84A3F6125}" type="pres">
      <dgm:prSet presAssocID="{46DD39DA-CE0D-498B-BAE9-B3B1C34947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35A55C9-6A8F-42BC-A9B8-62874AA9B156}" type="pres">
      <dgm:prSet presAssocID="{46DD39DA-CE0D-498B-BAE9-B3B1C34947FC}" presName="spaceRect" presStyleCnt="0"/>
      <dgm:spPr/>
    </dgm:pt>
    <dgm:pt modelId="{1EDBFE3F-DBDD-4B6E-868A-4810DC07E55C}" type="pres">
      <dgm:prSet presAssocID="{46DD39DA-CE0D-498B-BAE9-B3B1C34947FC}" presName="textRect" presStyleLbl="revTx" presStyleIdx="2" presStyleCnt="4">
        <dgm:presLayoutVars>
          <dgm:chMax val="1"/>
          <dgm:chPref val="1"/>
        </dgm:presLayoutVars>
      </dgm:prSet>
      <dgm:spPr/>
    </dgm:pt>
    <dgm:pt modelId="{471AFA54-687C-40CA-819F-67A567E3CFAA}" type="pres">
      <dgm:prSet presAssocID="{4B5D0DAA-236B-496B-AE22-953AB64F4E0C}" presName="sibTrans" presStyleLbl="sibTrans2D1" presStyleIdx="0" presStyleCnt="0"/>
      <dgm:spPr/>
    </dgm:pt>
    <dgm:pt modelId="{3F54A297-22CA-4EA4-B6AC-3246FB0B3095}" type="pres">
      <dgm:prSet presAssocID="{955A4AC4-ABF4-4157-824B-0B8CE5D5A767}" presName="compNode" presStyleCnt="0"/>
      <dgm:spPr/>
    </dgm:pt>
    <dgm:pt modelId="{592457DF-FE08-4B23-B6C6-F1BD5FB44B7B}" type="pres">
      <dgm:prSet presAssocID="{955A4AC4-ABF4-4157-824B-0B8CE5D5A767}" presName="iconBgRect" presStyleLbl="bgShp" presStyleIdx="3" presStyleCnt="4"/>
      <dgm:spPr/>
    </dgm:pt>
    <dgm:pt modelId="{6DFBF441-8AF4-4C1A-BF6D-293BE9ADB19C}" type="pres">
      <dgm:prSet presAssocID="{955A4AC4-ABF4-4157-824B-0B8CE5D5A7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DA5B4D23-4748-4717-92C2-FF4A7DDF25B8}" type="pres">
      <dgm:prSet presAssocID="{955A4AC4-ABF4-4157-824B-0B8CE5D5A767}" presName="spaceRect" presStyleCnt="0"/>
      <dgm:spPr/>
    </dgm:pt>
    <dgm:pt modelId="{AF9E5BE7-0420-410E-A089-399F6BCF5BD7}" type="pres">
      <dgm:prSet presAssocID="{955A4AC4-ABF4-4157-824B-0B8CE5D5A7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C4BE0A-C4F8-45F1-A5F9-062611EFF9E1}" type="presOf" srcId="{2008982B-1CC4-48A1-A7DA-3758A0C254C1}" destId="{BB11FD90-9E53-4310-85ED-B102F25B5DD1}" srcOrd="0" destOrd="0" presId="urn:microsoft.com/office/officeart/2018/2/layout/IconCircleList"/>
    <dgm:cxn modelId="{663A741A-74E2-488D-BC56-1139304D1419}" type="presOf" srcId="{CA7CD4E0-503F-4CB6-9C5B-33E6D92749B7}" destId="{3E043FF8-07C4-4F78-B0A2-5F91AA55DC3E}" srcOrd="0" destOrd="0" presId="urn:microsoft.com/office/officeart/2018/2/layout/IconCircleList"/>
    <dgm:cxn modelId="{EF2AED2B-73D4-4F65-A5C2-B0F961DE4906}" srcId="{62C45B78-7905-4DD4-AEAF-A50B21BC3BD2}" destId="{955A4AC4-ABF4-4157-824B-0B8CE5D5A767}" srcOrd="3" destOrd="0" parTransId="{5DF63E67-D15C-4E33-BFD9-3291B1DC9813}" sibTransId="{F8859BE9-5220-4E2C-97B8-630DBC6D2A1C}"/>
    <dgm:cxn modelId="{3436D832-CCB3-4601-8409-6EB33125BDE1}" type="presOf" srcId="{62C45B78-7905-4DD4-AEAF-A50B21BC3BD2}" destId="{5510C98A-2CEC-41BF-8E78-605BC202C106}" srcOrd="0" destOrd="0" presId="urn:microsoft.com/office/officeart/2018/2/layout/IconCircleList"/>
    <dgm:cxn modelId="{81236233-4C93-4723-9516-B9FA689FF28E}" type="presOf" srcId="{46DD39DA-CE0D-498B-BAE9-B3B1C34947FC}" destId="{1EDBFE3F-DBDD-4B6E-868A-4810DC07E55C}" srcOrd="0" destOrd="0" presId="urn:microsoft.com/office/officeart/2018/2/layout/IconCircleList"/>
    <dgm:cxn modelId="{7B1A7A4C-3E5D-497A-9273-48A61BC86A51}" type="presOf" srcId="{D39F5D87-DFD8-4EB6-9E72-2FBDE3635666}" destId="{359D79DE-3D30-471F-86D5-087C1C565B0E}" srcOrd="0" destOrd="0" presId="urn:microsoft.com/office/officeart/2018/2/layout/IconCircleList"/>
    <dgm:cxn modelId="{97148A5F-3FDD-4526-A41E-F1F7065FC8CF}" srcId="{62C45B78-7905-4DD4-AEAF-A50B21BC3BD2}" destId="{2008982B-1CC4-48A1-A7DA-3758A0C254C1}" srcOrd="0" destOrd="0" parTransId="{0D712FAF-9448-4C32-B5CE-F3621CF5E714}" sibTransId="{CA7CD4E0-503F-4CB6-9C5B-33E6D92749B7}"/>
    <dgm:cxn modelId="{80779EAA-333D-4731-AFFA-F45C83D90DB2}" type="presOf" srcId="{3C296220-542D-4A6E-84B1-4C0953AEED37}" destId="{05CEA3A3-4F37-4D2F-AC75-6742D341E91F}" srcOrd="0" destOrd="0" presId="urn:microsoft.com/office/officeart/2018/2/layout/IconCircleList"/>
    <dgm:cxn modelId="{E2C544AB-76EA-4135-8FB5-A1810509AE32}" srcId="{62C45B78-7905-4DD4-AEAF-A50B21BC3BD2}" destId="{D39F5D87-DFD8-4EB6-9E72-2FBDE3635666}" srcOrd="1" destOrd="0" parTransId="{68926A97-E117-41E0-B622-50D659301C85}" sibTransId="{3C296220-542D-4A6E-84B1-4C0953AEED37}"/>
    <dgm:cxn modelId="{75A958B5-43B1-4E76-8C6A-7BA8947CA8DF}" type="presOf" srcId="{4B5D0DAA-236B-496B-AE22-953AB64F4E0C}" destId="{471AFA54-687C-40CA-819F-67A567E3CFAA}" srcOrd="0" destOrd="0" presId="urn:microsoft.com/office/officeart/2018/2/layout/IconCircleList"/>
    <dgm:cxn modelId="{261AEDBB-FAEC-4F79-A698-F791F16E69A9}" srcId="{62C45B78-7905-4DD4-AEAF-A50B21BC3BD2}" destId="{46DD39DA-CE0D-498B-BAE9-B3B1C34947FC}" srcOrd="2" destOrd="0" parTransId="{46F36614-2B5C-4060-BD8A-70CAC257978C}" sibTransId="{4B5D0DAA-236B-496B-AE22-953AB64F4E0C}"/>
    <dgm:cxn modelId="{C22730C8-5177-4F7E-8563-173CF1D81DBC}" type="presOf" srcId="{955A4AC4-ABF4-4157-824B-0B8CE5D5A767}" destId="{AF9E5BE7-0420-410E-A089-399F6BCF5BD7}" srcOrd="0" destOrd="0" presId="urn:microsoft.com/office/officeart/2018/2/layout/IconCircleList"/>
    <dgm:cxn modelId="{06EF267D-4AB0-47BA-8B54-2AE496F23F16}" type="presParOf" srcId="{5510C98A-2CEC-41BF-8E78-605BC202C106}" destId="{651E9ABA-118C-4E66-B730-A5F0B8753B77}" srcOrd="0" destOrd="0" presId="urn:microsoft.com/office/officeart/2018/2/layout/IconCircleList"/>
    <dgm:cxn modelId="{4BCB3BC0-DF29-40E0-A8B0-043F2FD71EBD}" type="presParOf" srcId="{651E9ABA-118C-4E66-B730-A5F0B8753B77}" destId="{247EFDA8-830B-43CA-9EFB-EE5D3EA9637B}" srcOrd="0" destOrd="0" presId="urn:microsoft.com/office/officeart/2018/2/layout/IconCircleList"/>
    <dgm:cxn modelId="{D4B35C48-BEF6-4356-BB65-2E321CB0EB9B}" type="presParOf" srcId="{247EFDA8-830B-43CA-9EFB-EE5D3EA9637B}" destId="{C2D9F378-8D7D-4FEE-9A1E-442A534C9C75}" srcOrd="0" destOrd="0" presId="urn:microsoft.com/office/officeart/2018/2/layout/IconCircleList"/>
    <dgm:cxn modelId="{E9B816E2-0307-4E64-B288-E36075398D83}" type="presParOf" srcId="{247EFDA8-830B-43CA-9EFB-EE5D3EA9637B}" destId="{00BBDA15-5BB6-4262-A6F1-305AA27F0E6D}" srcOrd="1" destOrd="0" presId="urn:microsoft.com/office/officeart/2018/2/layout/IconCircleList"/>
    <dgm:cxn modelId="{C7BBB3AA-8BC0-401F-A004-B99E1177B93C}" type="presParOf" srcId="{247EFDA8-830B-43CA-9EFB-EE5D3EA9637B}" destId="{166BEE55-43A7-4A65-9E7F-29AD34BFFD32}" srcOrd="2" destOrd="0" presId="urn:microsoft.com/office/officeart/2018/2/layout/IconCircleList"/>
    <dgm:cxn modelId="{34666CC2-D813-4EFD-923C-DD417179AFDB}" type="presParOf" srcId="{247EFDA8-830B-43CA-9EFB-EE5D3EA9637B}" destId="{BB11FD90-9E53-4310-85ED-B102F25B5DD1}" srcOrd="3" destOrd="0" presId="urn:microsoft.com/office/officeart/2018/2/layout/IconCircleList"/>
    <dgm:cxn modelId="{E61A8AEB-0B0A-45E2-B371-BC8429D1F349}" type="presParOf" srcId="{651E9ABA-118C-4E66-B730-A5F0B8753B77}" destId="{3E043FF8-07C4-4F78-B0A2-5F91AA55DC3E}" srcOrd="1" destOrd="0" presId="urn:microsoft.com/office/officeart/2018/2/layout/IconCircleList"/>
    <dgm:cxn modelId="{3DC55E7C-8620-4147-8A19-28E9AD888002}" type="presParOf" srcId="{651E9ABA-118C-4E66-B730-A5F0B8753B77}" destId="{FB3999B6-32D7-4D23-8A92-868962808A5A}" srcOrd="2" destOrd="0" presId="urn:microsoft.com/office/officeart/2018/2/layout/IconCircleList"/>
    <dgm:cxn modelId="{040956E8-441F-4769-A1A4-70DD65BCB36E}" type="presParOf" srcId="{FB3999B6-32D7-4D23-8A92-868962808A5A}" destId="{0B7D6401-3399-4FF4-902C-6FA8DE4E06B3}" srcOrd="0" destOrd="0" presId="urn:microsoft.com/office/officeart/2018/2/layout/IconCircleList"/>
    <dgm:cxn modelId="{BE828412-FE92-470F-9CC9-AA088CF8FF6A}" type="presParOf" srcId="{FB3999B6-32D7-4D23-8A92-868962808A5A}" destId="{4673870C-E452-4AC6-8FE2-B07DEA328F34}" srcOrd="1" destOrd="0" presId="urn:microsoft.com/office/officeart/2018/2/layout/IconCircleList"/>
    <dgm:cxn modelId="{2F718086-CC67-4D17-B6D3-E5142635D195}" type="presParOf" srcId="{FB3999B6-32D7-4D23-8A92-868962808A5A}" destId="{7D9C493A-2D6A-4189-8D43-83044B948071}" srcOrd="2" destOrd="0" presId="urn:microsoft.com/office/officeart/2018/2/layout/IconCircleList"/>
    <dgm:cxn modelId="{D0582592-CADD-4107-B508-1402999D5081}" type="presParOf" srcId="{FB3999B6-32D7-4D23-8A92-868962808A5A}" destId="{359D79DE-3D30-471F-86D5-087C1C565B0E}" srcOrd="3" destOrd="0" presId="urn:microsoft.com/office/officeart/2018/2/layout/IconCircleList"/>
    <dgm:cxn modelId="{EC9678DA-259D-4452-B49C-B4A7B59A530C}" type="presParOf" srcId="{651E9ABA-118C-4E66-B730-A5F0B8753B77}" destId="{05CEA3A3-4F37-4D2F-AC75-6742D341E91F}" srcOrd="3" destOrd="0" presId="urn:microsoft.com/office/officeart/2018/2/layout/IconCircleList"/>
    <dgm:cxn modelId="{67B11C13-4D10-41CC-A01A-0D7D4F1AB05F}" type="presParOf" srcId="{651E9ABA-118C-4E66-B730-A5F0B8753B77}" destId="{5F57F95B-C199-4EA2-AAD3-C73FFD15748A}" srcOrd="4" destOrd="0" presId="urn:microsoft.com/office/officeart/2018/2/layout/IconCircleList"/>
    <dgm:cxn modelId="{264F784B-153C-452C-A0C7-F78352AA77E6}" type="presParOf" srcId="{5F57F95B-C199-4EA2-AAD3-C73FFD15748A}" destId="{44CA44CD-3FA0-4E56-9AB9-805553273A04}" srcOrd="0" destOrd="0" presId="urn:microsoft.com/office/officeart/2018/2/layout/IconCircleList"/>
    <dgm:cxn modelId="{4BAA4B8F-18F5-4EE3-A0B5-7142109F70DD}" type="presParOf" srcId="{5F57F95B-C199-4EA2-AAD3-C73FFD15748A}" destId="{94C10EEA-30FF-4AEF-AE8B-DFD84A3F6125}" srcOrd="1" destOrd="0" presId="urn:microsoft.com/office/officeart/2018/2/layout/IconCircleList"/>
    <dgm:cxn modelId="{C676850E-712A-4609-9DAA-1D2CA4DDA889}" type="presParOf" srcId="{5F57F95B-C199-4EA2-AAD3-C73FFD15748A}" destId="{035A55C9-6A8F-42BC-A9B8-62874AA9B156}" srcOrd="2" destOrd="0" presId="urn:microsoft.com/office/officeart/2018/2/layout/IconCircleList"/>
    <dgm:cxn modelId="{471259F0-87CF-4578-ABDE-3D5288FC7EC0}" type="presParOf" srcId="{5F57F95B-C199-4EA2-AAD3-C73FFD15748A}" destId="{1EDBFE3F-DBDD-4B6E-868A-4810DC07E55C}" srcOrd="3" destOrd="0" presId="urn:microsoft.com/office/officeart/2018/2/layout/IconCircleList"/>
    <dgm:cxn modelId="{F9091CE2-E825-49D3-88D6-2DDF37E054D8}" type="presParOf" srcId="{651E9ABA-118C-4E66-B730-A5F0B8753B77}" destId="{471AFA54-687C-40CA-819F-67A567E3CFAA}" srcOrd="5" destOrd="0" presId="urn:microsoft.com/office/officeart/2018/2/layout/IconCircleList"/>
    <dgm:cxn modelId="{46E325EF-633B-4E40-8DA4-5E7EABC87F87}" type="presParOf" srcId="{651E9ABA-118C-4E66-B730-A5F0B8753B77}" destId="{3F54A297-22CA-4EA4-B6AC-3246FB0B3095}" srcOrd="6" destOrd="0" presId="urn:microsoft.com/office/officeart/2018/2/layout/IconCircleList"/>
    <dgm:cxn modelId="{1155B781-35F9-40A6-B4A9-52F6C00EDC5C}" type="presParOf" srcId="{3F54A297-22CA-4EA4-B6AC-3246FB0B3095}" destId="{592457DF-FE08-4B23-B6C6-F1BD5FB44B7B}" srcOrd="0" destOrd="0" presId="urn:microsoft.com/office/officeart/2018/2/layout/IconCircleList"/>
    <dgm:cxn modelId="{8646E0A4-6BE0-4D5A-8C3F-1A11C15A8546}" type="presParOf" srcId="{3F54A297-22CA-4EA4-B6AC-3246FB0B3095}" destId="{6DFBF441-8AF4-4C1A-BF6D-293BE9ADB19C}" srcOrd="1" destOrd="0" presId="urn:microsoft.com/office/officeart/2018/2/layout/IconCircleList"/>
    <dgm:cxn modelId="{28A64659-58B9-43C3-99DE-FFBC53336A6E}" type="presParOf" srcId="{3F54A297-22CA-4EA4-B6AC-3246FB0B3095}" destId="{DA5B4D23-4748-4717-92C2-FF4A7DDF25B8}" srcOrd="2" destOrd="0" presId="urn:microsoft.com/office/officeart/2018/2/layout/IconCircleList"/>
    <dgm:cxn modelId="{5371CF40-E4D9-440C-B8B7-C0A6DE683E4A}" type="presParOf" srcId="{3F54A297-22CA-4EA4-B6AC-3246FB0B3095}" destId="{AF9E5BE7-0420-410E-A089-399F6BCF5B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DBB441-CFAC-45CD-958F-B7450D31F571}" type="doc">
      <dgm:prSet loTypeId="urn:microsoft.com/office/officeart/2005/8/layout/vList5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6F90C6-4DEF-4760-9064-F6D11E2A6A9A}">
      <dgm:prSet custT="1"/>
      <dgm:spPr/>
      <dgm:t>
        <a:bodyPr/>
        <a:lstStyle/>
        <a:p>
          <a:r>
            <a:rPr lang="en-US" sz="2000" dirty="0">
              <a:latin typeface="Comic Sans MS" panose="030F0702030302020204" pitchFamily="66" charset="0"/>
            </a:rPr>
            <a:t>Recommender is more often required for recurring events. A gathering is always among a group of people. Users should be people involved in recurring activities.</a:t>
          </a:r>
        </a:p>
      </dgm:t>
    </dgm:pt>
    <dgm:pt modelId="{C785386D-EE60-4522-9E31-BB61E8A62E4B}" type="parTrans" cxnId="{D930033A-881E-4684-9232-2BBC9D7645D0}">
      <dgm:prSet/>
      <dgm:spPr/>
      <dgm:t>
        <a:bodyPr/>
        <a:lstStyle/>
        <a:p>
          <a:endParaRPr lang="en-US"/>
        </a:p>
      </dgm:t>
    </dgm:pt>
    <dgm:pt modelId="{A2AC47F2-9FC1-4EA7-8A74-E421F9A0EAD5}" type="sibTrans" cxnId="{D930033A-881E-4684-9232-2BBC9D7645D0}">
      <dgm:prSet/>
      <dgm:spPr/>
      <dgm:t>
        <a:bodyPr/>
        <a:lstStyle/>
        <a:p>
          <a:endParaRPr lang="en-US"/>
        </a:p>
      </dgm:t>
    </dgm:pt>
    <dgm:pt modelId="{04777391-D406-4D44-831D-2FDE7BBCFAB3}">
      <dgm:prSet custT="1"/>
      <dgm:spPr/>
      <dgm:t>
        <a:bodyPr/>
        <a:lstStyle/>
        <a:p>
          <a:r>
            <a:rPr lang="en-US" sz="2400" b="1" u="sng" dirty="0">
              <a:latin typeface="Comic Sans MS" panose="030F0702030302020204" pitchFamily="66" charset="0"/>
            </a:rPr>
            <a:t>Family</a:t>
          </a:r>
          <a:r>
            <a:rPr lang="en-US" sz="2400" dirty="0">
              <a:latin typeface="Comic Sans MS" panose="030F0702030302020204" pitchFamily="66" charset="0"/>
            </a:rPr>
            <a:t> for yearly celebrations (birthdays, anniversaries)</a:t>
          </a:r>
        </a:p>
      </dgm:t>
    </dgm:pt>
    <dgm:pt modelId="{D87411C3-9A71-4E58-B3D6-1D7857C4535F}" type="parTrans" cxnId="{6DBBE6D9-56A9-4740-A0F0-746F2748CFFD}">
      <dgm:prSet/>
      <dgm:spPr/>
      <dgm:t>
        <a:bodyPr/>
        <a:lstStyle/>
        <a:p>
          <a:endParaRPr lang="en-US"/>
        </a:p>
      </dgm:t>
    </dgm:pt>
    <dgm:pt modelId="{2A1113D8-1A90-4DC0-92A2-27F5607AC335}" type="sibTrans" cxnId="{6DBBE6D9-56A9-4740-A0F0-746F2748CFFD}">
      <dgm:prSet/>
      <dgm:spPr/>
      <dgm:t>
        <a:bodyPr/>
        <a:lstStyle/>
        <a:p>
          <a:endParaRPr lang="en-US"/>
        </a:p>
      </dgm:t>
    </dgm:pt>
    <dgm:pt modelId="{AD4F8F2E-D8FF-4120-B963-62B3DF40BCAD}">
      <dgm:prSet custT="1"/>
      <dgm:spPr/>
      <dgm:t>
        <a:bodyPr/>
        <a:lstStyle/>
        <a:p>
          <a:r>
            <a:rPr lang="en-US" sz="2400" dirty="0">
              <a:latin typeface="Comic Sans MS" panose="030F0702030302020204" pitchFamily="66" charset="0"/>
            </a:rPr>
            <a:t>Quarterly events for subscribed members in a </a:t>
          </a:r>
          <a:r>
            <a:rPr lang="en-US" sz="2400" b="1" u="sng" dirty="0">
              <a:latin typeface="Comic Sans MS" panose="030F0702030302020204" pitchFamily="66" charset="0"/>
            </a:rPr>
            <a:t>group</a:t>
          </a:r>
          <a:r>
            <a:rPr lang="en-US" sz="2400" dirty="0">
              <a:latin typeface="Comic Sans MS" panose="030F0702030302020204" pitchFamily="66" charset="0"/>
            </a:rPr>
            <a:t> of an organization</a:t>
          </a:r>
        </a:p>
      </dgm:t>
    </dgm:pt>
    <dgm:pt modelId="{7F2213F7-FD43-4956-B33B-CB7160707BA3}" type="parTrans" cxnId="{90944EBE-9E52-4B46-849F-2EEB97461B11}">
      <dgm:prSet/>
      <dgm:spPr/>
      <dgm:t>
        <a:bodyPr/>
        <a:lstStyle/>
        <a:p>
          <a:endParaRPr lang="en-US"/>
        </a:p>
      </dgm:t>
    </dgm:pt>
    <dgm:pt modelId="{7EAB1AB8-B5E8-4CB9-B9CC-725DF690381B}" type="sibTrans" cxnId="{90944EBE-9E52-4B46-849F-2EEB97461B11}">
      <dgm:prSet/>
      <dgm:spPr/>
      <dgm:t>
        <a:bodyPr/>
        <a:lstStyle/>
        <a:p>
          <a:endParaRPr lang="en-US"/>
        </a:p>
      </dgm:t>
    </dgm:pt>
    <dgm:pt modelId="{0EFE85BD-8914-4C98-B36A-B29BC9C99D97}">
      <dgm:prSet custT="1"/>
      <dgm:spPr/>
      <dgm:t>
        <a:bodyPr/>
        <a:lstStyle/>
        <a:p>
          <a:r>
            <a:rPr lang="en-US" sz="2400" dirty="0">
              <a:latin typeface="Comic Sans MS" panose="030F0702030302020204" pitchFamily="66" charset="0"/>
            </a:rPr>
            <a:t>Monthly lunch/dinner/happy hour for a </a:t>
          </a:r>
          <a:r>
            <a:rPr lang="en-US" sz="2400" b="1" u="sng" dirty="0">
              <a:latin typeface="Comic Sans MS" panose="030F0702030302020204" pitchFamily="66" charset="0"/>
            </a:rPr>
            <a:t>team</a:t>
          </a:r>
          <a:r>
            <a:rPr lang="en-US" sz="2400" dirty="0">
              <a:latin typeface="Comic Sans MS" panose="030F0702030302020204" pitchFamily="66" charset="0"/>
            </a:rPr>
            <a:t> </a:t>
          </a:r>
        </a:p>
      </dgm:t>
    </dgm:pt>
    <dgm:pt modelId="{137371D4-2924-44CE-B778-4FA6AAD3F342}" type="parTrans" cxnId="{B7E863E3-7F70-4789-AB19-79C2296FCD5D}">
      <dgm:prSet/>
      <dgm:spPr/>
      <dgm:t>
        <a:bodyPr/>
        <a:lstStyle/>
        <a:p>
          <a:endParaRPr lang="en-US"/>
        </a:p>
      </dgm:t>
    </dgm:pt>
    <dgm:pt modelId="{7BF695BE-98AF-4A7B-A5AF-E8CEF9EFAEEE}" type="sibTrans" cxnId="{B7E863E3-7F70-4789-AB19-79C2296FCD5D}">
      <dgm:prSet/>
      <dgm:spPr/>
      <dgm:t>
        <a:bodyPr/>
        <a:lstStyle/>
        <a:p>
          <a:endParaRPr lang="en-US"/>
        </a:p>
      </dgm:t>
    </dgm:pt>
    <dgm:pt modelId="{D387BE03-0EC2-4140-872C-6EE7AE43E2B2}">
      <dgm:prSet custT="1"/>
      <dgm:spPr/>
      <dgm:t>
        <a:bodyPr/>
        <a:lstStyle/>
        <a:p>
          <a:r>
            <a:rPr lang="en-US" sz="2400" dirty="0">
              <a:latin typeface="Comic Sans MS" panose="030F0702030302020204" pitchFamily="66" charset="0"/>
            </a:rPr>
            <a:t>Picnic plans by </a:t>
          </a:r>
          <a:r>
            <a:rPr lang="en-US" sz="2400" b="1" u="sng" dirty="0">
              <a:latin typeface="Comic Sans MS" panose="030F0702030302020204" pitchFamily="66" charset="0"/>
            </a:rPr>
            <a:t>friends</a:t>
          </a:r>
          <a:endParaRPr lang="en-US" sz="2400" dirty="0">
            <a:latin typeface="Comic Sans MS" panose="030F0702030302020204" pitchFamily="66" charset="0"/>
          </a:endParaRPr>
        </a:p>
      </dgm:t>
    </dgm:pt>
    <dgm:pt modelId="{08D9C339-914C-4136-BED7-E41C0549798A}" type="parTrans" cxnId="{181C7559-C78A-4C51-93B2-8D40D20C71AA}">
      <dgm:prSet/>
      <dgm:spPr/>
      <dgm:t>
        <a:bodyPr/>
        <a:lstStyle/>
        <a:p>
          <a:endParaRPr lang="en-US"/>
        </a:p>
      </dgm:t>
    </dgm:pt>
    <dgm:pt modelId="{1D15346C-2B13-473C-9F80-1B78782BB3AC}" type="sibTrans" cxnId="{181C7559-C78A-4C51-93B2-8D40D20C71AA}">
      <dgm:prSet/>
      <dgm:spPr/>
      <dgm:t>
        <a:bodyPr/>
        <a:lstStyle/>
        <a:p>
          <a:endParaRPr lang="en-US"/>
        </a:p>
      </dgm:t>
    </dgm:pt>
    <dgm:pt modelId="{B54D32BF-E6A3-224C-A7FE-578681740AF4}" type="pres">
      <dgm:prSet presAssocID="{A2DBB441-CFAC-45CD-958F-B7450D31F571}" presName="Name0" presStyleCnt="0">
        <dgm:presLayoutVars>
          <dgm:dir/>
          <dgm:animLvl val="lvl"/>
          <dgm:resizeHandles val="exact"/>
        </dgm:presLayoutVars>
      </dgm:prSet>
      <dgm:spPr/>
    </dgm:pt>
    <dgm:pt modelId="{8A5C81BE-7E81-FD47-9DD2-0DEB2C8DE647}" type="pres">
      <dgm:prSet presAssocID="{206F90C6-4DEF-4760-9064-F6D11E2A6A9A}" presName="linNode" presStyleCnt="0"/>
      <dgm:spPr/>
    </dgm:pt>
    <dgm:pt modelId="{D777777C-9BB8-7D49-B4C6-7E6EB55F9C82}" type="pres">
      <dgm:prSet presAssocID="{206F90C6-4DEF-4760-9064-F6D11E2A6A9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881A064-B30D-6A45-9D18-C06E7E7AA736}" type="pres">
      <dgm:prSet presAssocID="{206F90C6-4DEF-4760-9064-F6D11E2A6A9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41EAC16-739D-9E40-A7DD-897E8ACD0AB7}" type="presOf" srcId="{04777391-D406-4D44-831D-2FDE7BBCFAB3}" destId="{C881A064-B30D-6A45-9D18-C06E7E7AA736}" srcOrd="0" destOrd="0" presId="urn:microsoft.com/office/officeart/2005/8/layout/vList5"/>
    <dgm:cxn modelId="{932AF41B-92A7-2F4D-9587-53BAF02C4F58}" type="presOf" srcId="{A2DBB441-CFAC-45CD-958F-B7450D31F571}" destId="{B54D32BF-E6A3-224C-A7FE-578681740AF4}" srcOrd="0" destOrd="0" presId="urn:microsoft.com/office/officeart/2005/8/layout/vList5"/>
    <dgm:cxn modelId="{C355A630-0F1B-D14D-84D2-C352418784B0}" type="presOf" srcId="{AD4F8F2E-D8FF-4120-B963-62B3DF40BCAD}" destId="{C881A064-B30D-6A45-9D18-C06E7E7AA736}" srcOrd="0" destOrd="1" presId="urn:microsoft.com/office/officeart/2005/8/layout/vList5"/>
    <dgm:cxn modelId="{D930033A-881E-4684-9232-2BBC9D7645D0}" srcId="{A2DBB441-CFAC-45CD-958F-B7450D31F571}" destId="{206F90C6-4DEF-4760-9064-F6D11E2A6A9A}" srcOrd="0" destOrd="0" parTransId="{C785386D-EE60-4522-9E31-BB61E8A62E4B}" sibTransId="{A2AC47F2-9FC1-4EA7-8A74-E421F9A0EAD5}"/>
    <dgm:cxn modelId="{918DC458-C1D2-9B4F-97A9-18075915ECB5}" type="presOf" srcId="{206F90C6-4DEF-4760-9064-F6D11E2A6A9A}" destId="{D777777C-9BB8-7D49-B4C6-7E6EB55F9C82}" srcOrd="0" destOrd="0" presId="urn:microsoft.com/office/officeart/2005/8/layout/vList5"/>
    <dgm:cxn modelId="{181C7559-C78A-4C51-93B2-8D40D20C71AA}" srcId="{206F90C6-4DEF-4760-9064-F6D11E2A6A9A}" destId="{D387BE03-0EC2-4140-872C-6EE7AE43E2B2}" srcOrd="3" destOrd="0" parTransId="{08D9C339-914C-4136-BED7-E41C0549798A}" sibTransId="{1D15346C-2B13-473C-9F80-1B78782BB3AC}"/>
    <dgm:cxn modelId="{0BCEB688-375D-3C45-A603-84457CFD7334}" type="presOf" srcId="{0EFE85BD-8914-4C98-B36A-B29BC9C99D97}" destId="{C881A064-B30D-6A45-9D18-C06E7E7AA736}" srcOrd="0" destOrd="2" presId="urn:microsoft.com/office/officeart/2005/8/layout/vList5"/>
    <dgm:cxn modelId="{90944EBE-9E52-4B46-849F-2EEB97461B11}" srcId="{206F90C6-4DEF-4760-9064-F6D11E2A6A9A}" destId="{AD4F8F2E-D8FF-4120-B963-62B3DF40BCAD}" srcOrd="1" destOrd="0" parTransId="{7F2213F7-FD43-4956-B33B-CB7160707BA3}" sibTransId="{7EAB1AB8-B5E8-4CB9-B9CC-725DF690381B}"/>
    <dgm:cxn modelId="{6DBBE6D9-56A9-4740-A0F0-746F2748CFFD}" srcId="{206F90C6-4DEF-4760-9064-F6D11E2A6A9A}" destId="{04777391-D406-4D44-831D-2FDE7BBCFAB3}" srcOrd="0" destOrd="0" parTransId="{D87411C3-9A71-4E58-B3D6-1D7857C4535F}" sibTransId="{2A1113D8-1A90-4DC0-92A2-27F5607AC335}"/>
    <dgm:cxn modelId="{FFD03BDA-140C-534D-8886-4D68D95ACA05}" type="presOf" srcId="{D387BE03-0EC2-4140-872C-6EE7AE43E2B2}" destId="{C881A064-B30D-6A45-9D18-C06E7E7AA736}" srcOrd="0" destOrd="3" presId="urn:microsoft.com/office/officeart/2005/8/layout/vList5"/>
    <dgm:cxn modelId="{B7E863E3-7F70-4789-AB19-79C2296FCD5D}" srcId="{206F90C6-4DEF-4760-9064-F6D11E2A6A9A}" destId="{0EFE85BD-8914-4C98-B36A-B29BC9C99D97}" srcOrd="2" destOrd="0" parTransId="{137371D4-2924-44CE-B778-4FA6AAD3F342}" sibTransId="{7BF695BE-98AF-4A7B-A5AF-E8CEF9EFAEEE}"/>
    <dgm:cxn modelId="{1520FB21-36FF-CC4F-8147-59980931474D}" type="presParOf" srcId="{B54D32BF-E6A3-224C-A7FE-578681740AF4}" destId="{8A5C81BE-7E81-FD47-9DD2-0DEB2C8DE647}" srcOrd="0" destOrd="0" presId="urn:microsoft.com/office/officeart/2005/8/layout/vList5"/>
    <dgm:cxn modelId="{3FDF8D68-3D36-C241-9D61-29765EFCDB40}" type="presParOf" srcId="{8A5C81BE-7E81-FD47-9DD2-0DEB2C8DE647}" destId="{D777777C-9BB8-7D49-B4C6-7E6EB55F9C82}" srcOrd="0" destOrd="0" presId="urn:microsoft.com/office/officeart/2005/8/layout/vList5"/>
    <dgm:cxn modelId="{79D3BF97-7ADC-7C40-BFA6-42D55B1D4BFD}" type="presParOf" srcId="{8A5C81BE-7E81-FD47-9DD2-0DEB2C8DE647}" destId="{C881A064-B30D-6A45-9D18-C06E7E7AA7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6D20AC-1185-4561-BC97-10538681B46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FE2270-84B4-4318-9784-92A6846D95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Yearly celebrations – birthdays, anniversaries – tricky to guess whether person decides to celebrate with friends or family or teammates, working day, weekend</a:t>
          </a:r>
        </a:p>
      </dgm:t>
    </dgm:pt>
    <dgm:pt modelId="{2177BF8D-A8FA-46A2-AC78-43C015CC7D26}" type="parTrans" cxnId="{6B1AB2C3-A37F-47E0-BE9B-7D022B75E651}">
      <dgm:prSet/>
      <dgm:spPr/>
      <dgm:t>
        <a:bodyPr/>
        <a:lstStyle/>
        <a:p>
          <a:endParaRPr lang="en-US"/>
        </a:p>
      </dgm:t>
    </dgm:pt>
    <dgm:pt modelId="{D3ABB017-DF40-40A9-9805-B3CAA2B69964}" type="sibTrans" cxnId="{6B1AB2C3-A37F-47E0-BE9B-7D022B75E6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09F8D1-351D-4B3C-90D9-9F0988E2EE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Quarterly events – less data to test for a system. We want to check frequency of use. Also, more often happens in conference rooms of companies due to large crowd</a:t>
          </a:r>
        </a:p>
      </dgm:t>
    </dgm:pt>
    <dgm:pt modelId="{08982FB7-F1F7-4B64-B277-7DE58A47009E}" type="parTrans" cxnId="{BCD6FE70-3B51-4473-B159-61874BDF5389}">
      <dgm:prSet/>
      <dgm:spPr/>
      <dgm:t>
        <a:bodyPr/>
        <a:lstStyle/>
        <a:p>
          <a:endParaRPr lang="en-US"/>
        </a:p>
      </dgm:t>
    </dgm:pt>
    <dgm:pt modelId="{40201F62-9266-4392-9657-59B1591A1EC0}" type="sibTrans" cxnId="{BCD6FE70-3B51-4473-B159-61874BDF53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C5E183-A23E-4280-8697-4E60A210AD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Monthly lunch – can be considered – Factor (Frequency of use)</a:t>
          </a:r>
        </a:p>
      </dgm:t>
    </dgm:pt>
    <dgm:pt modelId="{8E6D0C21-51BE-49B6-9C25-8E993AF0BDBF}" type="parTrans" cxnId="{25F0218C-BE08-4208-A66E-188C2EACF26B}">
      <dgm:prSet/>
      <dgm:spPr/>
      <dgm:t>
        <a:bodyPr/>
        <a:lstStyle/>
        <a:p>
          <a:endParaRPr lang="en-US"/>
        </a:p>
      </dgm:t>
    </dgm:pt>
    <dgm:pt modelId="{05D5BA7E-E928-4F9B-BB66-BAFDB7D23ED3}" type="sibTrans" cxnId="{25F0218C-BE08-4208-A66E-188C2EACF2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EB264E-9C99-486A-89BC-442FDC7DB7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Impromptu trip plans – hard to create acceptable recommendations</a:t>
          </a:r>
        </a:p>
      </dgm:t>
    </dgm:pt>
    <dgm:pt modelId="{3522F4E7-EC65-4F2E-B90B-6EBF0E1BAC03}" type="parTrans" cxnId="{757487C7-0E1A-4E1D-8823-B86D1A9E6A85}">
      <dgm:prSet/>
      <dgm:spPr/>
      <dgm:t>
        <a:bodyPr/>
        <a:lstStyle/>
        <a:p>
          <a:endParaRPr lang="en-US"/>
        </a:p>
      </dgm:t>
    </dgm:pt>
    <dgm:pt modelId="{554B05FC-D198-4E6C-B0D2-4CFF5892F1AF}" type="sibTrans" cxnId="{757487C7-0E1A-4E1D-8823-B86D1A9E6A85}">
      <dgm:prSet/>
      <dgm:spPr/>
      <dgm:t>
        <a:bodyPr/>
        <a:lstStyle/>
        <a:p>
          <a:endParaRPr lang="en-US"/>
        </a:p>
      </dgm:t>
    </dgm:pt>
    <dgm:pt modelId="{34AC2ADA-DB47-4518-ACBD-074871C426B2}" type="pres">
      <dgm:prSet presAssocID="{E76D20AC-1185-4561-BC97-10538681B46E}" presName="root" presStyleCnt="0">
        <dgm:presLayoutVars>
          <dgm:dir/>
          <dgm:resizeHandles val="exact"/>
        </dgm:presLayoutVars>
      </dgm:prSet>
      <dgm:spPr/>
    </dgm:pt>
    <dgm:pt modelId="{2AA8E63A-2636-43CA-80E3-14B525E60BD2}" type="pres">
      <dgm:prSet presAssocID="{E76D20AC-1185-4561-BC97-10538681B46E}" presName="container" presStyleCnt="0">
        <dgm:presLayoutVars>
          <dgm:dir/>
          <dgm:resizeHandles val="exact"/>
        </dgm:presLayoutVars>
      </dgm:prSet>
      <dgm:spPr/>
    </dgm:pt>
    <dgm:pt modelId="{743A7019-787C-49EF-A165-926F74888EDE}" type="pres">
      <dgm:prSet presAssocID="{9BFE2270-84B4-4318-9784-92A6846D950A}" presName="compNode" presStyleCnt="0"/>
      <dgm:spPr/>
    </dgm:pt>
    <dgm:pt modelId="{AA4991A1-C09E-4B05-807A-482C0B94A10E}" type="pres">
      <dgm:prSet presAssocID="{9BFE2270-84B4-4318-9784-92A6846D950A}" presName="iconBgRect" presStyleLbl="bgShp" presStyleIdx="0" presStyleCnt="4"/>
      <dgm:spPr/>
    </dgm:pt>
    <dgm:pt modelId="{7DBDB7B1-6B43-4E71-B1F6-BF7A7E0607FE}" type="pres">
      <dgm:prSet presAssocID="{9BFE2270-84B4-4318-9784-92A6846D95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ke"/>
        </a:ext>
      </dgm:extLst>
    </dgm:pt>
    <dgm:pt modelId="{EE7FCBDA-22FB-4C14-A634-35EC48E0CA3F}" type="pres">
      <dgm:prSet presAssocID="{9BFE2270-84B4-4318-9784-92A6846D950A}" presName="spaceRect" presStyleCnt="0"/>
      <dgm:spPr/>
    </dgm:pt>
    <dgm:pt modelId="{51D0CDFD-63C0-492E-BEF4-9903ADFEA8AB}" type="pres">
      <dgm:prSet presAssocID="{9BFE2270-84B4-4318-9784-92A6846D950A}" presName="textRect" presStyleLbl="revTx" presStyleIdx="0" presStyleCnt="4">
        <dgm:presLayoutVars>
          <dgm:chMax val="1"/>
          <dgm:chPref val="1"/>
        </dgm:presLayoutVars>
      </dgm:prSet>
      <dgm:spPr/>
    </dgm:pt>
    <dgm:pt modelId="{2F6FC253-0A10-4D73-82BF-A1C056A4C420}" type="pres">
      <dgm:prSet presAssocID="{D3ABB017-DF40-40A9-9805-B3CAA2B69964}" presName="sibTrans" presStyleLbl="sibTrans2D1" presStyleIdx="0" presStyleCnt="0"/>
      <dgm:spPr/>
    </dgm:pt>
    <dgm:pt modelId="{82A42F02-B221-4566-9F96-816E8A23ED2B}" type="pres">
      <dgm:prSet presAssocID="{E009F8D1-351D-4B3C-90D9-9F0988E2EEB8}" presName="compNode" presStyleCnt="0"/>
      <dgm:spPr/>
    </dgm:pt>
    <dgm:pt modelId="{21D24DAE-9B33-4F4E-90EC-8E1408D9FBFF}" type="pres">
      <dgm:prSet presAssocID="{E009F8D1-351D-4B3C-90D9-9F0988E2EEB8}" presName="iconBgRect" presStyleLbl="bgShp" presStyleIdx="1" presStyleCnt="4"/>
      <dgm:spPr/>
    </dgm:pt>
    <dgm:pt modelId="{2C768197-427C-49CB-AB4D-6FF6119EE238}" type="pres">
      <dgm:prSet presAssocID="{E009F8D1-351D-4B3C-90D9-9F0988E2EE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2F1A94A-D62D-4850-8F42-D7538814F3B9}" type="pres">
      <dgm:prSet presAssocID="{E009F8D1-351D-4B3C-90D9-9F0988E2EEB8}" presName="spaceRect" presStyleCnt="0"/>
      <dgm:spPr/>
    </dgm:pt>
    <dgm:pt modelId="{ACFDA188-0C17-4675-BA0C-76A5AD70D933}" type="pres">
      <dgm:prSet presAssocID="{E009F8D1-351D-4B3C-90D9-9F0988E2EEB8}" presName="textRect" presStyleLbl="revTx" presStyleIdx="1" presStyleCnt="4">
        <dgm:presLayoutVars>
          <dgm:chMax val="1"/>
          <dgm:chPref val="1"/>
        </dgm:presLayoutVars>
      </dgm:prSet>
      <dgm:spPr/>
    </dgm:pt>
    <dgm:pt modelId="{DD09E2EB-4301-4D55-911F-00882BB926CC}" type="pres">
      <dgm:prSet presAssocID="{40201F62-9266-4392-9657-59B1591A1EC0}" presName="sibTrans" presStyleLbl="sibTrans2D1" presStyleIdx="0" presStyleCnt="0"/>
      <dgm:spPr/>
    </dgm:pt>
    <dgm:pt modelId="{62E64AAF-9E23-4917-BD9E-436C5B645FD4}" type="pres">
      <dgm:prSet presAssocID="{05C5E183-A23E-4280-8697-4E60A210ADF3}" presName="compNode" presStyleCnt="0"/>
      <dgm:spPr/>
    </dgm:pt>
    <dgm:pt modelId="{D75AB046-CD10-4810-A228-6D5F566BF1D8}" type="pres">
      <dgm:prSet presAssocID="{05C5E183-A23E-4280-8697-4E60A210ADF3}" presName="iconBgRect" presStyleLbl="bgShp" presStyleIdx="2" presStyleCnt="4"/>
      <dgm:spPr/>
    </dgm:pt>
    <dgm:pt modelId="{C69B7DDC-17B3-45C7-93D2-A3C0C8EB280C}" type="pres">
      <dgm:prSet presAssocID="{05C5E183-A23E-4280-8697-4E60A210AD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B955AF35-11CD-4416-8993-1BB201B62504}" type="pres">
      <dgm:prSet presAssocID="{05C5E183-A23E-4280-8697-4E60A210ADF3}" presName="spaceRect" presStyleCnt="0"/>
      <dgm:spPr/>
    </dgm:pt>
    <dgm:pt modelId="{97E05344-0AA8-4EDD-89A9-735FB8330DF7}" type="pres">
      <dgm:prSet presAssocID="{05C5E183-A23E-4280-8697-4E60A210ADF3}" presName="textRect" presStyleLbl="revTx" presStyleIdx="2" presStyleCnt="4">
        <dgm:presLayoutVars>
          <dgm:chMax val="1"/>
          <dgm:chPref val="1"/>
        </dgm:presLayoutVars>
      </dgm:prSet>
      <dgm:spPr/>
    </dgm:pt>
    <dgm:pt modelId="{8C4B7130-D54F-4CE0-B927-7D2765CF359C}" type="pres">
      <dgm:prSet presAssocID="{05D5BA7E-E928-4F9B-BB66-BAFDB7D23ED3}" presName="sibTrans" presStyleLbl="sibTrans2D1" presStyleIdx="0" presStyleCnt="0"/>
      <dgm:spPr/>
    </dgm:pt>
    <dgm:pt modelId="{4DBDDF4A-7A91-422B-9AC2-1F115DBF371B}" type="pres">
      <dgm:prSet presAssocID="{58EB264E-9C99-486A-89BC-442FDC7DB703}" presName="compNode" presStyleCnt="0"/>
      <dgm:spPr/>
    </dgm:pt>
    <dgm:pt modelId="{A6BAE9BF-44FF-4AD8-BCCC-3DC10FBF3561}" type="pres">
      <dgm:prSet presAssocID="{58EB264E-9C99-486A-89BC-442FDC7DB703}" presName="iconBgRect" presStyleLbl="bgShp" presStyleIdx="3" presStyleCnt="4"/>
      <dgm:spPr/>
    </dgm:pt>
    <dgm:pt modelId="{80D78E5F-8F2B-4937-A5F6-7F41D5AFFA8E}" type="pres">
      <dgm:prSet presAssocID="{58EB264E-9C99-486A-89BC-442FDC7DB7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D58BF95-AF7E-4AB2-ADD6-9F13D7CB489A}" type="pres">
      <dgm:prSet presAssocID="{58EB264E-9C99-486A-89BC-442FDC7DB703}" presName="spaceRect" presStyleCnt="0"/>
      <dgm:spPr/>
    </dgm:pt>
    <dgm:pt modelId="{CCC044DA-B300-41B3-B6DC-1BE658529BEE}" type="pres">
      <dgm:prSet presAssocID="{58EB264E-9C99-486A-89BC-442FDC7DB7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5E240B-2AD4-4A63-8276-AC8610CAC2D9}" type="presOf" srcId="{40201F62-9266-4392-9657-59B1591A1EC0}" destId="{DD09E2EB-4301-4D55-911F-00882BB926CC}" srcOrd="0" destOrd="0" presId="urn:microsoft.com/office/officeart/2018/2/layout/IconCircleList"/>
    <dgm:cxn modelId="{81FC4647-5F75-4CA6-AC9D-01995ECEA894}" type="presOf" srcId="{05C5E183-A23E-4280-8697-4E60A210ADF3}" destId="{97E05344-0AA8-4EDD-89A9-735FB8330DF7}" srcOrd="0" destOrd="0" presId="urn:microsoft.com/office/officeart/2018/2/layout/IconCircleList"/>
    <dgm:cxn modelId="{A8B4F670-F7D9-4B7B-A8A4-EEA7EA7E3A0B}" type="presOf" srcId="{05D5BA7E-E928-4F9B-BB66-BAFDB7D23ED3}" destId="{8C4B7130-D54F-4CE0-B927-7D2765CF359C}" srcOrd="0" destOrd="0" presId="urn:microsoft.com/office/officeart/2018/2/layout/IconCircleList"/>
    <dgm:cxn modelId="{BCD6FE70-3B51-4473-B159-61874BDF5389}" srcId="{E76D20AC-1185-4561-BC97-10538681B46E}" destId="{E009F8D1-351D-4B3C-90D9-9F0988E2EEB8}" srcOrd="1" destOrd="0" parTransId="{08982FB7-F1F7-4B64-B277-7DE58A47009E}" sibTransId="{40201F62-9266-4392-9657-59B1591A1EC0}"/>
    <dgm:cxn modelId="{A879B878-6D1C-40CB-86E6-082706DDFDBD}" type="presOf" srcId="{E009F8D1-351D-4B3C-90D9-9F0988E2EEB8}" destId="{ACFDA188-0C17-4675-BA0C-76A5AD70D933}" srcOrd="0" destOrd="0" presId="urn:microsoft.com/office/officeart/2018/2/layout/IconCircleList"/>
    <dgm:cxn modelId="{25F0218C-BE08-4208-A66E-188C2EACF26B}" srcId="{E76D20AC-1185-4561-BC97-10538681B46E}" destId="{05C5E183-A23E-4280-8697-4E60A210ADF3}" srcOrd="2" destOrd="0" parTransId="{8E6D0C21-51BE-49B6-9C25-8E993AF0BDBF}" sibTransId="{05D5BA7E-E928-4F9B-BB66-BAFDB7D23ED3}"/>
    <dgm:cxn modelId="{4D2786C3-3E84-404C-A5A7-198B8974B221}" type="presOf" srcId="{D3ABB017-DF40-40A9-9805-B3CAA2B69964}" destId="{2F6FC253-0A10-4D73-82BF-A1C056A4C420}" srcOrd="0" destOrd="0" presId="urn:microsoft.com/office/officeart/2018/2/layout/IconCircleList"/>
    <dgm:cxn modelId="{6B1AB2C3-A37F-47E0-BE9B-7D022B75E651}" srcId="{E76D20AC-1185-4561-BC97-10538681B46E}" destId="{9BFE2270-84B4-4318-9784-92A6846D950A}" srcOrd="0" destOrd="0" parTransId="{2177BF8D-A8FA-46A2-AC78-43C015CC7D26}" sibTransId="{D3ABB017-DF40-40A9-9805-B3CAA2B69964}"/>
    <dgm:cxn modelId="{757487C7-0E1A-4E1D-8823-B86D1A9E6A85}" srcId="{E76D20AC-1185-4561-BC97-10538681B46E}" destId="{58EB264E-9C99-486A-89BC-442FDC7DB703}" srcOrd="3" destOrd="0" parTransId="{3522F4E7-EC65-4F2E-B90B-6EBF0E1BAC03}" sibTransId="{554B05FC-D198-4E6C-B0D2-4CFF5892F1AF}"/>
    <dgm:cxn modelId="{758310CC-677B-45A9-847A-909475618DEE}" type="presOf" srcId="{9BFE2270-84B4-4318-9784-92A6846D950A}" destId="{51D0CDFD-63C0-492E-BEF4-9903ADFEA8AB}" srcOrd="0" destOrd="0" presId="urn:microsoft.com/office/officeart/2018/2/layout/IconCircleList"/>
    <dgm:cxn modelId="{264886E5-97C8-4E3E-89EB-85902FCB5BA7}" type="presOf" srcId="{58EB264E-9C99-486A-89BC-442FDC7DB703}" destId="{CCC044DA-B300-41B3-B6DC-1BE658529BEE}" srcOrd="0" destOrd="0" presId="urn:microsoft.com/office/officeart/2018/2/layout/IconCircleList"/>
    <dgm:cxn modelId="{490185EA-8D5B-44AB-8FC4-69C1D6642C81}" type="presOf" srcId="{E76D20AC-1185-4561-BC97-10538681B46E}" destId="{34AC2ADA-DB47-4518-ACBD-074871C426B2}" srcOrd="0" destOrd="0" presId="urn:microsoft.com/office/officeart/2018/2/layout/IconCircleList"/>
    <dgm:cxn modelId="{BD91853C-BFD2-4C7C-A3BF-EA09C6952F55}" type="presParOf" srcId="{34AC2ADA-DB47-4518-ACBD-074871C426B2}" destId="{2AA8E63A-2636-43CA-80E3-14B525E60BD2}" srcOrd="0" destOrd="0" presId="urn:microsoft.com/office/officeart/2018/2/layout/IconCircleList"/>
    <dgm:cxn modelId="{F2D5F045-392F-4197-BDC5-0E697E912B1D}" type="presParOf" srcId="{2AA8E63A-2636-43CA-80E3-14B525E60BD2}" destId="{743A7019-787C-49EF-A165-926F74888EDE}" srcOrd="0" destOrd="0" presId="urn:microsoft.com/office/officeart/2018/2/layout/IconCircleList"/>
    <dgm:cxn modelId="{B77F59E9-FC93-40E9-BA51-1382AAC57898}" type="presParOf" srcId="{743A7019-787C-49EF-A165-926F74888EDE}" destId="{AA4991A1-C09E-4B05-807A-482C0B94A10E}" srcOrd="0" destOrd="0" presId="urn:microsoft.com/office/officeart/2018/2/layout/IconCircleList"/>
    <dgm:cxn modelId="{134066AA-ED14-4EB1-8FE3-D1E329D5192A}" type="presParOf" srcId="{743A7019-787C-49EF-A165-926F74888EDE}" destId="{7DBDB7B1-6B43-4E71-B1F6-BF7A7E0607FE}" srcOrd="1" destOrd="0" presId="urn:microsoft.com/office/officeart/2018/2/layout/IconCircleList"/>
    <dgm:cxn modelId="{6DF09C4B-8C36-4D3D-B3B1-3A850AC0F935}" type="presParOf" srcId="{743A7019-787C-49EF-A165-926F74888EDE}" destId="{EE7FCBDA-22FB-4C14-A634-35EC48E0CA3F}" srcOrd="2" destOrd="0" presId="urn:microsoft.com/office/officeart/2018/2/layout/IconCircleList"/>
    <dgm:cxn modelId="{5EB5ED37-BFF0-4ABF-B649-20B936507781}" type="presParOf" srcId="{743A7019-787C-49EF-A165-926F74888EDE}" destId="{51D0CDFD-63C0-492E-BEF4-9903ADFEA8AB}" srcOrd="3" destOrd="0" presId="urn:microsoft.com/office/officeart/2018/2/layout/IconCircleList"/>
    <dgm:cxn modelId="{7614B7EB-19F3-4E99-8EF4-C99CE6E55E44}" type="presParOf" srcId="{2AA8E63A-2636-43CA-80E3-14B525E60BD2}" destId="{2F6FC253-0A10-4D73-82BF-A1C056A4C420}" srcOrd="1" destOrd="0" presId="urn:microsoft.com/office/officeart/2018/2/layout/IconCircleList"/>
    <dgm:cxn modelId="{D43FE02A-B408-4D77-BB5D-7D2242CA831D}" type="presParOf" srcId="{2AA8E63A-2636-43CA-80E3-14B525E60BD2}" destId="{82A42F02-B221-4566-9F96-816E8A23ED2B}" srcOrd="2" destOrd="0" presId="urn:microsoft.com/office/officeart/2018/2/layout/IconCircleList"/>
    <dgm:cxn modelId="{5D3E0BEF-65B9-4B01-A8F2-831E2D9FE255}" type="presParOf" srcId="{82A42F02-B221-4566-9F96-816E8A23ED2B}" destId="{21D24DAE-9B33-4F4E-90EC-8E1408D9FBFF}" srcOrd="0" destOrd="0" presId="urn:microsoft.com/office/officeart/2018/2/layout/IconCircleList"/>
    <dgm:cxn modelId="{9F8B1DA7-DCED-4AEF-B9ED-9AF77CA34877}" type="presParOf" srcId="{82A42F02-B221-4566-9F96-816E8A23ED2B}" destId="{2C768197-427C-49CB-AB4D-6FF6119EE238}" srcOrd="1" destOrd="0" presId="urn:microsoft.com/office/officeart/2018/2/layout/IconCircleList"/>
    <dgm:cxn modelId="{00A282EC-BAB6-4CA5-9AE9-8D45D66F312D}" type="presParOf" srcId="{82A42F02-B221-4566-9F96-816E8A23ED2B}" destId="{62F1A94A-D62D-4850-8F42-D7538814F3B9}" srcOrd="2" destOrd="0" presId="urn:microsoft.com/office/officeart/2018/2/layout/IconCircleList"/>
    <dgm:cxn modelId="{365CFB51-3395-4080-B02A-737A0E03DD3B}" type="presParOf" srcId="{82A42F02-B221-4566-9F96-816E8A23ED2B}" destId="{ACFDA188-0C17-4675-BA0C-76A5AD70D933}" srcOrd="3" destOrd="0" presId="urn:microsoft.com/office/officeart/2018/2/layout/IconCircleList"/>
    <dgm:cxn modelId="{1278CD00-C3D8-4E58-88DC-6A11932E3C37}" type="presParOf" srcId="{2AA8E63A-2636-43CA-80E3-14B525E60BD2}" destId="{DD09E2EB-4301-4D55-911F-00882BB926CC}" srcOrd="3" destOrd="0" presId="urn:microsoft.com/office/officeart/2018/2/layout/IconCircleList"/>
    <dgm:cxn modelId="{DD1DB608-A305-4B61-8041-E60DFB20EE63}" type="presParOf" srcId="{2AA8E63A-2636-43CA-80E3-14B525E60BD2}" destId="{62E64AAF-9E23-4917-BD9E-436C5B645FD4}" srcOrd="4" destOrd="0" presId="urn:microsoft.com/office/officeart/2018/2/layout/IconCircleList"/>
    <dgm:cxn modelId="{3E1966DE-93DC-46B6-9D06-B1DC15DE0AF4}" type="presParOf" srcId="{62E64AAF-9E23-4917-BD9E-436C5B645FD4}" destId="{D75AB046-CD10-4810-A228-6D5F566BF1D8}" srcOrd="0" destOrd="0" presId="urn:microsoft.com/office/officeart/2018/2/layout/IconCircleList"/>
    <dgm:cxn modelId="{9A176E07-6A6F-418B-B54B-7E54D8FD40B8}" type="presParOf" srcId="{62E64AAF-9E23-4917-BD9E-436C5B645FD4}" destId="{C69B7DDC-17B3-45C7-93D2-A3C0C8EB280C}" srcOrd="1" destOrd="0" presId="urn:microsoft.com/office/officeart/2018/2/layout/IconCircleList"/>
    <dgm:cxn modelId="{14213D52-17B5-421A-887E-235FCB33F1DC}" type="presParOf" srcId="{62E64AAF-9E23-4917-BD9E-436C5B645FD4}" destId="{B955AF35-11CD-4416-8993-1BB201B62504}" srcOrd="2" destOrd="0" presId="urn:microsoft.com/office/officeart/2018/2/layout/IconCircleList"/>
    <dgm:cxn modelId="{8CD133BA-843B-46E7-BEB1-B7E10B94ADC2}" type="presParOf" srcId="{62E64AAF-9E23-4917-BD9E-436C5B645FD4}" destId="{97E05344-0AA8-4EDD-89A9-735FB8330DF7}" srcOrd="3" destOrd="0" presId="urn:microsoft.com/office/officeart/2018/2/layout/IconCircleList"/>
    <dgm:cxn modelId="{A6362089-F94F-4347-BCBE-F73D5D12AA47}" type="presParOf" srcId="{2AA8E63A-2636-43CA-80E3-14B525E60BD2}" destId="{8C4B7130-D54F-4CE0-B927-7D2765CF359C}" srcOrd="5" destOrd="0" presId="urn:microsoft.com/office/officeart/2018/2/layout/IconCircleList"/>
    <dgm:cxn modelId="{04FD8C56-6210-4F33-83B3-E579864DAFCE}" type="presParOf" srcId="{2AA8E63A-2636-43CA-80E3-14B525E60BD2}" destId="{4DBDDF4A-7A91-422B-9AC2-1F115DBF371B}" srcOrd="6" destOrd="0" presId="urn:microsoft.com/office/officeart/2018/2/layout/IconCircleList"/>
    <dgm:cxn modelId="{69F93883-4123-4E45-8169-F42A3C198436}" type="presParOf" srcId="{4DBDDF4A-7A91-422B-9AC2-1F115DBF371B}" destId="{A6BAE9BF-44FF-4AD8-BCCC-3DC10FBF3561}" srcOrd="0" destOrd="0" presId="urn:microsoft.com/office/officeart/2018/2/layout/IconCircleList"/>
    <dgm:cxn modelId="{67307844-9B80-44CF-9C1B-BADB9312DBE3}" type="presParOf" srcId="{4DBDDF4A-7A91-422B-9AC2-1F115DBF371B}" destId="{80D78E5F-8F2B-4937-A5F6-7F41D5AFFA8E}" srcOrd="1" destOrd="0" presId="urn:microsoft.com/office/officeart/2018/2/layout/IconCircleList"/>
    <dgm:cxn modelId="{64531368-18E5-4D72-BFD9-A86E6303BD7F}" type="presParOf" srcId="{4DBDDF4A-7A91-422B-9AC2-1F115DBF371B}" destId="{CD58BF95-AF7E-4AB2-ADD6-9F13D7CB489A}" srcOrd="2" destOrd="0" presId="urn:microsoft.com/office/officeart/2018/2/layout/IconCircleList"/>
    <dgm:cxn modelId="{AA145608-C25E-4FEE-8062-E4D0F5452E0D}" type="presParOf" srcId="{4DBDDF4A-7A91-422B-9AC2-1F115DBF371B}" destId="{CCC044DA-B300-41B3-B6DC-1BE658529BE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A615D6-B5CF-4869-ACA3-CBE7F052CCD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624BD5-6DCE-4D48-BC18-52A44D052140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Forgetting to schedule the meeting every month </a:t>
          </a:r>
        </a:p>
      </dgm:t>
    </dgm:pt>
    <dgm:pt modelId="{E459217F-00FB-4092-95B0-10433CF14E86}" type="parTrans" cxnId="{A2DFB930-2AFC-4E4E-9825-A8384F1C198D}">
      <dgm:prSet/>
      <dgm:spPr/>
      <dgm:t>
        <a:bodyPr/>
        <a:lstStyle/>
        <a:p>
          <a:endParaRPr lang="en-US"/>
        </a:p>
      </dgm:t>
    </dgm:pt>
    <dgm:pt modelId="{F8F772ED-6445-4E75-91A7-76B9768AD4AD}" type="sibTrans" cxnId="{A2DFB930-2AFC-4E4E-9825-A8384F1C198D}">
      <dgm:prSet/>
      <dgm:spPr/>
      <dgm:t>
        <a:bodyPr/>
        <a:lstStyle/>
        <a:p>
          <a:endParaRPr lang="en-US"/>
        </a:p>
      </dgm:t>
    </dgm:pt>
    <dgm:pt modelId="{DD169978-E85C-4C5E-B3E2-6337CAE52C09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Laziness in finding schedule that fits for team members</a:t>
          </a:r>
        </a:p>
      </dgm:t>
    </dgm:pt>
    <dgm:pt modelId="{88C123CE-14E7-473B-9C57-710F879CFECB}" type="parTrans" cxnId="{E5EBD7BA-B40E-48A3-8EB2-3698AE800801}">
      <dgm:prSet/>
      <dgm:spPr/>
      <dgm:t>
        <a:bodyPr/>
        <a:lstStyle/>
        <a:p>
          <a:endParaRPr lang="en-US"/>
        </a:p>
      </dgm:t>
    </dgm:pt>
    <dgm:pt modelId="{362F496A-0E6A-4B36-B1E0-F54AF8DEEC98}" type="sibTrans" cxnId="{E5EBD7BA-B40E-48A3-8EB2-3698AE800801}">
      <dgm:prSet/>
      <dgm:spPr/>
      <dgm:t>
        <a:bodyPr/>
        <a:lstStyle/>
        <a:p>
          <a:endParaRPr lang="en-US"/>
        </a:p>
      </dgm:t>
    </dgm:pt>
    <dgm:pt modelId="{1116B837-ED1F-47F6-973D-53749DC64245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Confusion in finalizing good nearby spot for meeting</a:t>
          </a:r>
        </a:p>
      </dgm:t>
    </dgm:pt>
    <dgm:pt modelId="{489B22B5-F324-4885-8160-091D9789DB05}" type="parTrans" cxnId="{84DD3C36-55A0-4DBD-8815-600839370E30}">
      <dgm:prSet/>
      <dgm:spPr/>
      <dgm:t>
        <a:bodyPr/>
        <a:lstStyle/>
        <a:p>
          <a:endParaRPr lang="en-US"/>
        </a:p>
      </dgm:t>
    </dgm:pt>
    <dgm:pt modelId="{F289F6F2-BE5C-4DDF-8686-9418770E46C3}" type="sibTrans" cxnId="{84DD3C36-55A0-4DBD-8815-600839370E30}">
      <dgm:prSet/>
      <dgm:spPr/>
      <dgm:t>
        <a:bodyPr/>
        <a:lstStyle/>
        <a:p>
          <a:endParaRPr lang="en-US"/>
        </a:p>
      </dgm:t>
    </dgm:pt>
    <dgm:pt modelId="{1AF4169D-D0AE-4D0B-8752-F27FCA018ACD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Unaware of choices of cuisines for team members</a:t>
          </a:r>
        </a:p>
      </dgm:t>
    </dgm:pt>
    <dgm:pt modelId="{28519289-B331-4EB8-8DCE-AF61B600C822}" type="parTrans" cxnId="{57FE23CC-11B8-4972-BC00-8E7579910181}">
      <dgm:prSet/>
      <dgm:spPr/>
      <dgm:t>
        <a:bodyPr/>
        <a:lstStyle/>
        <a:p>
          <a:endParaRPr lang="en-US"/>
        </a:p>
      </dgm:t>
    </dgm:pt>
    <dgm:pt modelId="{FAB17D56-5696-4AA9-AAA6-0C23F3A2F2D4}" type="sibTrans" cxnId="{57FE23CC-11B8-4972-BC00-8E7579910181}">
      <dgm:prSet/>
      <dgm:spPr/>
      <dgm:t>
        <a:bodyPr/>
        <a:lstStyle/>
        <a:p>
          <a:endParaRPr lang="en-US"/>
        </a:p>
      </dgm:t>
    </dgm:pt>
    <dgm:pt modelId="{BB572BF5-99D0-F04F-B1B0-F330E9E5F8F0}" type="pres">
      <dgm:prSet presAssocID="{30A615D6-B5CF-4869-ACA3-CBE7F052CCD6}" presName="linear" presStyleCnt="0">
        <dgm:presLayoutVars>
          <dgm:animLvl val="lvl"/>
          <dgm:resizeHandles val="exact"/>
        </dgm:presLayoutVars>
      </dgm:prSet>
      <dgm:spPr/>
    </dgm:pt>
    <dgm:pt modelId="{7DD11497-DF42-2E4C-90D4-DBD5CC9A311A}" type="pres">
      <dgm:prSet presAssocID="{87624BD5-6DCE-4D48-BC18-52A44D0521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F69FEB-349B-8748-BA8D-5CCE8DA6C3EA}" type="pres">
      <dgm:prSet presAssocID="{F8F772ED-6445-4E75-91A7-76B9768AD4AD}" presName="spacer" presStyleCnt="0"/>
      <dgm:spPr/>
    </dgm:pt>
    <dgm:pt modelId="{C15DDC5A-F939-6046-A823-2F5C1BBC13ED}" type="pres">
      <dgm:prSet presAssocID="{DD169978-E85C-4C5E-B3E2-6337CAE52C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15AC54-FBE5-D24D-B9C2-2B6BF4FBE248}" type="pres">
      <dgm:prSet presAssocID="{362F496A-0E6A-4B36-B1E0-F54AF8DEEC98}" presName="spacer" presStyleCnt="0"/>
      <dgm:spPr/>
    </dgm:pt>
    <dgm:pt modelId="{0DCD4D59-9913-8447-B8B1-162B7ECFD573}" type="pres">
      <dgm:prSet presAssocID="{1116B837-ED1F-47F6-973D-53749DC642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8C5523-CCFF-C042-8A89-077243A2CA1F}" type="pres">
      <dgm:prSet presAssocID="{F289F6F2-BE5C-4DDF-8686-9418770E46C3}" presName="spacer" presStyleCnt="0"/>
      <dgm:spPr/>
    </dgm:pt>
    <dgm:pt modelId="{7CAD8D2A-2D3F-374A-B4BC-885832FDE318}" type="pres">
      <dgm:prSet presAssocID="{1AF4169D-D0AE-4D0B-8752-F27FCA018AC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2DFB930-2AFC-4E4E-9825-A8384F1C198D}" srcId="{30A615D6-B5CF-4869-ACA3-CBE7F052CCD6}" destId="{87624BD5-6DCE-4D48-BC18-52A44D052140}" srcOrd="0" destOrd="0" parTransId="{E459217F-00FB-4092-95B0-10433CF14E86}" sibTransId="{F8F772ED-6445-4E75-91A7-76B9768AD4AD}"/>
    <dgm:cxn modelId="{84DD3C36-55A0-4DBD-8815-600839370E30}" srcId="{30A615D6-B5CF-4869-ACA3-CBE7F052CCD6}" destId="{1116B837-ED1F-47F6-973D-53749DC64245}" srcOrd="2" destOrd="0" parTransId="{489B22B5-F324-4885-8160-091D9789DB05}" sibTransId="{F289F6F2-BE5C-4DDF-8686-9418770E46C3}"/>
    <dgm:cxn modelId="{BBA9EE47-B6E2-604B-B9D7-571EF3E0A420}" type="presOf" srcId="{1AF4169D-D0AE-4D0B-8752-F27FCA018ACD}" destId="{7CAD8D2A-2D3F-374A-B4BC-885832FDE318}" srcOrd="0" destOrd="0" presId="urn:microsoft.com/office/officeart/2005/8/layout/vList2"/>
    <dgm:cxn modelId="{B1A8D748-8A4A-B74F-B4B1-12ED09DAC46F}" type="presOf" srcId="{DD169978-E85C-4C5E-B3E2-6337CAE52C09}" destId="{C15DDC5A-F939-6046-A823-2F5C1BBC13ED}" srcOrd="0" destOrd="0" presId="urn:microsoft.com/office/officeart/2005/8/layout/vList2"/>
    <dgm:cxn modelId="{ADF4D87A-D91A-FF43-BCB6-A1FA83659A34}" type="presOf" srcId="{1116B837-ED1F-47F6-973D-53749DC64245}" destId="{0DCD4D59-9913-8447-B8B1-162B7ECFD573}" srcOrd="0" destOrd="0" presId="urn:microsoft.com/office/officeart/2005/8/layout/vList2"/>
    <dgm:cxn modelId="{E5EBD7BA-B40E-48A3-8EB2-3698AE800801}" srcId="{30A615D6-B5CF-4869-ACA3-CBE7F052CCD6}" destId="{DD169978-E85C-4C5E-B3E2-6337CAE52C09}" srcOrd="1" destOrd="0" parTransId="{88C123CE-14E7-473B-9C57-710F879CFECB}" sibTransId="{362F496A-0E6A-4B36-B1E0-F54AF8DEEC98}"/>
    <dgm:cxn modelId="{896619C0-1430-024F-BBBC-6726511D4F71}" type="presOf" srcId="{87624BD5-6DCE-4D48-BC18-52A44D052140}" destId="{7DD11497-DF42-2E4C-90D4-DBD5CC9A311A}" srcOrd="0" destOrd="0" presId="urn:microsoft.com/office/officeart/2005/8/layout/vList2"/>
    <dgm:cxn modelId="{57FE23CC-11B8-4972-BC00-8E7579910181}" srcId="{30A615D6-B5CF-4869-ACA3-CBE7F052CCD6}" destId="{1AF4169D-D0AE-4D0B-8752-F27FCA018ACD}" srcOrd="3" destOrd="0" parTransId="{28519289-B331-4EB8-8DCE-AF61B600C822}" sibTransId="{FAB17D56-5696-4AA9-AAA6-0C23F3A2F2D4}"/>
    <dgm:cxn modelId="{7A8DBCD1-9AE9-0648-896F-0653C7841971}" type="presOf" srcId="{30A615D6-B5CF-4869-ACA3-CBE7F052CCD6}" destId="{BB572BF5-99D0-F04F-B1B0-F330E9E5F8F0}" srcOrd="0" destOrd="0" presId="urn:microsoft.com/office/officeart/2005/8/layout/vList2"/>
    <dgm:cxn modelId="{900A28C9-708E-4746-8D13-6B543606988E}" type="presParOf" srcId="{BB572BF5-99D0-F04F-B1B0-F330E9E5F8F0}" destId="{7DD11497-DF42-2E4C-90D4-DBD5CC9A311A}" srcOrd="0" destOrd="0" presId="urn:microsoft.com/office/officeart/2005/8/layout/vList2"/>
    <dgm:cxn modelId="{D442E9D4-9322-CF47-9223-E275AEA70C5A}" type="presParOf" srcId="{BB572BF5-99D0-F04F-B1B0-F330E9E5F8F0}" destId="{FFF69FEB-349B-8748-BA8D-5CCE8DA6C3EA}" srcOrd="1" destOrd="0" presId="urn:microsoft.com/office/officeart/2005/8/layout/vList2"/>
    <dgm:cxn modelId="{29BE9F73-85A3-1641-8CD8-D3D79CDC3D45}" type="presParOf" srcId="{BB572BF5-99D0-F04F-B1B0-F330E9E5F8F0}" destId="{C15DDC5A-F939-6046-A823-2F5C1BBC13ED}" srcOrd="2" destOrd="0" presId="urn:microsoft.com/office/officeart/2005/8/layout/vList2"/>
    <dgm:cxn modelId="{50B8800E-A8A7-2048-873A-31BAA1BB061C}" type="presParOf" srcId="{BB572BF5-99D0-F04F-B1B0-F330E9E5F8F0}" destId="{8D15AC54-FBE5-D24D-B9C2-2B6BF4FBE248}" srcOrd="3" destOrd="0" presId="urn:microsoft.com/office/officeart/2005/8/layout/vList2"/>
    <dgm:cxn modelId="{836A56C7-73BD-9847-A0D4-325178A7A20D}" type="presParOf" srcId="{BB572BF5-99D0-F04F-B1B0-F330E9E5F8F0}" destId="{0DCD4D59-9913-8447-B8B1-162B7ECFD573}" srcOrd="4" destOrd="0" presId="urn:microsoft.com/office/officeart/2005/8/layout/vList2"/>
    <dgm:cxn modelId="{5AD7071B-BA1E-DA40-9377-5B6EEF22148B}" type="presParOf" srcId="{BB572BF5-99D0-F04F-B1B0-F330E9E5F8F0}" destId="{528C5523-CCFF-C042-8A89-077243A2CA1F}" srcOrd="5" destOrd="0" presId="urn:microsoft.com/office/officeart/2005/8/layout/vList2"/>
    <dgm:cxn modelId="{2666A4F3-8B29-654F-B065-7E0DA37D9A8C}" type="presParOf" srcId="{BB572BF5-99D0-F04F-B1B0-F330E9E5F8F0}" destId="{7CAD8D2A-2D3F-374A-B4BC-885832FDE31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8BD3F6-E9BA-443A-9B5E-F0CFEB88FD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7C51A87-8ABA-42F0-9722-F60EDF0CF0E7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Confusion in finalizing a spot would be a good pain point to consider due to too many option availabilities</a:t>
          </a:r>
          <a:r>
            <a:rPr lang="en-US" dirty="0"/>
            <a:t>.</a:t>
          </a:r>
        </a:p>
      </dgm:t>
    </dgm:pt>
    <dgm:pt modelId="{E5744559-8139-4F31-BAE1-A8C71D38E3A4}" type="parTrans" cxnId="{0015CD01-FD41-475C-98BE-A5C640A45701}">
      <dgm:prSet/>
      <dgm:spPr/>
      <dgm:t>
        <a:bodyPr/>
        <a:lstStyle/>
        <a:p>
          <a:endParaRPr lang="en-US"/>
        </a:p>
      </dgm:t>
    </dgm:pt>
    <dgm:pt modelId="{82106CAB-570E-431D-8C14-8A53571DCEEC}" type="sibTrans" cxnId="{0015CD01-FD41-475C-98BE-A5C640A45701}">
      <dgm:prSet/>
      <dgm:spPr/>
      <dgm:t>
        <a:bodyPr/>
        <a:lstStyle/>
        <a:p>
          <a:endParaRPr lang="en-US"/>
        </a:p>
      </dgm:t>
    </dgm:pt>
    <dgm:pt modelId="{8923FFAF-56AD-4194-8100-EE80E6A9E772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This pain point can focus on reminder for meeting as well.</a:t>
          </a:r>
        </a:p>
      </dgm:t>
    </dgm:pt>
    <dgm:pt modelId="{FCF89238-C29A-4B30-93B9-F4007B24D81F}" type="parTrans" cxnId="{A953340B-B4C7-4967-BC81-2D3B5BC813DE}">
      <dgm:prSet/>
      <dgm:spPr/>
      <dgm:t>
        <a:bodyPr/>
        <a:lstStyle/>
        <a:p>
          <a:endParaRPr lang="en-US"/>
        </a:p>
      </dgm:t>
    </dgm:pt>
    <dgm:pt modelId="{ADC55286-17CF-4AEF-884F-9C139B9AE413}" type="sibTrans" cxnId="{A953340B-B4C7-4967-BC81-2D3B5BC813DE}">
      <dgm:prSet/>
      <dgm:spPr/>
      <dgm:t>
        <a:bodyPr/>
        <a:lstStyle/>
        <a:p>
          <a:endParaRPr lang="en-US"/>
        </a:p>
      </dgm:t>
    </dgm:pt>
    <dgm:pt modelId="{E6CB4D9E-CE98-4ECA-BCDD-D642BA32D4D6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Rest of the pain points can be considered at a later stage while enhancing the solution.</a:t>
          </a:r>
        </a:p>
      </dgm:t>
    </dgm:pt>
    <dgm:pt modelId="{57A128AC-7E6F-456A-A992-8642959F426A}" type="parTrans" cxnId="{BF58C58E-F0F6-4F12-969A-04E36A4A3C75}">
      <dgm:prSet/>
      <dgm:spPr/>
      <dgm:t>
        <a:bodyPr/>
        <a:lstStyle/>
        <a:p>
          <a:endParaRPr lang="en-US"/>
        </a:p>
      </dgm:t>
    </dgm:pt>
    <dgm:pt modelId="{64891B50-4181-4483-BABD-AF4EE05C6685}" type="sibTrans" cxnId="{BF58C58E-F0F6-4F12-969A-04E36A4A3C75}">
      <dgm:prSet/>
      <dgm:spPr/>
      <dgm:t>
        <a:bodyPr/>
        <a:lstStyle/>
        <a:p>
          <a:endParaRPr lang="en-US"/>
        </a:p>
      </dgm:t>
    </dgm:pt>
    <dgm:pt modelId="{036CAB58-1F9F-474A-AA73-97111405587C}" type="pres">
      <dgm:prSet presAssocID="{AA8BD3F6-E9BA-443A-9B5E-F0CFEB88FD5D}" presName="root" presStyleCnt="0">
        <dgm:presLayoutVars>
          <dgm:dir/>
          <dgm:resizeHandles val="exact"/>
        </dgm:presLayoutVars>
      </dgm:prSet>
      <dgm:spPr/>
    </dgm:pt>
    <dgm:pt modelId="{3F1B030D-CB0C-4510-8E27-7A2791BEEA83}" type="pres">
      <dgm:prSet presAssocID="{17C51A87-8ABA-42F0-9722-F60EDF0CF0E7}" presName="compNode" presStyleCnt="0"/>
      <dgm:spPr/>
    </dgm:pt>
    <dgm:pt modelId="{FE9F1D56-6742-4779-A2D8-414049CB4105}" type="pres">
      <dgm:prSet presAssocID="{17C51A87-8ABA-42F0-9722-F60EDF0CF0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B0FB895-71A9-47C7-A25D-8AABA7AC950F}" type="pres">
      <dgm:prSet presAssocID="{17C51A87-8ABA-42F0-9722-F60EDF0CF0E7}" presName="spaceRect" presStyleCnt="0"/>
      <dgm:spPr/>
    </dgm:pt>
    <dgm:pt modelId="{6DE3A1C9-A3CF-4618-89F8-335F95C8F3AC}" type="pres">
      <dgm:prSet presAssocID="{17C51A87-8ABA-42F0-9722-F60EDF0CF0E7}" presName="textRect" presStyleLbl="revTx" presStyleIdx="0" presStyleCnt="3">
        <dgm:presLayoutVars>
          <dgm:chMax val="1"/>
          <dgm:chPref val="1"/>
        </dgm:presLayoutVars>
      </dgm:prSet>
      <dgm:spPr/>
    </dgm:pt>
    <dgm:pt modelId="{085F2296-4834-43EB-9B4C-A2CCFEF6C598}" type="pres">
      <dgm:prSet presAssocID="{82106CAB-570E-431D-8C14-8A53571DCEEC}" presName="sibTrans" presStyleCnt="0"/>
      <dgm:spPr/>
    </dgm:pt>
    <dgm:pt modelId="{C8289E5A-27F0-4B60-8583-6C44110FFD44}" type="pres">
      <dgm:prSet presAssocID="{8923FFAF-56AD-4194-8100-EE80E6A9E772}" presName="compNode" presStyleCnt="0"/>
      <dgm:spPr/>
    </dgm:pt>
    <dgm:pt modelId="{474A284D-D329-45BC-B39A-F9582F55C4A5}" type="pres">
      <dgm:prSet presAssocID="{8923FFAF-56AD-4194-8100-EE80E6A9E7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B8AD9BB8-9688-4CD2-94B9-41E2FB5FBAD3}" type="pres">
      <dgm:prSet presAssocID="{8923FFAF-56AD-4194-8100-EE80E6A9E772}" presName="spaceRect" presStyleCnt="0"/>
      <dgm:spPr/>
    </dgm:pt>
    <dgm:pt modelId="{0CF740C3-9843-410F-8A37-8AC56E089089}" type="pres">
      <dgm:prSet presAssocID="{8923FFAF-56AD-4194-8100-EE80E6A9E772}" presName="textRect" presStyleLbl="revTx" presStyleIdx="1" presStyleCnt="3">
        <dgm:presLayoutVars>
          <dgm:chMax val="1"/>
          <dgm:chPref val="1"/>
        </dgm:presLayoutVars>
      </dgm:prSet>
      <dgm:spPr/>
    </dgm:pt>
    <dgm:pt modelId="{94F5FC18-1128-4A1E-904D-F653187AB580}" type="pres">
      <dgm:prSet presAssocID="{ADC55286-17CF-4AEF-884F-9C139B9AE413}" presName="sibTrans" presStyleCnt="0"/>
      <dgm:spPr/>
    </dgm:pt>
    <dgm:pt modelId="{05E8B6FE-A8AA-4223-B978-D6DCEA71BBB4}" type="pres">
      <dgm:prSet presAssocID="{E6CB4D9E-CE98-4ECA-BCDD-D642BA32D4D6}" presName="compNode" presStyleCnt="0"/>
      <dgm:spPr/>
    </dgm:pt>
    <dgm:pt modelId="{28D00CB8-0B70-4F7B-8B23-12CB28639C08}" type="pres">
      <dgm:prSet presAssocID="{E6CB4D9E-CE98-4ECA-BCDD-D642BA32D4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F44B2CD1-A084-4DFB-82A1-EB5885C0BB52}" type="pres">
      <dgm:prSet presAssocID="{E6CB4D9E-CE98-4ECA-BCDD-D642BA32D4D6}" presName="spaceRect" presStyleCnt="0"/>
      <dgm:spPr/>
    </dgm:pt>
    <dgm:pt modelId="{F16AB70E-9C35-4103-B6F9-F55F9026DD07}" type="pres">
      <dgm:prSet presAssocID="{E6CB4D9E-CE98-4ECA-BCDD-D642BA32D4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15CD01-FD41-475C-98BE-A5C640A45701}" srcId="{AA8BD3F6-E9BA-443A-9B5E-F0CFEB88FD5D}" destId="{17C51A87-8ABA-42F0-9722-F60EDF0CF0E7}" srcOrd="0" destOrd="0" parTransId="{E5744559-8139-4F31-BAE1-A8C71D38E3A4}" sibTransId="{82106CAB-570E-431D-8C14-8A53571DCEEC}"/>
    <dgm:cxn modelId="{A953340B-B4C7-4967-BC81-2D3B5BC813DE}" srcId="{AA8BD3F6-E9BA-443A-9B5E-F0CFEB88FD5D}" destId="{8923FFAF-56AD-4194-8100-EE80E6A9E772}" srcOrd="1" destOrd="0" parTransId="{FCF89238-C29A-4B30-93B9-F4007B24D81F}" sibTransId="{ADC55286-17CF-4AEF-884F-9C139B9AE413}"/>
    <dgm:cxn modelId="{BF58C58E-F0F6-4F12-969A-04E36A4A3C75}" srcId="{AA8BD3F6-E9BA-443A-9B5E-F0CFEB88FD5D}" destId="{E6CB4D9E-CE98-4ECA-BCDD-D642BA32D4D6}" srcOrd="2" destOrd="0" parTransId="{57A128AC-7E6F-456A-A992-8642959F426A}" sibTransId="{64891B50-4181-4483-BABD-AF4EE05C6685}"/>
    <dgm:cxn modelId="{5E85229E-D65D-46BB-B9A3-500FE14D11A1}" type="presOf" srcId="{AA8BD3F6-E9BA-443A-9B5E-F0CFEB88FD5D}" destId="{036CAB58-1F9F-474A-AA73-97111405587C}" srcOrd="0" destOrd="0" presId="urn:microsoft.com/office/officeart/2018/2/layout/IconLabelList"/>
    <dgm:cxn modelId="{0E9A809F-6E80-441A-932D-C636534E3D95}" type="presOf" srcId="{17C51A87-8ABA-42F0-9722-F60EDF0CF0E7}" destId="{6DE3A1C9-A3CF-4618-89F8-335F95C8F3AC}" srcOrd="0" destOrd="0" presId="urn:microsoft.com/office/officeart/2018/2/layout/IconLabelList"/>
    <dgm:cxn modelId="{93966BA7-F2AF-4407-A257-03BA5E572D84}" type="presOf" srcId="{8923FFAF-56AD-4194-8100-EE80E6A9E772}" destId="{0CF740C3-9843-410F-8A37-8AC56E089089}" srcOrd="0" destOrd="0" presId="urn:microsoft.com/office/officeart/2018/2/layout/IconLabelList"/>
    <dgm:cxn modelId="{19FA54E5-1690-439B-B6EE-1EDAF3C85A0D}" type="presOf" srcId="{E6CB4D9E-CE98-4ECA-BCDD-D642BA32D4D6}" destId="{F16AB70E-9C35-4103-B6F9-F55F9026DD07}" srcOrd="0" destOrd="0" presId="urn:microsoft.com/office/officeart/2018/2/layout/IconLabelList"/>
    <dgm:cxn modelId="{2320FFF0-9465-4CEA-8B2D-F2ED67B8802E}" type="presParOf" srcId="{036CAB58-1F9F-474A-AA73-97111405587C}" destId="{3F1B030D-CB0C-4510-8E27-7A2791BEEA83}" srcOrd="0" destOrd="0" presId="urn:microsoft.com/office/officeart/2018/2/layout/IconLabelList"/>
    <dgm:cxn modelId="{3476FD08-4639-427F-8571-E0C0E5B08BB9}" type="presParOf" srcId="{3F1B030D-CB0C-4510-8E27-7A2791BEEA83}" destId="{FE9F1D56-6742-4779-A2D8-414049CB4105}" srcOrd="0" destOrd="0" presId="urn:microsoft.com/office/officeart/2018/2/layout/IconLabelList"/>
    <dgm:cxn modelId="{C020FE52-E2FA-429E-8D73-37E45A952F65}" type="presParOf" srcId="{3F1B030D-CB0C-4510-8E27-7A2791BEEA83}" destId="{0B0FB895-71A9-47C7-A25D-8AABA7AC950F}" srcOrd="1" destOrd="0" presId="urn:microsoft.com/office/officeart/2018/2/layout/IconLabelList"/>
    <dgm:cxn modelId="{B21AC642-9371-4EF3-B6FF-4FF2E1FB1CC9}" type="presParOf" srcId="{3F1B030D-CB0C-4510-8E27-7A2791BEEA83}" destId="{6DE3A1C9-A3CF-4618-89F8-335F95C8F3AC}" srcOrd="2" destOrd="0" presId="urn:microsoft.com/office/officeart/2018/2/layout/IconLabelList"/>
    <dgm:cxn modelId="{D737DF72-CA23-46FC-89DC-59D68FE99856}" type="presParOf" srcId="{036CAB58-1F9F-474A-AA73-97111405587C}" destId="{085F2296-4834-43EB-9B4C-A2CCFEF6C598}" srcOrd="1" destOrd="0" presId="urn:microsoft.com/office/officeart/2018/2/layout/IconLabelList"/>
    <dgm:cxn modelId="{3F3BC903-9F1C-4BD1-AA44-0446E1F38229}" type="presParOf" srcId="{036CAB58-1F9F-474A-AA73-97111405587C}" destId="{C8289E5A-27F0-4B60-8583-6C44110FFD44}" srcOrd="2" destOrd="0" presId="urn:microsoft.com/office/officeart/2018/2/layout/IconLabelList"/>
    <dgm:cxn modelId="{C212F405-2868-44C7-B5C2-E97E4FE203EB}" type="presParOf" srcId="{C8289E5A-27F0-4B60-8583-6C44110FFD44}" destId="{474A284D-D329-45BC-B39A-F9582F55C4A5}" srcOrd="0" destOrd="0" presId="urn:microsoft.com/office/officeart/2018/2/layout/IconLabelList"/>
    <dgm:cxn modelId="{A64EFBBE-695A-47FB-BA01-7B49F687EBA3}" type="presParOf" srcId="{C8289E5A-27F0-4B60-8583-6C44110FFD44}" destId="{B8AD9BB8-9688-4CD2-94B9-41E2FB5FBAD3}" srcOrd="1" destOrd="0" presId="urn:microsoft.com/office/officeart/2018/2/layout/IconLabelList"/>
    <dgm:cxn modelId="{399DE9F9-7A96-4D9E-979E-3968EEE9BC85}" type="presParOf" srcId="{C8289E5A-27F0-4B60-8583-6C44110FFD44}" destId="{0CF740C3-9843-410F-8A37-8AC56E089089}" srcOrd="2" destOrd="0" presId="urn:microsoft.com/office/officeart/2018/2/layout/IconLabelList"/>
    <dgm:cxn modelId="{F58686C9-AF5D-4B80-B34D-07B1934A4C98}" type="presParOf" srcId="{036CAB58-1F9F-474A-AA73-97111405587C}" destId="{94F5FC18-1128-4A1E-904D-F653187AB580}" srcOrd="3" destOrd="0" presId="urn:microsoft.com/office/officeart/2018/2/layout/IconLabelList"/>
    <dgm:cxn modelId="{CE336B89-3419-4122-A593-3177AD92D925}" type="presParOf" srcId="{036CAB58-1F9F-474A-AA73-97111405587C}" destId="{05E8B6FE-A8AA-4223-B978-D6DCEA71BBB4}" srcOrd="4" destOrd="0" presId="urn:microsoft.com/office/officeart/2018/2/layout/IconLabelList"/>
    <dgm:cxn modelId="{D80280FB-2FB3-48A7-85CD-A9A34B28EF4F}" type="presParOf" srcId="{05E8B6FE-A8AA-4223-B978-D6DCEA71BBB4}" destId="{28D00CB8-0B70-4F7B-8B23-12CB28639C08}" srcOrd="0" destOrd="0" presId="urn:microsoft.com/office/officeart/2018/2/layout/IconLabelList"/>
    <dgm:cxn modelId="{71F6010F-CA00-458F-A4C3-D3E33BDA3B8D}" type="presParOf" srcId="{05E8B6FE-A8AA-4223-B978-D6DCEA71BBB4}" destId="{F44B2CD1-A084-4DFB-82A1-EB5885C0BB52}" srcOrd="1" destOrd="0" presId="urn:microsoft.com/office/officeart/2018/2/layout/IconLabelList"/>
    <dgm:cxn modelId="{B776C3F1-2B6D-460C-9842-B14E4856C5A1}" type="presParOf" srcId="{05E8B6FE-A8AA-4223-B978-D6DCEA71BBB4}" destId="{F16AB70E-9C35-4103-B6F9-F55F9026DD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2CCB4A-DC8D-4659-82D0-F0D1317BFD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84E07B-1D20-471D-8881-84644084D544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Creating an email recommendation as per frequency of meeting occurrences</a:t>
          </a:r>
        </a:p>
      </dgm:t>
    </dgm:pt>
    <dgm:pt modelId="{9DBF6BBD-FBC0-4EC9-8473-3840C8FFED8D}" type="parTrans" cxnId="{C3B1FA3B-0650-4480-9324-AA0607694990}">
      <dgm:prSet/>
      <dgm:spPr/>
      <dgm:t>
        <a:bodyPr/>
        <a:lstStyle/>
        <a:p>
          <a:endParaRPr lang="en-US"/>
        </a:p>
      </dgm:t>
    </dgm:pt>
    <dgm:pt modelId="{9E132D2A-F91C-46F0-978A-AD80E33AD3DC}" type="sibTrans" cxnId="{C3B1FA3B-0650-4480-9324-AA0607694990}">
      <dgm:prSet/>
      <dgm:spPr/>
      <dgm:t>
        <a:bodyPr/>
        <a:lstStyle/>
        <a:p>
          <a:endParaRPr lang="en-US"/>
        </a:p>
      </dgm:t>
    </dgm:pt>
    <dgm:pt modelId="{4507D138-B6FB-49B9-88CB-E74BF54D13B7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Creating an application to provide recommendations</a:t>
          </a:r>
        </a:p>
      </dgm:t>
    </dgm:pt>
    <dgm:pt modelId="{0CC9BD76-B608-4F8A-833A-9A0B01884BD9}" type="parTrans" cxnId="{0A2B398A-DBA1-475D-856C-C2BC9A1704FF}">
      <dgm:prSet/>
      <dgm:spPr/>
      <dgm:t>
        <a:bodyPr/>
        <a:lstStyle/>
        <a:p>
          <a:endParaRPr lang="en-US"/>
        </a:p>
      </dgm:t>
    </dgm:pt>
    <dgm:pt modelId="{5A29521F-6D3A-4D00-B8F8-542A749D4093}" type="sibTrans" cxnId="{0A2B398A-DBA1-475D-856C-C2BC9A1704FF}">
      <dgm:prSet/>
      <dgm:spPr/>
      <dgm:t>
        <a:bodyPr/>
        <a:lstStyle/>
        <a:p>
          <a:endParaRPr lang="en-US"/>
        </a:p>
      </dgm:t>
    </dgm:pt>
    <dgm:pt modelId="{BAFC0206-1F04-4E04-9EA0-BF396C3376FA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Integration with existing 3</a:t>
          </a:r>
          <a:r>
            <a:rPr lang="en-US" baseline="30000" dirty="0">
              <a:latin typeface="Comic Sans MS" panose="030F0702030302020204" pitchFamily="66" charset="0"/>
            </a:rPr>
            <a:t>rd</a:t>
          </a:r>
          <a:r>
            <a:rPr lang="en-US" dirty="0">
              <a:latin typeface="Comic Sans MS" panose="030F0702030302020204" pitchFamily="66" charset="0"/>
            </a:rPr>
            <a:t> party apps which contain groups to provide recommendation </a:t>
          </a:r>
        </a:p>
      </dgm:t>
    </dgm:pt>
    <dgm:pt modelId="{1F1CB4E9-3215-4917-9316-A53E1D1A2960}" type="parTrans" cxnId="{E7EF9758-AAB9-4815-A48F-71F916AA6110}">
      <dgm:prSet/>
      <dgm:spPr/>
      <dgm:t>
        <a:bodyPr/>
        <a:lstStyle/>
        <a:p>
          <a:endParaRPr lang="en-US"/>
        </a:p>
      </dgm:t>
    </dgm:pt>
    <dgm:pt modelId="{C2F42593-7D7A-4AA8-B1CB-4FDA80A323A9}" type="sibTrans" cxnId="{E7EF9758-AAB9-4815-A48F-71F916AA6110}">
      <dgm:prSet/>
      <dgm:spPr/>
      <dgm:t>
        <a:bodyPr/>
        <a:lstStyle/>
        <a:p>
          <a:endParaRPr lang="en-US"/>
        </a:p>
      </dgm:t>
    </dgm:pt>
    <dgm:pt modelId="{EFBF3473-A7D9-4C67-B07E-9B5901FD7119}" type="pres">
      <dgm:prSet presAssocID="{502CCB4A-DC8D-4659-82D0-F0D1317BFDB1}" presName="root" presStyleCnt="0">
        <dgm:presLayoutVars>
          <dgm:dir/>
          <dgm:resizeHandles val="exact"/>
        </dgm:presLayoutVars>
      </dgm:prSet>
      <dgm:spPr/>
    </dgm:pt>
    <dgm:pt modelId="{329352B0-DEA6-44C4-8889-0650F319B5DC}" type="pres">
      <dgm:prSet presAssocID="{4284E07B-1D20-471D-8881-84644084D544}" presName="compNode" presStyleCnt="0"/>
      <dgm:spPr/>
    </dgm:pt>
    <dgm:pt modelId="{502C882E-C83F-4F96-A818-A8280F0F0EAE}" type="pres">
      <dgm:prSet presAssocID="{4284E07B-1D20-471D-8881-84644084D5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78CCFFD-4375-4327-B998-695F0540216F}" type="pres">
      <dgm:prSet presAssocID="{4284E07B-1D20-471D-8881-84644084D544}" presName="spaceRect" presStyleCnt="0"/>
      <dgm:spPr/>
    </dgm:pt>
    <dgm:pt modelId="{26E6798E-011F-4C34-8893-2835796B6851}" type="pres">
      <dgm:prSet presAssocID="{4284E07B-1D20-471D-8881-84644084D544}" presName="textRect" presStyleLbl="revTx" presStyleIdx="0" presStyleCnt="3">
        <dgm:presLayoutVars>
          <dgm:chMax val="1"/>
          <dgm:chPref val="1"/>
        </dgm:presLayoutVars>
      </dgm:prSet>
      <dgm:spPr/>
    </dgm:pt>
    <dgm:pt modelId="{CAA29CC7-14F4-40B2-A0C3-4B39AD1FC4AB}" type="pres">
      <dgm:prSet presAssocID="{9E132D2A-F91C-46F0-978A-AD80E33AD3DC}" presName="sibTrans" presStyleCnt="0"/>
      <dgm:spPr/>
    </dgm:pt>
    <dgm:pt modelId="{79C08A79-E9EB-42C4-AC60-BEB1843BBB31}" type="pres">
      <dgm:prSet presAssocID="{4507D138-B6FB-49B9-88CB-E74BF54D13B7}" presName="compNode" presStyleCnt="0"/>
      <dgm:spPr/>
    </dgm:pt>
    <dgm:pt modelId="{CFC8EEB3-F1BE-4FAD-BD20-B40A02D6409B}" type="pres">
      <dgm:prSet presAssocID="{4507D138-B6FB-49B9-88CB-E74BF54D13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9723560-C1D3-43EC-9F92-F3793F46D3EE}" type="pres">
      <dgm:prSet presAssocID="{4507D138-B6FB-49B9-88CB-E74BF54D13B7}" presName="spaceRect" presStyleCnt="0"/>
      <dgm:spPr/>
    </dgm:pt>
    <dgm:pt modelId="{A734F9D1-17FA-4A1C-B59D-BE2D707DA775}" type="pres">
      <dgm:prSet presAssocID="{4507D138-B6FB-49B9-88CB-E74BF54D13B7}" presName="textRect" presStyleLbl="revTx" presStyleIdx="1" presStyleCnt="3">
        <dgm:presLayoutVars>
          <dgm:chMax val="1"/>
          <dgm:chPref val="1"/>
        </dgm:presLayoutVars>
      </dgm:prSet>
      <dgm:spPr/>
    </dgm:pt>
    <dgm:pt modelId="{DB4198CA-796E-4E4B-B227-BEAD353CA1F6}" type="pres">
      <dgm:prSet presAssocID="{5A29521F-6D3A-4D00-B8F8-542A749D4093}" presName="sibTrans" presStyleCnt="0"/>
      <dgm:spPr/>
    </dgm:pt>
    <dgm:pt modelId="{8B5BFD5B-F645-484C-BFA8-7CF9D8EF5D1D}" type="pres">
      <dgm:prSet presAssocID="{BAFC0206-1F04-4E04-9EA0-BF396C3376FA}" presName="compNode" presStyleCnt="0"/>
      <dgm:spPr/>
    </dgm:pt>
    <dgm:pt modelId="{92024293-AD1F-41D8-BB62-E382B7BC30BF}" type="pres">
      <dgm:prSet presAssocID="{BAFC0206-1F04-4E04-9EA0-BF396C3376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E724F68-C076-4404-9769-9C93C6162988}" type="pres">
      <dgm:prSet presAssocID="{BAFC0206-1F04-4E04-9EA0-BF396C3376FA}" presName="spaceRect" presStyleCnt="0"/>
      <dgm:spPr/>
    </dgm:pt>
    <dgm:pt modelId="{88D7FC1C-BDB1-4839-8E77-94F6B63E5DA5}" type="pres">
      <dgm:prSet presAssocID="{BAFC0206-1F04-4E04-9EA0-BF396C3376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B1FA3B-0650-4480-9324-AA0607694990}" srcId="{502CCB4A-DC8D-4659-82D0-F0D1317BFDB1}" destId="{4284E07B-1D20-471D-8881-84644084D544}" srcOrd="0" destOrd="0" parTransId="{9DBF6BBD-FBC0-4EC9-8473-3840C8FFED8D}" sibTransId="{9E132D2A-F91C-46F0-978A-AD80E33AD3DC}"/>
    <dgm:cxn modelId="{C304473E-405D-4FBC-A2E6-568DB881EFF6}" type="presOf" srcId="{502CCB4A-DC8D-4659-82D0-F0D1317BFDB1}" destId="{EFBF3473-A7D9-4C67-B07E-9B5901FD7119}" srcOrd="0" destOrd="0" presId="urn:microsoft.com/office/officeart/2018/2/layout/IconLabelList"/>
    <dgm:cxn modelId="{E7EF9758-AAB9-4815-A48F-71F916AA6110}" srcId="{502CCB4A-DC8D-4659-82D0-F0D1317BFDB1}" destId="{BAFC0206-1F04-4E04-9EA0-BF396C3376FA}" srcOrd="2" destOrd="0" parTransId="{1F1CB4E9-3215-4917-9316-A53E1D1A2960}" sibTransId="{C2F42593-7D7A-4AA8-B1CB-4FDA80A323A9}"/>
    <dgm:cxn modelId="{0A2B398A-DBA1-475D-856C-C2BC9A1704FF}" srcId="{502CCB4A-DC8D-4659-82D0-F0D1317BFDB1}" destId="{4507D138-B6FB-49B9-88CB-E74BF54D13B7}" srcOrd="1" destOrd="0" parTransId="{0CC9BD76-B608-4F8A-833A-9A0B01884BD9}" sibTransId="{5A29521F-6D3A-4D00-B8F8-542A749D4093}"/>
    <dgm:cxn modelId="{1A4A94AD-9F95-4F37-BF8F-32CF8170BB51}" type="presOf" srcId="{4284E07B-1D20-471D-8881-84644084D544}" destId="{26E6798E-011F-4C34-8893-2835796B6851}" srcOrd="0" destOrd="0" presId="urn:microsoft.com/office/officeart/2018/2/layout/IconLabelList"/>
    <dgm:cxn modelId="{EFC90BB7-ED2C-40B6-9AB1-1E14CE89DC2A}" type="presOf" srcId="{4507D138-B6FB-49B9-88CB-E74BF54D13B7}" destId="{A734F9D1-17FA-4A1C-B59D-BE2D707DA775}" srcOrd="0" destOrd="0" presId="urn:microsoft.com/office/officeart/2018/2/layout/IconLabelList"/>
    <dgm:cxn modelId="{28992DFF-9FC8-4BCD-9BA6-B586D4664810}" type="presOf" srcId="{BAFC0206-1F04-4E04-9EA0-BF396C3376FA}" destId="{88D7FC1C-BDB1-4839-8E77-94F6B63E5DA5}" srcOrd="0" destOrd="0" presId="urn:microsoft.com/office/officeart/2018/2/layout/IconLabelList"/>
    <dgm:cxn modelId="{DE491C46-FBB1-409C-A7B5-79C5573039DD}" type="presParOf" srcId="{EFBF3473-A7D9-4C67-B07E-9B5901FD7119}" destId="{329352B0-DEA6-44C4-8889-0650F319B5DC}" srcOrd="0" destOrd="0" presId="urn:microsoft.com/office/officeart/2018/2/layout/IconLabelList"/>
    <dgm:cxn modelId="{CF3FEE2F-5436-4098-BEEA-81790917E5C5}" type="presParOf" srcId="{329352B0-DEA6-44C4-8889-0650F319B5DC}" destId="{502C882E-C83F-4F96-A818-A8280F0F0EAE}" srcOrd="0" destOrd="0" presId="urn:microsoft.com/office/officeart/2018/2/layout/IconLabelList"/>
    <dgm:cxn modelId="{3A2FCB13-8904-427E-BB7C-C97EC971B730}" type="presParOf" srcId="{329352B0-DEA6-44C4-8889-0650F319B5DC}" destId="{F78CCFFD-4375-4327-B998-695F0540216F}" srcOrd="1" destOrd="0" presId="urn:microsoft.com/office/officeart/2018/2/layout/IconLabelList"/>
    <dgm:cxn modelId="{0F543114-383B-4855-8BDC-226BB6DB93FD}" type="presParOf" srcId="{329352B0-DEA6-44C4-8889-0650F319B5DC}" destId="{26E6798E-011F-4C34-8893-2835796B6851}" srcOrd="2" destOrd="0" presId="urn:microsoft.com/office/officeart/2018/2/layout/IconLabelList"/>
    <dgm:cxn modelId="{8DA0F0EF-FFF5-483F-9E67-C1A0A76C47C7}" type="presParOf" srcId="{EFBF3473-A7D9-4C67-B07E-9B5901FD7119}" destId="{CAA29CC7-14F4-40B2-A0C3-4B39AD1FC4AB}" srcOrd="1" destOrd="0" presId="urn:microsoft.com/office/officeart/2018/2/layout/IconLabelList"/>
    <dgm:cxn modelId="{C0236B76-2C8B-4DD3-8E84-BB97DF28E48A}" type="presParOf" srcId="{EFBF3473-A7D9-4C67-B07E-9B5901FD7119}" destId="{79C08A79-E9EB-42C4-AC60-BEB1843BBB31}" srcOrd="2" destOrd="0" presId="urn:microsoft.com/office/officeart/2018/2/layout/IconLabelList"/>
    <dgm:cxn modelId="{FD460DE4-6988-411D-9E37-426B6C0ACA54}" type="presParOf" srcId="{79C08A79-E9EB-42C4-AC60-BEB1843BBB31}" destId="{CFC8EEB3-F1BE-4FAD-BD20-B40A02D6409B}" srcOrd="0" destOrd="0" presId="urn:microsoft.com/office/officeart/2018/2/layout/IconLabelList"/>
    <dgm:cxn modelId="{E09D6B08-DB98-4D35-9831-1EF216D2A503}" type="presParOf" srcId="{79C08A79-E9EB-42C4-AC60-BEB1843BBB31}" destId="{19723560-C1D3-43EC-9F92-F3793F46D3EE}" srcOrd="1" destOrd="0" presId="urn:microsoft.com/office/officeart/2018/2/layout/IconLabelList"/>
    <dgm:cxn modelId="{E2060EB3-C87C-4C8D-80F3-ECF244986FFF}" type="presParOf" srcId="{79C08A79-E9EB-42C4-AC60-BEB1843BBB31}" destId="{A734F9D1-17FA-4A1C-B59D-BE2D707DA775}" srcOrd="2" destOrd="0" presId="urn:microsoft.com/office/officeart/2018/2/layout/IconLabelList"/>
    <dgm:cxn modelId="{4763105D-75EE-4AEF-8555-0391239BB35C}" type="presParOf" srcId="{EFBF3473-A7D9-4C67-B07E-9B5901FD7119}" destId="{DB4198CA-796E-4E4B-B227-BEAD353CA1F6}" srcOrd="3" destOrd="0" presId="urn:microsoft.com/office/officeart/2018/2/layout/IconLabelList"/>
    <dgm:cxn modelId="{9C91578D-87A2-4D89-8D1D-B8DB4C5753D0}" type="presParOf" srcId="{EFBF3473-A7D9-4C67-B07E-9B5901FD7119}" destId="{8B5BFD5B-F645-484C-BFA8-7CF9D8EF5D1D}" srcOrd="4" destOrd="0" presId="urn:microsoft.com/office/officeart/2018/2/layout/IconLabelList"/>
    <dgm:cxn modelId="{53BB67B8-FC2F-4F24-81D4-929A4BD9723F}" type="presParOf" srcId="{8B5BFD5B-F645-484C-BFA8-7CF9D8EF5D1D}" destId="{92024293-AD1F-41D8-BB62-E382B7BC30BF}" srcOrd="0" destOrd="0" presId="urn:microsoft.com/office/officeart/2018/2/layout/IconLabelList"/>
    <dgm:cxn modelId="{EC48D741-8BD3-406D-AAA5-482818860605}" type="presParOf" srcId="{8B5BFD5B-F645-484C-BFA8-7CF9D8EF5D1D}" destId="{CE724F68-C076-4404-9769-9C93C6162988}" srcOrd="1" destOrd="0" presId="urn:microsoft.com/office/officeart/2018/2/layout/IconLabelList"/>
    <dgm:cxn modelId="{0D30FCE0-4E42-4911-8EB3-C85847C168E3}" type="presParOf" srcId="{8B5BFD5B-F645-484C-BFA8-7CF9D8EF5D1D}" destId="{88D7FC1C-BDB1-4839-8E77-94F6B63E5D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5BA817-E6CB-4D57-BCD1-C5517E2B43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387B06-566F-4807-9F6C-1507967ED5C9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Identify frequency of reoccurrence of meetings from calendar. Target monthly reoccurring meetings.</a:t>
          </a:r>
        </a:p>
      </dgm:t>
    </dgm:pt>
    <dgm:pt modelId="{D0D85988-ECD7-4E8F-BAC8-36F582033905}" type="parTrans" cxnId="{0D00979B-3257-4C3A-B33D-5980634FCBBD}">
      <dgm:prSet/>
      <dgm:spPr/>
      <dgm:t>
        <a:bodyPr/>
        <a:lstStyle/>
        <a:p>
          <a:endParaRPr lang="en-US"/>
        </a:p>
      </dgm:t>
    </dgm:pt>
    <dgm:pt modelId="{76088BA5-9AE1-4CFA-B6A3-E5411B77DAA6}" type="sibTrans" cxnId="{0D00979B-3257-4C3A-B33D-5980634FCBBD}">
      <dgm:prSet/>
      <dgm:spPr/>
      <dgm:t>
        <a:bodyPr/>
        <a:lstStyle/>
        <a:p>
          <a:endParaRPr lang="en-US"/>
        </a:p>
      </dgm:t>
    </dgm:pt>
    <dgm:pt modelId="{49CDA545-FF39-4AE7-911C-617F3E340E8E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Redirect the meeting to an app which gets installed and registered by same email id.</a:t>
          </a:r>
        </a:p>
      </dgm:t>
    </dgm:pt>
    <dgm:pt modelId="{EB51A02E-3A40-473C-951C-802DE8397FD7}" type="parTrans" cxnId="{FB77D329-A48D-4694-B609-6C3FECA400E4}">
      <dgm:prSet/>
      <dgm:spPr/>
      <dgm:t>
        <a:bodyPr/>
        <a:lstStyle/>
        <a:p>
          <a:endParaRPr lang="en-US"/>
        </a:p>
      </dgm:t>
    </dgm:pt>
    <dgm:pt modelId="{4B1C9D98-6609-4C30-9DF7-FF6FCC8D0D36}" type="sibTrans" cxnId="{FB77D329-A48D-4694-B609-6C3FECA400E4}">
      <dgm:prSet/>
      <dgm:spPr/>
      <dgm:t>
        <a:bodyPr/>
        <a:lstStyle/>
        <a:p>
          <a:endParaRPr lang="en-US"/>
        </a:p>
      </dgm:t>
    </dgm:pt>
    <dgm:pt modelId="{2A799DAF-8081-4FBA-ACE5-C646859CE07A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Provide a range of dates and times for meeting.</a:t>
          </a:r>
        </a:p>
      </dgm:t>
    </dgm:pt>
    <dgm:pt modelId="{39A94A7F-850A-48A7-8CB9-F9793BA4BE95}" type="parTrans" cxnId="{5159CF9F-B0F1-4EA9-AC25-447EC623E0EC}">
      <dgm:prSet/>
      <dgm:spPr/>
      <dgm:t>
        <a:bodyPr/>
        <a:lstStyle/>
        <a:p>
          <a:endParaRPr lang="en-US"/>
        </a:p>
      </dgm:t>
    </dgm:pt>
    <dgm:pt modelId="{043EF07E-9BFC-4257-9BC1-9121EF585293}" type="sibTrans" cxnId="{5159CF9F-B0F1-4EA9-AC25-447EC623E0EC}">
      <dgm:prSet/>
      <dgm:spPr/>
      <dgm:t>
        <a:bodyPr/>
        <a:lstStyle/>
        <a:p>
          <a:endParaRPr lang="en-US"/>
        </a:p>
      </dgm:t>
    </dgm:pt>
    <dgm:pt modelId="{721B29BA-C016-47DD-A383-79CC4D0C7AA3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Reminder to schedule gathering on selected date.</a:t>
          </a:r>
        </a:p>
      </dgm:t>
    </dgm:pt>
    <dgm:pt modelId="{9C5C6EB3-C156-4485-BF94-42309F06D771}" type="parTrans" cxnId="{FFE16598-D64D-4959-88D9-0A2ECF370EE4}">
      <dgm:prSet/>
      <dgm:spPr/>
      <dgm:t>
        <a:bodyPr/>
        <a:lstStyle/>
        <a:p>
          <a:endParaRPr lang="en-US"/>
        </a:p>
      </dgm:t>
    </dgm:pt>
    <dgm:pt modelId="{82D60BA5-9AA5-46D7-A7E7-52A52F5A23AF}" type="sibTrans" cxnId="{FFE16598-D64D-4959-88D9-0A2ECF370EE4}">
      <dgm:prSet/>
      <dgm:spPr/>
      <dgm:t>
        <a:bodyPr/>
        <a:lstStyle/>
        <a:p>
          <a:endParaRPr lang="en-US"/>
        </a:p>
      </dgm:t>
    </dgm:pt>
    <dgm:pt modelId="{927E8026-E489-4473-8871-7DD61BFBA249}">
      <dgm:prSet/>
      <dgm:spPr/>
      <dgm:t>
        <a:bodyPr/>
        <a:lstStyle/>
        <a:p>
          <a:r>
            <a:rPr lang="en-US" dirty="0">
              <a:latin typeface="Comic Sans MS" panose="030F0702030302020204" pitchFamily="66" charset="0"/>
            </a:rPr>
            <a:t>Multiple choice recommendations of different cuisines within radius of 15 miles of workplace should be listed based on available dates.</a:t>
          </a:r>
        </a:p>
      </dgm:t>
    </dgm:pt>
    <dgm:pt modelId="{E25ADCB1-E684-4FDE-96D5-90C93D502887}" type="parTrans" cxnId="{D9246694-AFA9-45FD-8EA7-916893A7602D}">
      <dgm:prSet/>
      <dgm:spPr/>
      <dgm:t>
        <a:bodyPr/>
        <a:lstStyle/>
        <a:p>
          <a:endParaRPr lang="en-US"/>
        </a:p>
      </dgm:t>
    </dgm:pt>
    <dgm:pt modelId="{1F240D42-FB94-4450-ABA8-28E87AFC5AE6}" type="sibTrans" cxnId="{D9246694-AFA9-45FD-8EA7-916893A7602D}">
      <dgm:prSet/>
      <dgm:spPr/>
      <dgm:t>
        <a:bodyPr/>
        <a:lstStyle/>
        <a:p>
          <a:endParaRPr lang="en-US"/>
        </a:p>
      </dgm:t>
    </dgm:pt>
    <dgm:pt modelId="{6D752629-734A-4F07-9515-511E9C865296}" type="pres">
      <dgm:prSet presAssocID="{CC5BA817-E6CB-4D57-BCD1-C5517E2B43D1}" presName="root" presStyleCnt="0">
        <dgm:presLayoutVars>
          <dgm:dir/>
          <dgm:resizeHandles val="exact"/>
        </dgm:presLayoutVars>
      </dgm:prSet>
      <dgm:spPr/>
    </dgm:pt>
    <dgm:pt modelId="{6C9D123D-C2AB-465B-A5A6-B7BE51FDA03C}" type="pres">
      <dgm:prSet presAssocID="{15387B06-566F-4807-9F6C-1507967ED5C9}" presName="compNode" presStyleCnt="0"/>
      <dgm:spPr/>
    </dgm:pt>
    <dgm:pt modelId="{CDBF27E2-2BF5-4C29-AE94-31661F20FD9D}" type="pres">
      <dgm:prSet presAssocID="{15387B06-566F-4807-9F6C-1507967ED5C9}" presName="bgRect" presStyleLbl="bgShp" presStyleIdx="0" presStyleCnt="5"/>
      <dgm:spPr/>
    </dgm:pt>
    <dgm:pt modelId="{7EC685CF-A541-438A-8837-69E38D663C5D}" type="pres">
      <dgm:prSet presAssocID="{15387B06-566F-4807-9F6C-1507967ED5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4C0386-D94B-4AB1-B7E4-4D3CE73EB696}" type="pres">
      <dgm:prSet presAssocID="{15387B06-566F-4807-9F6C-1507967ED5C9}" presName="spaceRect" presStyleCnt="0"/>
      <dgm:spPr/>
    </dgm:pt>
    <dgm:pt modelId="{A49DA983-93D7-43B1-BC28-BF05444B5D04}" type="pres">
      <dgm:prSet presAssocID="{15387B06-566F-4807-9F6C-1507967ED5C9}" presName="parTx" presStyleLbl="revTx" presStyleIdx="0" presStyleCnt="5">
        <dgm:presLayoutVars>
          <dgm:chMax val="0"/>
          <dgm:chPref val="0"/>
        </dgm:presLayoutVars>
      </dgm:prSet>
      <dgm:spPr/>
    </dgm:pt>
    <dgm:pt modelId="{1E757FAB-207F-474D-8913-110CF6AEE4DF}" type="pres">
      <dgm:prSet presAssocID="{76088BA5-9AE1-4CFA-B6A3-E5411B77DAA6}" presName="sibTrans" presStyleCnt="0"/>
      <dgm:spPr/>
    </dgm:pt>
    <dgm:pt modelId="{5390DD3D-487D-4CE0-B659-C3E0BF2B9E87}" type="pres">
      <dgm:prSet presAssocID="{49CDA545-FF39-4AE7-911C-617F3E340E8E}" presName="compNode" presStyleCnt="0"/>
      <dgm:spPr/>
    </dgm:pt>
    <dgm:pt modelId="{309C7267-AF5C-4FE7-AA4D-D5C9430BD999}" type="pres">
      <dgm:prSet presAssocID="{49CDA545-FF39-4AE7-911C-617F3E340E8E}" presName="bgRect" presStyleLbl="bgShp" presStyleIdx="1" presStyleCnt="5"/>
      <dgm:spPr/>
    </dgm:pt>
    <dgm:pt modelId="{51D03379-5C1C-484B-AF29-04B8EECAD181}" type="pres">
      <dgm:prSet presAssocID="{49CDA545-FF39-4AE7-911C-617F3E340E8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536BA46-F12D-4B21-A587-E61F314F9F1A}" type="pres">
      <dgm:prSet presAssocID="{49CDA545-FF39-4AE7-911C-617F3E340E8E}" presName="spaceRect" presStyleCnt="0"/>
      <dgm:spPr/>
    </dgm:pt>
    <dgm:pt modelId="{90222EED-6088-4145-9C65-42C7DD8E5138}" type="pres">
      <dgm:prSet presAssocID="{49CDA545-FF39-4AE7-911C-617F3E340E8E}" presName="parTx" presStyleLbl="revTx" presStyleIdx="1" presStyleCnt="5">
        <dgm:presLayoutVars>
          <dgm:chMax val="0"/>
          <dgm:chPref val="0"/>
        </dgm:presLayoutVars>
      </dgm:prSet>
      <dgm:spPr/>
    </dgm:pt>
    <dgm:pt modelId="{B26C6B4E-FA9C-401C-AD10-CFDA12896051}" type="pres">
      <dgm:prSet presAssocID="{4B1C9D98-6609-4C30-9DF7-FF6FCC8D0D36}" presName="sibTrans" presStyleCnt="0"/>
      <dgm:spPr/>
    </dgm:pt>
    <dgm:pt modelId="{213AFC6E-5085-4439-BD15-58B2CA0322E7}" type="pres">
      <dgm:prSet presAssocID="{2A799DAF-8081-4FBA-ACE5-C646859CE07A}" presName="compNode" presStyleCnt="0"/>
      <dgm:spPr/>
    </dgm:pt>
    <dgm:pt modelId="{0D275E80-0854-4075-8C09-17ACF6816CBE}" type="pres">
      <dgm:prSet presAssocID="{2A799DAF-8081-4FBA-ACE5-C646859CE07A}" presName="bgRect" presStyleLbl="bgShp" presStyleIdx="2" presStyleCnt="5"/>
      <dgm:spPr/>
    </dgm:pt>
    <dgm:pt modelId="{34C0A95F-0594-42BE-AC58-D1CDF0145D82}" type="pres">
      <dgm:prSet presAssocID="{2A799DAF-8081-4FBA-ACE5-C646859CE0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9DAE7F3-51E8-4E63-8888-32D7DD348F88}" type="pres">
      <dgm:prSet presAssocID="{2A799DAF-8081-4FBA-ACE5-C646859CE07A}" presName="spaceRect" presStyleCnt="0"/>
      <dgm:spPr/>
    </dgm:pt>
    <dgm:pt modelId="{11D64378-3572-4C1C-8C52-10B6173B3C1D}" type="pres">
      <dgm:prSet presAssocID="{2A799DAF-8081-4FBA-ACE5-C646859CE07A}" presName="parTx" presStyleLbl="revTx" presStyleIdx="2" presStyleCnt="5">
        <dgm:presLayoutVars>
          <dgm:chMax val="0"/>
          <dgm:chPref val="0"/>
        </dgm:presLayoutVars>
      </dgm:prSet>
      <dgm:spPr/>
    </dgm:pt>
    <dgm:pt modelId="{07478D31-BA1C-45BE-8E15-33E91812C5E5}" type="pres">
      <dgm:prSet presAssocID="{043EF07E-9BFC-4257-9BC1-9121EF585293}" presName="sibTrans" presStyleCnt="0"/>
      <dgm:spPr/>
    </dgm:pt>
    <dgm:pt modelId="{CE9FE5B7-02C1-45B2-AD67-86CCE4192715}" type="pres">
      <dgm:prSet presAssocID="{721B29BA-C016-47DD-A383-79CC4D0C7AA3}" presName="compNode" presStyleCnt="0"/>
      <dgm:spPr/>
    </dgm:pt>
    <dgm:pt modelId="{8FE051D6-A2E6-4CF8-AE22-51EC4352F4C2}" type="pres">
      <dgm:prSet presAssocID="{721B29BA-C016-47DD-A383-79CC4D0C7AA3}" presName="bgRect" presStyleLbl="bgShp" presStyleIdx="3" presStyleCnt="5"/>
      <dgm:spPr/>
    </dgm:pt>
    <dgm:pt modelId="{D5C48E39-A56A-4777-A321-5A92F255C043}" type="pres">
      <dgm:prSet presAssocID="{721B29BA-C016-47DD-A383-79CC4D0C7A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E43D91CE-C358-4D84-AA17-DD480143E57A}" type="pres">
      <dgm:prSet presAssocID="{721B29BA-C016-47DD-A383-79CC4D0C7AA3}" presName="spaceRect" presStyleCnt="0"/>
      <dgm:spPr/>
    </dgm:pt>
    <dgm:pt modelId="{600AAB93-BB3F-4111-A36B-DFD88C9B278C}" type="pres">
      <dgm:prSet presAssocID="{721B29BA-C016-47DD-A383-79CC4D0C7AA3}" presName="parTx" presStyleLbl="revTx" presStyleIdx="3" presStyleCnt="5">
        <dgm:presLayoutVars>
          <dgm:chMax val="0"/>
          <dgm:chPref val="0"/>
        </dgm:presLayoutVars>
      </dgm:prSet>
      <dgm:spPr/>
    </dgm:pt>
    <dgm:pt modelId="{5F68FD6E-A38D-4A16-A04F-9EA45172A803}" type="pres">
      <dgm:prSet presAssocID="{82D60BA5-9AA5-46D7-A7E7-52A52F5A23AF}" presName="sibTrans" presStyleCnt="0"/>
      <dgm:spPr/>
    </dgm:pt>
    <dgm:pt modelId="{A2A2753B-B2FD-45A9-AA96-4D690EBEB68B}" type="pres">
      <dgm:prSet presAssocID="{927E8026-E489-4473-8871-7DD61BFBA249}" presName="compNode" presStyleCnt="0"/>
      <dgm:spPr/>
    </dgm:pt>
    <dgm:pt modelId="{0B239C88-E52E-449E-9AE5-9087D713DE00}" type="pres">
      <dgm:prSet presAssocID="{927E8026-E489-4473-8871-7DD61BFBA249}" presName="bgRect" presStyleLbl="bgShp" presStyleIdx="4" presStyleCnt="5"/>
      <dgm:spPr/>
    </dgm:pt>
    <dgm:pt modelId="{32360C97-ADC2-47DC-9E4B-8520FD65484A}" type="pres">
      <dgm:prSet presAssocID="{927E8026-E489-4473-8871-7DD61BFBA2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62DCACC-660E-494C-A65B-F3B50954FF28}" type="pres">
      <dgm:prSet presAssocID="{927E8026-E489-4473-8871-7DD61BFBA249}" presName="spaceRect" presStyleCnt="0"/>
      <dgm:spPr/>
    </dgm:pt>
    <dgm:pt modelId="{CA504277-CF12-4A60-9539-C9812F7F10F1}" type="pres">
      <dgm:prSet presAssocID="{927E8026-E489-4473-8871-7DD61BFBA24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209C21E-10E4-4752-9C9A-8B3D02A26B11}" type="presOf" srcId="{2A799DAF-8081-4FBA-ACE5-C646859CE07A}" destId="{11D64378-3572-4C1C-8C52-10B6173B3C1D}" srcOrd="0" destOrd="0" presId="urn:microsoft.com/office/officeart/2018/2/layout/IconVerticalSolidList"/>
    <dgm:cxn modelId="{78309F27-5E05-48FE-B027-8D926FE00620}" type="presOf" srcId="{CC5BA817-E6CB-4D57-BCD1-C5517E2B43D1}" destId="{6D752629-734A-4F07-9515-511E9C865296}" srcOrd="0" destOrd="0" presId="urn:microsoft.com/office/officeart/2018/2/layout/IconVerticalSolidList"/>
    <dgm:cxn modelId="{FB77D329-A48D-4694-B609-6C3FECA400E4}" srcId="{CC5BA817-E6CB-4D57-BCD1-C5517E2B43D1}" destId="{49CDA545-FF39-4AE7-911C-617F3E340E8E}" srcOrd="1" destOrd="0" parTransId="{EB51A02E-3A40-473C-951C-802DE8397FD7}" sibTransId="{4B1C9D98-6609-4C30-9DF7-FF6FCC8D0D36}"/>
    <dgm:cxn modelId="{2DEDB340-D496-4AF1-8CA5-EED2C8CD8502}" type="presOf" srcId="{721B29BA-C016-47DD-A383-79CC4D0C7AA3}" destId="{600AAB93-BB3F-4111-A36B-DFD88C9B278C}" srcOrd="0" destOrd="0" presId="urn:microsoft.com/office/officeart/2018/2/layout/IconVerticalSolidList"/>
    <dgm:cxn modelId="{EC52AE78-5F23-428F-B855-39DDE5E89743}" type="presOf" srcId="{49CDA545-FF39-4AE7-911C-617F3E340E8E}" destId="{90222EED-6088-4145-9C65-42C7DD8E5138}" srcOrd="0" destOrd="0" presId="urn:microsoft.com/office/officeart/2018/2/layout/IconVerticalSolidList"/>
    <dgm:cxn modelId="{CBF5867A-BD4B-4AAD-AF41-8FE70B4DF57A}" type="presOf" srcId="{15387B06-566F-4807-9F6C-1507967ED5C9}" destId="{A49DA983-93D7-43B1-BC28-BF05444B5D04}" srcOrd="0" destOrd="0" presId="urn:microsoft.com/office/officeart/2018/2/layout/IconVerticalSolidList"/>
    <dgm:cxn modelId="{D9246694-AFA9-45FD-8EA7-916893A7602D}" srcId="{CC5BA817-E6CB-4D57-BCD1-C5517E2B43D1}" destId="{927E8026-E489-4473-8871-7DD61BFBA249}" srcOrd="4" destOrd="0" parTransId="{E25ADCB1-E684-4FDE-96D5-90C93D502887}" sibTransId="{1F240D42-FB94-4450-ABA8-28E87AFC5AE6}"/>
    <dgm:cxn modelId="{06EFB595-97A4-4F23-9E80-E9F9FD48373C}" type="presOf" srcId="{927E8026-E489-4473-8871-7DD61BFBA249}" destId="{CA504277-CF12-4A60-9539-C9812F7F10F1}" srcOrd="0" destOrd="0" presId="urn:microsoft.com/office/officeart/2018/2/layout/IconVerticalSolidList"/>
    <dgm:cxn modelId="{FFE16598-D64D-4959-88D9-0A2ECF370EE4}" srcId="{CC5BA817-E6CB-4D57-BCD1-C5517E2B43D1}" destId="{721B29BA-C016-47DD-A383-79CC4D0C7AA3}" srcOrd="3" destOrd="0" parTransId="{9C5C6EB3-C156-4485-BF94-42309F06D771}" sibTransId="{82D60BA5-9AA5-46D7-A7E7-52A52F5A23AF}"/>
    <dgm:cxn modelId="{0D00979B-3257-4C3A-B33D-5980634FCBBD}" srcId="{CC5BA817-E6CB-4D57-BCD1-C5517E2B43D1}" destId="{15387B06-566F-4807-9F6C-1507967ED5C9}" srcOrd="0" destOrd="0" parTransId="{D0D85988-ECD7-4E8F-BAC8-36F582033905}" sibTransId="{76088BA5-9AE1-4CFA-B6A3-E5411B77DAA6}"/>
    <dgm:cxn modelId="{5159CF9F-B0F1-4EA9-AC25-447EC623E0EC}" srcId="{CC5BA817-E6CB-4D57-BCD1-C5517E2B43D1}" destId="{2A799DAF-8081-4FBA-ACE5-C646859CE07A}" srcOrd="2" destOrd="0" parTransId="{39A94A7F-850A-48A7-8CB9-F9793BA4BE95}" sibTransId="{043EF07E-9BFC-4257-9BC1-9121EF585293}"/>
    <dgm:cxn modelId="{007A4D54-5A68-47F8-A456-33BC86895B7F}" type="presParOf" srcId="{6D752629-734A-4F07-9515-511E9C865296}" destId="{6C9D123D-C2AB-465B-A5A6-B7BE51FDA03C}" srcOrd="0" destOrd="0" presId="urn:microsoft.com/office/officeart/2018/2/layout/IconVerticalSolidList"/>
    <dgm:cxn modelId="{4E5364DA-0D21-450B-B9EB-61473324F99F}" type="presParOf" srcId="{6C9D123D-C2AB-465B-A5A6-B7BE51FDA03C}" destId="{CDBF27E2-2BF5-4C29-AE94-31661F20FD9D}" srcOrd="0" destOrd="0" presId="urn:microsoft.com/office/officeart/2018/2/layout/IconVerticalSolidList"/>
    <dgm:cxn modelId="{D2125E9B-5B68-41E9-BF8E-2224400B062F}" type="presParOf" srcId="{6C9D123D-C2AB-465B-A5A6-B7BE51FDA03C}" destId="{7EC685CF-A541-438A-8837-69E38D663C5D}" srcOrd="1" destOrd="0" presId="urn:microsoft.com/office/officeart/2018/2/layout/IconVerticalSolidList"/>
    <dgm:cxn modelId="{DDD9A02C-744A-4F20-AD69-68B0DE1C03FE}" type="presParOf" srcId="{6C9D123D-C2AB-465B-A5A6-B7BE51FDA03C}" destId="{B44C0386-D94B-4AB1-B7E4-4D3CE73EB696}" srcOrd="2" destOrd="0" presId="urn:microsoft.com/office/officeart/2018/2/layout/IconVerticalSolidList"/>
    <dgm:cxn modelId="{47E06AF1-1949-4030-B9D9-7B8FAB3F44B1}" type="presParOf" srcId="{6C9D123D-C2AB-465B-A5A6-B7BE51FDA03C}" destId="{A49DA983-93D7-43B1-BC28-BF05444B5D04}" srcOrd="3" destOrd="0" presId="urn:microsoft.com/office/officeart/2018/2/layout/IconVerticalSolidList"/>
    <dgm:cxn modelId="{F746DCE7-FD96-423F-B0CA-19D1E934B559}" type="presParOf" srcId="{6D752629-734A-4F07-9515-511E9C865296}" destId="{1E757FAB-207F-474D-8913-110CF6AEE4DF}" srcOrd="1" destOrd="0" presId="urn:microsoft.com/office/officeart/2018/2/layout/IconVerticalSolidList"/>
    <dgm:cxn modelId="{F97033EA-91A3-4B36-BF99-B38CE287D7C0}" type="presParOf" srcId="{6D752629-734A-4F07-9515-511E9C865296}" destId="{5390DD3D-487D-4CE0-B659-C3E0BF2B9E87}" srcOrd="2" destOrd="0" presId="urn:microsoft.com/office/officeart/2018/2/layout/IconVerticalSolidList"/>
    <dgm:cxn modelId="{DEE1F1C4-8B2E-4E3C-B7BD-093CA6F6BB50}" type="presParOf" srcId="{5390DD3D-487D-4CE0-B659-C3E0BF2B9E87}" destId="{309C7267-AF5C-4FE7-AA4D-D5C9430BD999}" srcOrd="0" destOrd="0" presId="urn:microsoft.com/office/officeart/2018/2/layout/IconVerticalSolidList"/>
    <dgm:cxn modelId="{838961F1-E366-4DEB-8822-BA2775AF4817}" type="presParOf" srcId="{5390DD3D-487D-4CE0-B659-C3E0BF2B9E87}" destId="{51D03379-5C1C-484B-AF29-04B8EECAD181}" srcOrd="1" destOrd="0" presId="urn:microsoft.com/office/officeart/2018/2/layout/IconVerticalSolidList"/>
    <dgm:cxn modelId="{AFFF2B07-5708-4632-A6C8-7395AE881446}" type="presParOf" srcId="{5390DD3D-487D-4CE0-B659-C3E0BF2B9E87}" destId="{B536BA46-F12D-4B21-A587-E61F314F9F1A}" srcOrd="2" destOrd="0" presId="urn:microsoft.com/office/officeart/2018/2/layout/IconVerticalSolidList"/>
    <dgm:cxn modelId="{E6F81D7F-5F92-436A-8F6F-8F7739EADF34}" type="presParOf" srcId="{5390DD3D-487D-4CE0-B659-C3E0BF2B9E87}" destId="{90222EED-6088-4145-9C65-42C7DD8E5138}" srcOrd="3" destOrd="0" presId="urn:microsoft.com/office/officeart/2018/2/layout/IconVerticalSolidList"/>
    <dgm:cxn modelId="{BB30ABC9-A3F6-466A-9222-D71458C1353B}" type="presParOf" srcId="{6D752629-734A-4F07-9515-511E9C865296}" destId="{B26C6B4E-FA9C-401C-AD10-CFDA12896051}" srcOrd="3" destOrd="0" presId="urn:microsoft.com/office/officeart/2018/2/layout/IconVerticalSolidList"/>
    <dgm:cxn modelId="{C0E2494B-38AE-40D6-8D30-B9B37EEF51A4}" type="presParOf" srcId="{6D752629-734A-4F07-9515-511E9C865296}" destId="{213AFC6E-5085-4439-BD15-58B2CA0322E7}" srcOrd="4" destOrd="0" presId="urn:microsoft.com/office/officeart/2018/2/layout/IconVerticalSolidList"/>
    <dgm:cxn modelId="{389824F6-C9E3-4695-A545-0A7E64A4AB2F}" type="presParOf" srcId="{213AFC6E-5085-4439-BD15-58B2CA0322E7}" destId="{0D275E80-0854-4075-8C09-17ACF6816CBE}" srcOrd="0" destOrd="0" presId="urn:microsoft.com/office/officeart/2018/2/layout/IconVerticalSolidList"/>
    <dgm:cxn modelId="{DAE57A2C-4432-4589-A324-19F94C30B2D6}" type="presParOf" srcId="{213AFC6E-5085-4439-BD15-58B2CA0322E7}" destId="{34C0A95F-0594-42BE-AC58-D1CDF0145D82}" srcOrd="1" destOrd="0" presId="urn:microsoft.com/office/officeart/2018/2/layout/IconVerticalSolidList"/>
    <dgm:cxn modelId="{FA5B5E20-06E2-48C5-A38C-B9A0EA3A4AFA}" type="presParOf" srcId="{213AFC6E-5085-4439-BD15-58B2CA0322E7}" destId="{59DAE7F3-51E8-4E63-8888-32D7DD348F88}" srcOrd="2" destOrd="0" presId="urn:microsoft.com/office/officeart/2018/2/layout/IconVerticalSolidList"/>
    <dgm:cxn modelId="{2E51EFF9-07EE-4518-9FFE-6AAAC9E0074D}" type="presParOf" srcId="{213AFC6E-5085-4439-BD15-58B2CA0322E7}" destId="{11D64378-3572-4C1C-8C52-10B6173B3C1D}" srcOrd="3" destOrd="0" presId="urn:microsoft.com/office/officeart/2018/2/layout/IconVerticalSolidList"/>
    <dgm:cxn modelId="{25FC3E34-0D95-42A8-A2B8-D5A477DF2383}" type="presParOf" srcId="{6D752629-734A-4F07-9515-511E9C865296}" destId="{07478D31-BA1C-45BE-8E15-33E91812C5E5}" srcOrd="5" destOrd="0" presId="urn:microsoft.com/office/officeart/2018/2/layout/IconVerticalSolidList"/>
    <dgm:cxn modelId="{C73A9B74-2463-4C0E-985D-1D5E720DD3B5}" type="presParOf" srcId="{6D752629-734A-4F07-9515-511E9C865296}" destId="{CE9FE5B7-02C1-45B2-AD67-86CCE4192715}" srcOrd="6" destOrd="0" presId="urn:microsoft.com/office/officeart/2018/2/layout/IconVerticalSolidList"/>
    <dgm:cxn modelId="{D8936D92-B946-4D49-B16D-D47A54E73BA7}" type="presParOf" srcId="{CE9FE5B7-02C1-45B2-AD67-86CCE4192715}" destId="{8FE051D6-A2E6-4CF8-AE22-51EC4352F4C2}" srcOrd="0" destOrd="0" presId="urn:microsoft.com/office/officeart/2018/2/layout/IconVerticalSolidList"/>
    <dgm:cxn modelId="{87720878-5D55-4834-993D-620BEA5F1D18}" type="presParOf" srcId="{CE9FE5B7-02C1-45B2-AD67-86CCE4192715}" destId="{D5C48E39-A56A-4777-A321-5A92F255C043}" srcOrd="1" destOrd="0" presId="urn:microsoft.com/office/officeart/2018/2/layout/IconVerticalSolidList"/>
    <dgm:cxn modelId="{1D70C7AF-4A38-4816-B030-26D0AD98A6C2}" type="presParOf" srcId="{CE9FE5B7-02C1-45B2-AD67-86CCE4192715}" destId="{E43D91CE-C358-4D84-AA17-DD480143E57A}" srcOrd="2" destOrd="0" presId="urn:microsoft.com/office/officeart/2018/2/layout/IconVerticalSolidList"/>
    <dgm:cxn modelId="{BF2CEFF1-A019-4518-9AC7-3556E4818CB8}" type="presParOf" srcId="{CE9FE5B7-02C1-45B2-AD67-86CCE4192715}" destId="{600AAB93-BB3F-4111-A36B-DFD88C9B278C}" srcOrd="3" destOrd="0" presId="urn:microsoft.com/office/officeart/2018/2/layout/IconVerticalSolidList"/>
    <dgm:cxn modelId="{CB17C91F-CFAC-4C42-9E9B-2DCAD93C40FE}" type="presParOf" srcId="{6D752629-734A-4F07-9515-511E9C865296}" destId="{5F68FD6E-A38D-4A16-A04F-9EA45172A803}" srcOrd="7" destOrd="0" presId="urn:microsoft.com/office/officeart/2018/2/layout/IconVerticalSolidList"/>
    <dgm:cxn modelId="{8D2C0550-63A0-4F16-A94C-B14B06A30F4E}" type="presParOf" srcId="{6D752629-734A-4F07-9515-511E9C865296}" destId="{A2A2753B-B2FD-45A9-AA96-4D690EBEB68B}" srcOrd="8" destOrd="0" presId="urn:microsoft.com/office/officeart/2018/2/layout/IconVerticalSolidList"/>
    <dgm:cxn modelId="{CB265424-1F1C-4AEB-BB47-8C0F8BD8A7C9}" type="presParOf" srcId="{A2A2753B-B2FD-45A9-AA96-4D690EBEB68B}" destId="{0B239C88-E52E-449E-9AE5-9087D713DE00}" srcOrd="0" destOrd="0" presId="urn:microsoft.com/office/officeart/2018/2/layout/IconVerticalSolidList"/>
    <dgm:cxn modelId="{77449C76-5279-4DCE-8D55-E30A88158826}" type="presParOf" srcId="{A2A2753B-B2FD-45A9-AA96-4D690EBEB68B}" destId="{32360C97-ADC2-47DC-9E4B-8520FD65484A}" srcOrd="1" destOrd="0" presId="urn:microsoft.com/office/officeart/2018/2/layout/IconVerticalSolidList"/>
    <dgm:cxn modelId="{41FB4CC1-D019-4784-9160-80AFE2E34D3E}" type="presParOf" srcId="{A2A2753B-B2FD-45A9-AA96-4D690EBEB68B}" destId="{462DCACC-660E-494C-A65B-F3B50954FF28}" srcOrd="2" destOrd="0" presId="urn:microsoft.com/office/officeart/2018/2/layout/IconVerticalSolidList"/>
    <dgm:cxn modelId="{205032EC-6824-43AD-8992-BAE8F4D60D30}" type="presParOf" srcId="{A2A2753B-B2FD-45A9-AA96-4D690EBEB68B}" destId="{CA504277-CF12-4A60-9539-C9812F7F10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731ED-3EDF-9746-B5D3-39687272A1B4}">
      <dsp:nvSpPr>
        <dsp:cNvPr id="0" name=""/>
        <dsp:cNvSpPr/>
      </dsp:nvSpPr>
      <dsp:spPr>
        <a:xfrm>
          <a:off x="0" y="0"/>
          <a:ext cx="5667830" cy="13107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Google maps is widely used by consumers to find locations, business information and figure out transit details.</a:t>
          </a:r>
        </a:p>
      </dsp:txBody>
      <dsp:txXfrm>
        <a:off x="38391" y="38391"/>
        <a:ext cx="4142657" cy="1233978"/>
      </dsp:txXfrm>
    </dsp:sp>
    <dsp:sp modelId="{6557F113-85BC-724C-9007-55771443E3B5}">
      <dsp:nvSpPr>
        <dsp:cNvPr id="0" name=""/>
        <dsp:cNvSpPr/>
      </dsp:nvSpPr>
      <dsp:spPr>
        <a:xfrm>
          <a:off x="474680" y="1549080"/>
          <a:ext cx="5667830" cy="1310760"/>
        </a:xfrm>
        <a:prstGeom prst="roundRect">
          <a:avLst>
            <a:gd name="adj" fmla="val 10000"/>
          </a:avLst>
        </a:prstGeom>
        <a:solidFill>
          <a:schemeClr val="accent5">
            <a:hueOff val="-325781"/>
            <a:satOff val="-33034"/>
            <a:lumOff val="46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Google believes there is an opportunity to </a:t>
          </a:r>
          <a:r>
            <a:rPr lang="en-US" sz="1600" b="1" kern="1200" dirty="0">
              <a:latin typeface="Comic Sans MS" panose="030F0702030302020204" pitchFamily="66" charset="0"/>
            </a:rPr>
            <a:t>help its users co-ordinate a gathering or meal with their friends.</a:t>
          </a:r>
          <a:endParaRPr lang="en-US" sz="1600" kern="1200" dirty="0">
            <a:latin typeface="Comic Sans MS" panose="030F0702030302020204" pitchFamily="66" charset="0"/>
          </a:endParaRPr>
        </a:p>
      </dsp:txBody>
      <dsp:txXfrm>
        <a:off x="513071" y="1587471"/>
        <a:ext cx="4264373" cy="1233978"/>
      </dsp:txXfrm>
    </dsp:sp>
    <dsp:sp modelId="{D36E44E6-D52F-854A-B6E3-BE6DA6D18D99}">
      <dsp:nvSpPr>
        <dsp:cNvPr id="0" name=""/>
        <dsp:cNvSpPr/>
      </dsp:nvSpPr>
      <dsp:spPr>
        <a:xfrm>
          <a:off x="942276" y="3098161"/>
          <a:ext cx="5667830" cy="1310760"/>
        </a:xfrm>
        <a:prstGeom prst="roundRect">
          <a:avLst>
            <a:gd name="adj" fmla="val 10000"/>
          </a:avLst>
        </a:prstGeom>
        <a:solidFill>
          <a:schemeClr val="accent5">
            <a:hueOff val="-651561"/>
            <a:satOff val="-66069"/>
            <a:lumOff val="92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They would allow users to decide on a date and time and agree on where they will be meeting, ideally from a few options.</a:t>
          </a:r>
        </a:p>
      </dsp:txBody>
      <dsp:txXfrm>
        <a:off x="980667" y="3136552"/>
        <a:ext cx="4271457" cy="1233978"/>
      </dsp:txXfrm>
    </dsp:sp>
    <dsp:sp modelId="{EED8F020-4550-BD4F-8A07-DFC8BEEA7396}">
      <dsp:nvSpPr>
        <dsp:cNvPr id="0" name=""/>
        <dsp:cNvSpPr/>
      </dsp:nvSpPr>
      <dsp:spPr>
        <a:xfrm>
          <a:off x="1416957" y="4647242"/>
          <a:ext cx="5667830" cy="1310760"/>
        </a:xfrm>
        <a:prstGeom prst="roundRect">
          <a:avLst>
            <a:gd name="adj" fmla="val 10000"/>
          </a:avLst>
        </a:prstGeom>
        <a:solidFill>
          <a:schemeClr val="accent5">
            <a:hueOff val="-977342"/>
            <a:satOff val="-99103"/>
            <a:lumOff val="1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As a PM at Google, </a:t>
          </a:r>
          <a:r>
            <a:rPr lang="en-US" sz="1600" b="1" kern="1200" dirty="0">
              <a:latin typeface="Comic Sans MS" panose="030F0702030302020204" pitchFamily="66" charset="0"/>
            </a:rPr>
            <a:t>provide an overview of high-level strategy and vision for the product.</a:t>
          </a:r>
          <a:endParaRPr lang="en-US" sz="1600" kern="1200" dirty="0">
            <a:latin typeface="Comic Sans MS" panose="030F0702030302020204" pitchFamily="66" charset="0"/>
          </a:endParaRPr>
        </a:p>
      </dsp:txBody>
      <dsp:txXfrm>
        <a:off x="1455348" y="4685633"/>
        <a:ext cx="4264373" cy="1233978"/>
      </dsp:txXfrm>
    </dsp:sp>
    <dsp:sp modelId="{1AE6686C-0F07-5742-9812-E3CB5BD527D5}">
      <dsp:nvSpPr>
        <dsp:cNvPr id="0" name=""/>
        <dsp:cNvSpPr/>
      </dsp:nvSpPr>
      <dsp:spPr>
        <a:xfrm>
          <a:off x="4815835" y="1003923"/>
          <a:ext cx="851994" cy="8519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07534" y="1003923"/>
        <a:ext cx="468596" cy="641125"/>
      </dsp:txXfrm>
    </dsp:sp>
    <dsp:sp modelId="{96BC5331-A622-4142-B99F-7E83435C6B87}">
      <dsp:nvSpPr>
        <dsp:cNvPr id="0" name=""/>
        <dsp:cNvSpPr/>
      </dsp:nvSpPr>
      <dsp:spPr>
        <a:xfrm>
          <a:off x="5290516" y="2553004"/>
          <a:ext cx="851994" cy="8519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99121"/>
            <a:satOff val="-49218"/>
            <a:lumOff val="-17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82215" y="2553004"/>
        <a:ext cx="468596" cy="641125"/>
      </dsp:txXfrm>
    </dsp:sp>
    <dsp:sp modelId="{D302DE71-3F71-114D-A3FA-0EB6290DFFC6}">
      <dsp:nvSpPr>
        <dsp:cNvPr id="0" name=""/>
        <dsp:cNvSpPr/>
      </dsp:nvSpPr>
      <dsp:spPr>
        <a:xfrm>
          <a:off x="5758112" y="4102085"/>
          <a:ext cx="851994" cy="8519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98241"/>
            <a:satOff val="-98435"/>
            <a:lumOff val="-34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49811" y="4102085"/>
        <a:ext cx="468596" cy="6411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716D3-41F6-E744-BBA1-DCB6CF288949}">
      <dsp:nvSpPr>
        <dsp:cNvPr id="0" name=""/>
        <dsp:cNvSpPr/>
      </dsp:nvSpPr>
      <dsp:spPr>
        <a:xfrm>
          <a:off x="997002" y="2550"/>
          <a:ext cx="2906084" cy="17436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chemeClr val="tx1"/>
              </a:solidFill>
              <a:latin typeface="Comic Sans MS" panose="030F0702030302020204" pitchFamily="66" charset="0"/>
              <a:ea typeface="Apple Symbols" panose="02000000000000000000" pitchFamily="2" charset="-79"/>
              <a:cs typeface="Apple Symbols" panose="02000000000000000000" pitchFamily="2" charset="-79"/>
            </a:rPr>
            <a:t>Initial challenge would be creating awareness of the app.</a:t>
          </a:r>
        </a:p>
      </dsp:txBody>
      <dsp:txXfrm>
        <a:off x="997002" y="2550"/>
        <a:ext cx="2906084" cy="1743650"/>
      </dsp:txXfrm>
    </dsp:sp>
    <dsp:sp modelId="{412FB9C4-6EE7-314D-BD7F-8E8738F0A9EE}">
      <dsp:nvSpPr>
        <dsp:cNvPr id="0" name=""/>
        <dsp:cNvSpPr/>
      </dsp:nvSpPr>
      <dsp:spPr>
        <a:xfrm>
          <a:off x="4193695" y="2550"/>
          <a:ext cx="2906084" cy="1743650"/>
        </a:xfrm>
        <a:prstGeom prst="rect">
          <a:avLst/>
        </a:prstGeom>
        <a:solidFill>
          <a:schemeClr val="accent2">
            <a:hueOff val="-1187359"/>
            <a:satOff val="0"/>
            <a:lumOff val="-4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omic Sans MS" panose="030F0702030302020204" pitchFamily="66" charset="0"/>
            </a:rPr>
            <a:t>App can be scaled to form groups for different events and different apps as well.</a:t>
          </a:r>
        </a:p>
      </dsp:txBody>
      <dsp:txXfrm>
        <a:off x="4193695" y="2550"/>
        <a:ext cx="2906084" cy="1743650"/>
      </dsp:txXfrm>
    </dsp:sp>
    <dsp:sp modelId="{8E84DFDB-B091-D24B-A460-E13779FA0C9A}">
      <dsp:nvSpPr>
        <dsp:cNvPr id="0" name=""/>
        <dsp:cNvSpPr/>
      </dsp:nvSpPr>
      <dsp:spPr>
        <a:xfrm>
          <a:off x="7390388" y="2550"/>
          <a:ext cx="2906084" cy="1743650"/>
        </a:xfrm>
        <a:prstGeom prst="rect">
          <a:avLst/>
        </a:prstGeom>
        <a:solidFill>
          <a:schemeClr val="accent2">
            <a:hueOff val="-2374718"/>
            <a:satOff val="0"/>
            <a:lumOff val="-9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App can have multiple options chosen by group members to make reservations.</a:t>
          </a:r>
        </a:p>
      </dsp:txBody>
      <dsp:txXfrm>
        <a:off x="7390388" y="2550"/>
        <a:ext cx="2906084" cy="1743650"/>
      </dsp:txXfrm>
    </dsp:sp>
    <dsp:sp modelId="{12903D7A-AD4D-9B4C-809D-0803E2B5428D}">
      <dsp:nvSpPr>
        <dsp:cNvPr id="0" name=""/>
        <dsp:cNvSpPr/>
      </dsp:nvSpPr>
      <dsp:spPr>
        <a:xfrm>
          <a:off x="997002" y="2036810"/>
          <a:ext cx="2906084" cy="1743650"/>
        </a:xfrm>
        <a:prstGeom prst="rect">
          <a:avLst/>
        </a:prstGeom>
        <a:solidFill>
          <a:schemeClr val="accent2">
            <a:hueOff val="-3562077"/>
            <a:satOff val="0"/>
            <a:lumOff val="-14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App can be scaled to recommend for transit events etc.</a:t>
          </a:r>
        </a:p>
      </dsp:txBody>
      <dsp:txXfrm>
        <a:off x="997002" y="2036810"/>
        <a:ext cx="2906084" cy="1743650"/>
      </dsp:txXfrm>
    </dsp:sp>
    <dsp:sp modelId="{2C5F7997-CAD2-8F4B-92B6-96ED914E9367}">
      <dsp:nvSpPr>
        <dsp:cNvPr id="0" name=""/>
        <dsp:cNvSpPr/>
      </dsp:nvSpPr>
      <dsp:spPr>
        <a:xfrm>
          <a:off x="4193695" y="2036810"/>
          <a:ext cx="2906084" cy="1743650"/>
        </a:xfrm>
        <a:prstGeom prst="rect">
          <a:avLst/>
        </a:prstGeom>
        <a:solidFill>
          <a:schemeClr val="accent2">
            <a:hueOff val="-4749436"/>
            <a:satOff val="0"/>
            <a:lumOff val="-19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Thus, the problem of forgetting to schedule and confusion in deciding a ‘</a:t>
          </a:r>
          <a:r>
            <a:rPr lang="en-US" sz="1600" b="1" kern="1200" dirty="0">
              <a:latin typeface="Comic Sans MS" panose="030F0702030302020204" pitchFamily="66" charset="0"/>
            </a:rPr>
            <a:t>gathering spot</a:t>
          </a:r>
          <a:r>
            <a:rPr lang="en-US" sz="1600" kern="1200" dirty="0">
              <a:latin typeface="Comic Sans MS" panose="030F0702030302020204" pitchFamily="66" charset="0"/>
            </a:rPr>
            <a:t>’ is addressed by utilizing data.</a:t>
          </a:r>
        </a:p>
      </dsp:txBody>
      <dsp:txXfrm>
        <a:off x="4193695" y="2036810"/>
        <a:ext cx="2906084" cy="1743650"/>
      </dsp:txXfrm>
    </dsp:sp>
    <dsp:sp modelId="{734D8628-E7DB-8F47-9109-6CC99F8FB8DF}">
      <dsp:nvSpPr>
        <dsp:cNvPr id="0" name=""/>
        <dsp:cNvSpPr/>
      </dsp:nvSpPr>
      <dsp:spPr>
        <a:xfrm>
          <a:off x="7390388" y="2036810"/>
          <a:ext cx="2906084" cy="1743650"/>
        </a:xfrm>
        <a:prstGeom prst="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This aligns with company’s vision to organize world’s information and make it universally accessible and useful.</a:t>
          </a:r>
        </a:p>
      </dsp:txBody>
      <dsp:txXfrm>
        <a:off x="7390388" y="2036810"/>
        <a:ext cx="2906084" cy="1743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A6A3A-0D77-4DBD-8EB4-A4623FE4B38E}">
      <dsp:nvSpPr>
        <dsp:cNvPr id="0" name=""/>
        <dsp:cNvSpPr/>
      </dsp:nvSpPr>
      <dsp:spPr>
        <a:xfrm>
          <a:off x="698502" y="574169"/>
          <a:ext cx="1459938" cy="14599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6B04E-AF32-4321-88FC-A00BC4417C18}">
      <dsp:nvSpPr>
        <dsp:cNvPr id="0" name=""/>
        <dsp:cNvSpPr/>
      </dsp:nvSpPr>
      <dsp:spPr>
        <a:xfrm>
          <a:off x="1009637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E5024-805F-403F-B30C-0DF1B91D6781}">
      <dsp:nvSpPr>
        <dsp:cNvPr id="0" name=""/>
        <dsp:cNvSpPr/>
      </dsp:nvSpPr>
      <dsp:spPr>
        <a:xfrm>
          <a:off x="231800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omic Sans MS" panose="030F0702030302020204" pitchFamily="66" charset="0"/>
            </a:rPr>
            <a:t>Product and business goals</a:t>
          </a:r>
        </a:p>
      </dsp:txBody>
      <dsp:txXfrm>
        <a:off x="231800" y="2488842"/>
        <a:ext cx="2393342" cy="720000"/>
      </dsp:txXfrm>
    </dsp:sp>
    <dsp:sp modelId="{E82E9515-6F10-4D54-89BD-35E3D18DB274}">
      <dsp:nvSpPr>
        <dsp:cNvPr id="0" name=""/>
        <dsp:cNvSpPr/>
      </dsp:nvSpPr>
      <dsp:spPr>
        <a:xfrm>
          <a:off x="3510679" y="574169"/>
          <a:ext cx="1459938" cy="14599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AFAB8-700B-4178-A1D6-094979F014DA}">
      <dsp:nvSpPr>
        <dsp:cNvPr id="0" name=""/>
        <dsp:cNvSpPr/>
      </dsp:nvSpPr>
      <dsp:spPr>
        <a:xfrm>
          <a:off x="3821814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7A089-E706-4935-8128-2FFB5B165FC6}">
      <dsp:nvSpPr>
        <dsp:cNvPr id="0" name=""/>
        <dsp:cNvSpPr/>
      </dsp:nvSpPr>
      <dsp:spPr>
        <a:xfrm>
          <a:off x="3043977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omic Sans MS" panose="030F0702030302020204" pitchFamily="66" charset="0"/>
            </a:rPr>
            <a:t>Users</a:t>
          </a:r>
        </a:p>
      </dsp:txBody>
      <dsp:txXfrm>
        <a:off x="3043977" y="2488842"/>
        <a:ext cx="2393342" cy="720000"/>
      </dsp:txXfrm>
    </dsp:sp>
    <dsp:sp modelId="{7C174DC7-59A7-4282-A62B-18A5C6015FCF}">
      <dsp:nvSpPr>
        <dsp:cNvPr id="0" name=""/>
        <dsp:cNvSpPr/>
      </dsp:nvSpPr>
      <dsp:spPr>
        <a:xfrm>
          <a:off x="6322856" y="574169"/>
          <a:ext cx="1459938" cy="14599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20151-AF48-43D1-AE1E-A32B63139775}">
      <dsp:nvSpPr>
        <dsp:cNvPr id="0" name=""/>
        <dsp:cNvSpPr/>
      </dsp:nvSpPr>
      <dsp:spPr>
        <a:xfrm>
          <a:off x="6633991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D55D-A099-409E-BFF4-1505301CEE69}">
      <dsp:nvSpPr>
        <dsp:cNvPr id="0" name=""/>
        <dsp:cNvSpPr/>
      </dsp:nvSpPr>
      <dsp:spPr>
        <a:xfrm>
          <a:off x="5856154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omic Sans MS" panose="030F0702030302020204" pitchFamily="66" charset="0"/>
            </a:rPr>
            <a:t>Pain points</a:t>
          </a:r>
        </a:p>
      </dsp:txBody>
      <dsp:txXfrm>
        <a:off x="5856154" y="2488842"/>
        <a:ext cx="2393342" cy="720000"/>
      </dsp:txXfrm>
    </dsp:sp>
    <dsp:sp modelId="{260673E7-00D2-413C-80C1-3098E5A49ADA}">
      <dsp:nvSpPr>
        <dsp:cNvPr id="0" name=""/>
        <dsp:cNvSpPr/>
      </dsp:nvSpPr>
      <dsp:spPr>
        <a:xfrm>
          <a:off x="9135033" y="574169"/>
          <a:ext cx="1459938" cy="14599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30F97-CF97-46FC-948D-A6BD92EACD11}">
      <dsp:nvSpPr>
        <dsp:cNvPr id="0" name=""/>
        <dsp:cNvSpPr/>
      </dsp:nvSpPr>
      <dsp:spPr>
        <a:xfrm>
          <a:off x="9446168" y="885303"/>
          <a:ext cx="837669" cy="8376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84921-BF3E-4F25-A18D-DA98E7256762}">
      <dsp:nvSpPr>
        <dsp:cNvPr id="0" name=""/>
        <dsp:cNvSpPr/>
      </dsp:nvSpPr>
      <dsp:spPr>
        <a:xfrm>
          <a:off x="8668332" y="2488842"/>
          <a:ext cx="23933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omic Sans MS" panose="030F0702030302020204" pitchFamily="66" charset="0"/>
            </a:rPr>
            <a:t>Solutions</a:t>
          </a:r>
        </a:p>
      </dsp:txBody>
      <dsp:txXfrm>
        <a:off x="8668332" y="2488842"/>
        <a:ext cx="239334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9F378-8D7D-4FEE-9A1E-442A534C9C75}">
      <dsp:nvSpPr>
        <dsp:cNvPr id="0" name=""/>
        <dsp:cNvSpPr/>
      </dsp:nvSpPr>
      <dsp:spPr>
        <a:xfrm>
          <a:off x="42376" y="86053"/>
          <a:ext cx="1483896" cy="14838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BDA15-5BB6-4262-A6F1-305AA27F0E6D}">
      <dsp:nvSpPr>
        <dsp:cNvPr id="0" name=""/>
        <dsp:cNvSpPr/>
      </dsp:nvSpPr>
      <dsp:spPr>
        <a:xfrm>
          <a:off x="353994" y="397671"/>
          <a:ext cx="860660" cy="86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1FD90-9E53-4310-85ED-B102F25B5DD1}">
      <dsp:nvSpPr>
        <dsp:cNvPr id="0" name=""/>
        <dsp:cNvSpPr/>
      </dsp:nvSpPr>
      <dsp:spPr>
        <a:xfrm>
          <a:off x="1844251" y="86053"/>
          <a:ext cx="3497757" cy="148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u="sng" kern="1200" dirty="0">
              <a:latin typeface="Comic Sans MS" panose="030F0702030302020204" pitchFamily="66" charset="0"/>
            </a:rPr>
            <a:t>Company vision</a:t>
          </a:r>
          <a:r>
            <a:rPr lang="en-US" sz="1800" b="1" i="1" kern="1200" dirty="0">
              <a:latin typeface="Comic Sans MS" panose="030F0702030302020204" pitchFamily="66" charset="0"/>
            </a:rPr>
            <a:t> </a:t>
          </a:r>
          <a:r>
            <a:rPr lang="en-US" sz="1800" i="0" kern="1200" dirty="0">
              <a:latin typeface="Comic Sans MS" panose="030F0702030302020204" pitchFamily="66" charset="0"/>
            </a:rPr>
            <a:t>- organize the world's information and make it universally accessible and useful.</a:t>
          </a:r>
          <a:endParaRPr lang="en-US" sz="1800" kern="1200" dirty="0">
            <a:latin typeface="Comic Sans MS" panose="030F0702030302020204" pitchFamily="66" charset="0"/>
          </a:endParaRPr>
        </a:p>
      </dsp:txBody>
      <dsp:txXfrm>
        <a:off x="1844251" y="86053"/>
        <a:ext cx="3497757" cy="1483896"/>
      </dsp:txXfrm>
    </dsp:sp>
    <dsp:sp modelId="{0B7D6401-3399-4FF4-902C-6FA8DE4E06B3}">
      <dsp:nvSpPr>
        <dsp:cNvPr id="0" name=""/>
        <dsp:cNvSpPr/>
      </dsp:nvSpPr>
      <dsp:spPr>
        <a:xfrm>
          <a:off x="5951466" y="86053"/>
          <a:ext cx="1483896" cy="14838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3870C-E452-4AC6-8FE2-B07DEA328F34}">
      <dsp:nvSpPr>
        <dsp:cNvPr id="0" name=""/>
        <dsp:cNvSpPr/>
      </dsp:nvSpPr>
      <dsp:spPr>
        <a:xfrm>
          <a:off x="6263084" y="397671"/>
          <a:ext cx="860660" cy="86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D79DE-3D30-471F-86D5-087C1C565B0E}">
      <dsp:nvSpPr>
        <dsp:cNvPr id="0" name=""/>
        <dsp:cNvSpPr/>
      </dsp:nvSpPr>
      <dsp:spPr>
        <a:xfrm>
          <a:off x="7753341" y="86053"/>
          <a:ext cx="3497757" cy="148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u="sng" kern="1200" dirty="0">
              <a:latin typeface="Comic Sans MS" panose="030F0702030302020204" pitchFamily="66" charset="0"/>
            </a:rPr>
            <a:t>Product goal</a:t>
          </a:r>
          <a:r>
            <a:rPr lang="en-US" sz="1800" b="1" i="1" kern="1200" dirty="0">
              <a:latin typeface="Comic Sans MS" panose="030F0702030302020204" pitchFamily="66" charset="0"/>
            </a:rPr>
            <a:t> </a:t>
          </a:r>
          <a:r>
            <a:rPr lang="en-US" sz="1800" kern="1200" dirty="0">
              <a:latin typeface="Comic Sans MS" panose="030F0702030302020204" pitchFamily="66" charset="0"/>
            </a:rPr>
            <a:t>– A Gathering Recommender System</a:t>
          </a:r>
        </a:p>
      </dsp:txBody>
      <dsp:txXfrm>
        <a:off x="7753341" y="86053"/>
        <a:ext cx="3497757" cy="1483896"/>
      </dsp:txXfrm>
    </dsp:sp>
    <dsp:sp modelId="{44CA44CD-3FA0-4E56-9AB9-805553273A04}">
      <dsp:nvSpPr>
        <dsp:cNvPr id="0" name=""/>
        <dsp:cNvSpPr/>
      </dsp:nvSpPr>
      <dsp:spPr>
        <a:xfrm>
          <a:off x="42376" y="2213062"/>
          <a:ext cx="1483896" cy="14838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10EEA-30FF-4AEF-AE8B-DFD84A3F6125}">
      <dsp:nvSpPr>
        <dsp:cNvPr id="0" name=""/>
        <dsp:cNvSpPr/>
      </dsp:nvSpPr>
      <dsp:spPr>
        <a:xfrm>
          <a:off x="353994" y="2524680"/>
          <a:ext cx="860660" cy="86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BFE3F-DBDD-4B6E-868A-4810DC07E55C}">
      <dsp:nvSpPr>
        <dsp:cNvPr id="0" name=""/>
        <dsp:cNvSpPr/>
      </dsp:nvSpPr>
      <dsp:spPr>
        <a:xfrm>
          <a:off x="1844251" y="2213062"/>
          <a:ext cx="3497757" cy="148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u="sng" kern="1200" dirty="0">
              <a:latin typeface="Comic Sans MS" panose="030F0702030302020204" pitchFamily="66" charset="0"/>
            </a:rPr>
            <a:t>Business goal</a:t>
          </a:r>
          <a:r>
            <a:rPr lang="en-US" sz="1800" b="1" i="1" kern="1200" dirty="0">
              <a:latin typeface="Comic Sans MS" panose="030F0702030302020204" pitchFamily="66" charset="0"/>
            </a:rPr>
            <a:t> </a:t>
          </a:r>
          <a:r>
            <a:rPr lang="en-US" sz="1800" kern="1200" dirty="0">
              <a:latin typeface="Comic Sans MS" panose="030F0702030302020204" pitchFamily="66" charset="0"/>
            </a:rPr>
            <a:t>– Location recommendation for users based on their availability/requirement and data collected from restaurants/events nearby.</a:t>
          </a:r>
        </a:p>
      </dsp:txBody>
      <dsp:txXfrm>
        <a:off x="1844251" y="2213062"/>
        <a:ext cx="3497757" cy="1483896"/>
      </dsp:txXfrm>
    </dsp:sp>
    <dsp:sp modelId="{592457DF-FE08-4B23-B6C6-F1BD5FB44B7B}">
      <dsp:nvSpPr>
        <dsp:cNvPr id="0" name=""/>
        <dsp:cNvSpPr/>
      </dsp:nvSpPr>
      <dsp:spPr>
        <a:xfrm>
          <a:off x="5951466" y="2213062"/>
          <a:ext cx="1483896" cy="14838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F441-8AF4-4C1A-BF6D-293BE9ADB19C}">
      <dsp:nvSpPr>
        <dsp:cNvPr id="0" name=""/>
        <dsp:cNvSpPr/>
      </dsp:nvSpPr>
      <dsp:spPr>
        <a:xfrm>
          <a:off x="6263084" y="2524680"/>
          <a:ext cx="860660" cy="86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E5BE7-0420-410E-A089-399F6BCF5BD7}">
      <dsp:nvSpPr>
        <dsp:cNvPr id="0" name=""/>
        <dsp:cNvSpPr/>
      </dsp:nvSpPr>
      <dsp:spPr>
        <a:xfrm>
          <a:off x="7753341" y="2213062"/>
          <a:ext cx="3497757" cy="148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u="sng" kern="1200" dirty="0">
              <a:latin typeface="Comic Sans MS" panose="030F0702030302020204" pitchFamily="66" charset="0"/>
            </a:rPr>
            <a:t>Success metric</a:t>
          </a:r>
          <a:r>
            <a:rPr lang="en-US" sz="1800" kern="1200" dirty="0">
              <a:latin typeface="Comic Sans MS" panose="030F0702030302020204" pitchFamily="66" charset="0"/>
            </a:rPr>
            <a:t> – Successful reservations scheduled from the recommender (Number of scheduled meetings)</a:t>
          </a:r>
        </a:p>
      </dsp:txBody>
      <dsp:txXfrm>
        <a:off x="7753341" y="2213062"/>
        <a:ext cx="3497757" cy="1483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1A064-B30D-6A45-9D18-C06E7E7AA736}">
      <dsp:nvSpPr>
        <dsp:cNvPr id="0" name=""/>
        <dsp:cNvSpPr/>
      </dsp:nvSpPr>
      <dsp:spPr>
        <a:xfrm rot="5400000">
          <a:off x="2434454" y="711869"/>
          <a:ext cx="4766402" cy="45342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u="sng" kern="1200" dirty="0">
              <a:latin typeface="Comic Sans MS" panose="030F0702030302020204" pitchFamily="66" charset="0"/>
            </a:rPr>
            <a:t>Family</a:t>
          </a:r>
          <a:r>
            <a:rPr lang="en-US" sz="2400" kern="1200" dirty="0">
              <a:latin typeface="Comic Sans MS" panose="030F0702030302020204" pitchFamily="66" charset="0"/>
            </a:rPr>
            <a:t> for yearly celebrations (birthdays, anniversaries)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omic Sans MS" panose="030F0702030302020204" pitchFamily="66" charset="0"/>
            </a:rPr>
            <a:t>Quarterly events for subscribed members in a </a:t>
          </a:r>
          <a:r>
            <a:rPr lang="en-US" sz="2400" b="1" u="sng" kern="1200" dirty="0">
              <a:latin typeface="Comic Sans MS" panose="030F0702030302020204" pitchFamily="66" charset="0"/>
            </a:rPr>
            <a:t>group</a:t>
          </a:r>
          <a:r>
            <a:rPr lang="en-US" sz="2400" kern="1200" dirty="0">
              <a:latin typeface="Comic Sans MS" panose="030F0702030302020204" pitchFamily="66" charset="0"/>
            </a:rPr>
            <a:t> of an organization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omic Sans MS" panose="030F0702030302020204" pitchFamily="66" charset="0"/>
            </a:rPr>
            <a:t>Monthly lunch/dinner/happy hour for a </a:t>
          </a:r>
          <a:r>
            <a:rPr lang="en-US" sz="2400" b="1" u="sng" kern="1200" dirty="0">
              <a:latin typeface="Comic Sans MS" panose="030F0702030302020204" pitchFamily="66" charset="0"/>
            </a:rPr>
            <a:t>team</a:t>
          </a:r>
          <a:r>
            <a:rPr lang="en-US" sz="2400" kern="1200" dirty="0">
              <a:latin typeface="Comic Sans MS" panose="030F0702030302020204" pitchFamily="66" charset="0"/>
            </a:rPr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omic Sans MS" panose="030F0702030302020204" pitchFamily="66" charset="0"/>
            </a:rPr>
            <a:t>Picnic plans by </a:t>
          </a:r>
          <a:r>
            <a:rPr lang="en-US" sz="2400" b="1" u="sng" kern="1200" dirty="0">
              <a:latin typeface="Comic Sans MS" panose="030F0702030302020204" pitchFamily="66" charset="0"/>
            </a:rPr>
            <a:t>friends</a:t>
          </a:r>
          <a:endParaRPr lang="en-US" sz="2400" kern="1200" dirty="0">
            <a:latin typeface="Comic Sans MS" panose="030F0702030302020204" pitchFamily="66" charset="0"/>
          </a:endParaRPr>
        </a:p>
      </dsp:txBody>
      <dsp:txXfrm rot="-5400000">
        <a:off x="2550523" y="817146"/>
        <a:ext cx="4312919" cy="4323712"/>
      </dsp:txXfrm>
    </dsp:sp>
    <dsp:sp modelId="{D777777C-9BB8-7D49-B4C6-7E6EB55F9C82}">
      <dsp:nvSpPr>
        <dsp:cNvPr id="0" name=""/>
        <dsp:cNvSpPr/>
      </dsp:nvSpPr>
      <dsp:spPr>
        <a:xfrm>
          <a:off x="0" y="0"/>
          <a:ext cx="2550523" cy="59580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mic Sans MS" panose="030F0702030302020204" pitchFamily="66" charset="0"/>
            </a:rPr>
            <a:t>Recommender is more often required for recurring events. A gathering is always among a group of people. Users should be people involved in recurring activities.</a:t>
          </a:r>
        </a:p>
      </dsp:txBody>
      <dsp:txXfrm>
        <a:off x="124506" y="124506"/>
        <a:ext cx="2301511" cy="5708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991A1-C09E-4B05-807A-482C0B94A10E}">
      <dsp:nvSpPr>
        <dsp:cNvPr id="0" name=""/>
        <dsp:cNvSpPr/>
      </dsp:nvSpPr>
      <dsp:spPr>
        <a:xfrm>
          <a:off x="42339" y="86079"/>
          <a:ext cx="1483870" cy="14838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DB7B1-6B43-4E71-B1F6-BF7A7E0607FE}">
      <dsp:nvSpPr>
        <dsp:cNvPr id="0" name=""/>
        <dsp:cNvSpPr/>
      </dsp:nvSpPr>
      <dsp:spPr>
        <a:xfrm>
          <a:off x="353951" y="397692"/>
          <a:ext cx="860644" cy="860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0CDFD-63C0-492E-BEF4-9903ADFEA8AB}">
      <dsp:nvSpPr>
        <dsp:cNvPr id="0" name=""/>
        <dsp:cNvSpPr/>
      </dsp:nvSpPr>
      <dsp:spPr>
        <a:xfrm>
          <a:off x="1844181" y="86079"/>
          <a:ext cx="3497694" cy="148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Yearly celebrations – birthdays, anniversaries – tricky to guess whether person decides to celebrate with friends or family or teammates, working day, weekend</a:t>
          </a:r>
        </a:p>
      </dsp:txBody>
      <dsp:txXfrm>
        <a:off x="1844181" y="86079"/>
        <a:ext cx="3497694" cy="1483870"/>
      </dsp:txXfrm>
    </dsp:sp>
    <dsp:sp modelId="{21D24DAE-9B33-4F4E-90EC-8E1408D9FBFF}">
      <dsp:nvSpPr>
        <dsp:cNvPr id="0" name=""/>
        <dsp:cNvSpPr/>
      </dsp:nvSpPr>
      <dsp:spPr>
        <a:xfrm>
          <a:off x="5951323" y="86079"/>
          <a:ext cx="1483870" cy="14838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68197-427C-49CB-AB4D-6FF6119EE238}">
      <dsp:nvSpPr>
        <dsp:cNvPr id="0" name=""/>
        <dsp:cNvSpPr/>
      </dsp:nvSpPr>
      <dsp:spPr>
        <a:xfrm>
          <a:off x="6262936" y="397692"/>
          <a:ext cx="860644" cy="860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DA188-0C17-4675-BA0C-76A5AD70D933}">
      <dsp:nvSpPr>
        <dsp:cNvPr id="0" name=""/>
        <dsp:cNvSpPr/>
      </dsp:nvSpPr>
      <dsp:spPr>
        <a:xfrm>
          <a:off x="7753166" y="86079"/>
          <a:ext cx="3497694" cy="148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Quarterly events – less data to test for a system. We want to check frequency of use. Also, more often happens in conference rooms of companies due to large crowd</a:t>
          </a:r>
        </a:p>
      </dsp:txBody>
      <dsp:txXfrm>
        <a:off x="7753166" y="86079"/>
        <a:ext cx="3497694" cy="1483870"/>
      </dsp:txXfrm>
    </dsp:sp>
    <dsp:sp modelId="{D75AB046-CD10-4810-A228-6D5F566BF1D8}">
      <dsp:nvSpPr>
        <dsp:cNvPr id="0" name=""/>
        <dsp:cNvSpPr/>
      </dsp:nvSpPr>
      <dsp:spPr>
        <a:xfrm>
          <a:off x="42339" y="2213062"/>
          <a:ext cx="1483870" cy="14838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B7DDC-17B3-45C7-93D2-A3C0C8EB280C}">
      <dsp:nvSpPr>
        <dsp:cNvPr id="0" name=""/>
        <dsp:cNvSpPr/>
      </dsp:nvSpPr>
      <dsp:spPr>
        <a:xfrm>
          <a:off x="353951" y="2524675"/>
          <a:ext cx="860644" cy="860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05344-0AA8-4EDD-89A9-735FB8330DF7}">
      <dsp:nvSpPr>
        <dsp:cNvPr id="0" name=""/>
        <dsp:cNvSpPr/>
      </dsp:nvSpPr>
      <dsp:spPr>
        <a:xfrm>
          <a:off x="1844181" y="2213062"/>
          <a:ext cx="3497694" cy="148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Monthly lunch – can be considered – Factor (Frequency of use)</a:t>
          </a:r>
        </a:p>
      </dsp:txBody>
      <dsp:txXfrm>
        <a:off x="1844181" y="2213062"/>
        <a:ext cx="3497694" cy="1483870"/>
      </dsp:txXfrm>
    </dsp:sp>
    <dsp:sp modelId="{A6BAE9BF-44FF-4AD8-BCCC-3DC10FBF3561}">
      <dsp:nvSpPr>
        <dsp:cNvPr id="0" name=""/>
        <dsp:cNvSpPr/>
      </dsp:nvSpPr>
      <dsp:spPr>
        <a:xfrm>
          <a:off x="5951323" y="2213062"/>
          <a:ext cx="1483870" cy="14838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78E5F-8F2B-4937-A5F6-7F41D5AFFA8E}">
      <dsp:nvSpPr>
        <dsp:cNvPr id="0" name=""/>
        <dsp:cNvSpPr/>
      </dsp:nvSpPr>
      <dsp:spPr>
        <a:xfrm>
          <a:off x="6262936" y="2524675"/>
          <a:ext cx="860644" cy="860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044DA-B300-41B3-B6DC-1BE658529BEE}">
      <dsp:nvSpPr>
        <dsp:cNvPr id="0" name=""/>
        <dsp:cNvSpPr/>
      </dsp:nvSpPr>
      <dsp:spPr>
        <a:xfrm>
          <a:off x="7753166" y="2213062"/>
          <a:ext cx="3497694" cy="148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mic Sans MS" panose="030F0702030302020204" pitchFamily="66" charset="0"/>
            </a:rPr>
            <a:t>Impromptu trip plans – hard to create acceptable recommendations</a:t>
          </a:r>
        </a:p>
      </dsp:txBody>
      <dsp:txXfrm>
        <a:off x="7753166" y="2213062"/>
        <a:ext cx="3497694" cy="1483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11497-DF42-2E4C-90D4-DBD5CC9A311A}">
      <dsp:nvSpPr>
        <dsp:cNvPr id="0" name=""/>
        <dsp:cNvSpPr/>
      </dsp:nvSpPr>
      <dsp:spPr>
        <a:xfrm>
          <a:off x="0" y="88561"/>
          <a:ext cx="7084788" cy="13782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omic Sans MS" panose="030F0702030302020204" pitchFamily="66" charset="0"/>
            </a:rPr>
            <a:t>Forgetting to schedule the meeting every month </a:t>
          </a:r>
        </a:p>
      </dsp:txBody>
      <dsp:txXfrm>
        <a:off x="67281" y="155842"/>
        <a:ext cx="6950226" cy="1243697"/>
      </dsp:txXfrm>
    </dsp:sp>
    <dsp:sp modelId="{C15DDC5A-F939-6046-A823-2F5C1BBC13ED}">
      <dsp:nvSpPr>
        <dsp:cNvPr id="0" name=""/>
        <dsp:cNvSpPr/>
      </dsp:nvSpPr>
      <dsp:spPr>
        <a:xfrm>
          <a:off x="0" y="1556101"/>
          <a:ext cx="7084788" cy="1378259"/>
        </a:xfrm>
        <a:prstGeom prst="roundRect">
          <a:avLst/>
        </a:prstGeom>
        <a:solidFill>
          <a:schemeClr val="accent2">
            <a:hueOff val="-1978932"/>
            <a:satOff val="0"/>
            <a:lumOff val="-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omic Sans MS" panose="030F0702030302020204" pitchFamily="66" charset="0"/>
            </a:rPr>
            <a:t>Laziness in finding schedule that fits for team members</a:t>
          </a:r>
        </a:p>
      </dsp:txBody>
      <dsp:txXfrm>
        <a:off x="67281" y="1623382"/>
        <a:ext cx="6950226" cy="1243697"/>
      </dsp:txXfrm>
    </dsp:sp>
    <dsp:sp modelId="{0DCD4D59-9913-8447-B8B1-162B7ECFD573}">
      <dsp:nvSpPr>
        <dsp:cNvPr id="0" name=""/>
        <dsp:cNvSpPr/>
      </dsp:nvSpPr>
      <dsp:spPr>
        <a:xfrm>
          <a:off x="0" y="3023641"/>
          <a:ext cx="7084788" cy="1378259"/>
        </a:xfrm>
        <a:prstGeom prst="roundRect">
          <a:avLst/>
        </a:prstGeom>
        <a:solidFill>
          <a:schemeClr val="accent2">
            <a:hueOff val="-3957863"/>
            <a:satOff val="0"/>
            <a:lumOff val="-1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omic Sans MS" panose="030F0702030302020204" pitchFamily="66" charset="0"/>
            </a:rPr>
            <a:t>Confusion in finalizing good nearby spot for meeting</a:t>
          </a:r>
        </a:p>
      </dsp:txBody>
      <dsp:txXfrm>
        <a:off x="67281" y="3090922"/>
        <a:ext cx="6950226" cy="1243697"/>
      </dsp:txXfrm>
    </dsp:sp>
    <dsp:sp modelId="{7CAD8D2A-2D3F-374A-B4BC-885832FDE318}">
      <dsp:nvSpPr>
        <dsp:cNvPr id="0" name=""/>
        <dsp:cNvSpPr/>
      </dsp:nvSpPr>
      <dsp:spPr>
        <a:xfrm>
          <a:off x="0" y="4491181"/>
          <a:ext cx="7084788" cy="1378259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omic Sans MS" panose="030F0702030302020204" pitchFamily="66" charset="0"/>
            </a:rPr>
            <a:t>Unaware of choices of cuisines for team members</a:t>
          </a:r>
        </a:p>
      </dsp:txBody>
      <dsp:txXfrm>
        <a:off x="67281" y="4558462"/>
        <a:ext cx="6950226" cy="12436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F1D56-6742-4779-A2D8-414049CB4105}">
      <dsp:nvSpPr>
        <dsp:cNvPr id="0" name=""/>
        <dsp:cNvSpPr/>
      </dsp:nvSpPr>
      <dsp:spPr>
        <a:xfrm>
          <a:off x="1408973" y="391716"/>
          <a:ext cx="1181586" cy="1181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3A1C9-A3CF-4618-89F8-335F95C8F3AC}">
      <dsp:nvSpPr>
        <dsp:cNvPr id="0" name=""/>
        <dsp:cNvSpPr/>
      </dsp:nvSpPr>
      <dsp:spPr>
        <a:xfrm>
          <a:off x="686892" y="1930782"/>
          <a:ext cx="26257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mic Sans MS" panose="030F0702030302020204" pitchFamily="66" charset="0"/>
            </a:rPr>
            <a:t>Confusion in finalizing a spot would be a good pain point to consider due to too many option availabilities</a:t>
          </a:r>
          <a:r>
            <a:rPr lang="en-US" sz="1200" kern="1200" dirty="0"/>
            <a:t>.</a:t>
          </a:r>
        </a:p>
      </dsp:txBody>
      <dsp:txXfrm>
        <a:off x="686892" y="1930782"/>
        <a:ext cx="2625748" cy="720000"/>
      </dsp:txXfrm>
    </dsp:sp>
    <dsp:sp modelId="{474A284D-D329-45BC-B39A-F9582F55C4A5}">
      <dsp:nvSpPr>
        <dsp:cNvPr id="0" name=""/>
        <dsp:cNvSpPr/>
      </dsp:nvSpPr>
      <dsp:spPr>
        <a:xfrm>
          <a:off x="4494227" y="391716"/>
          <a:ext cx="1181586" cy="1181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740C3-9843-410F-8A37-8AC56E089089}">
      <dsp:nvSpPr>
        <dsp:cNvPr id="0" name=""/>
        <dsp:cNvSpPr/>
      </dsp:nvSpPr>
      <dsp:spPr>
        <a:xfrm>
          <a:off x="3772146" y="1930782"/>
          <a:ext cx="26257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mic Sans MS" panose="030F0702030302020204" pitchFamily="66" charset="0"/>
            </a:rPr>
            <a:t>This pain point can focus on reminder for meeting as well.</a:t>
          </a:r>
        </a:p>
      </dsp:txBody>
      <dsp:txXfrm>
        <a:off x="3772146" y="1930782"/>
        <a:ext cx="2625748" cy="720000"/>
      </dsp:txXfrm>
    </dsp:sp>
    <dsp:sp modelId="{28D00CB8-0B70-4F7B-8B23-12CB28639C08}">
      <dsp:nvSpPr>
        <dsp:cNvPr id="0" name=""/>
        <dsp:cNvSpPr/>
      </dsp:nvSpPr>
      <dsp:spPr>
        <a:xfrm>
          <a:off x="2951600" y="3307220"/>
          <a:ext cx="1181586" cy="1181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AB70E-9C35-4103-B6F9-F55F9026DD07}">
      <dsp:nvSpPr>
        <dsp:cNvPr id="0" name=""/>
        <dsp:cNvSpPr/>
      </dsp:nvSpPr>
      <dsp:spPr>
        <a:xfrm>
          <a:off x="2229519" y="4846286"/>
          <a:ext cx="26257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mic Sans MS" panose="030F0702030302020204" pitchFamily="66" charset="0"/>
            </a:rPr>
            <a:t>Rest of the pain points can be considered at a later stage while enhancing the solution.</a:t>
          </a:r>
        </a:p>
      </dsp:txBody>
      <dsp:txXfrm>
        <a:off x="2229519" y="4846286"/>
        <a:ext cx="2625748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C882E-C83F-4F96-A818-A8280F0F0EAE}">
      <dsp:nvSpPr>
        <dsp:cNvPr id="0" name=""/>
        <dsp:cNvSpPr/>
      </dsp:nvSpPr>
      <dsp:spPr>
        <a:xfrm>
          <a:off x="1050039" y="598797"/>
          <a:ext cx="1477509" cy="147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6798E-011F-4C34-8893-2835796B6851}">
      <dsp:nvSpPr>
        <dsp:cNvPr id="0" name=""/>
        <dsp:cNvSpPr/>
      </dsp:nvSpPr>
      <dsp:spPr>
        <a:xfrm>
          <a:off x="147117" y="2464214"/>
          <a:ext cx="32833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mic Sans MS" panose="030F0702030302020204" pitchFamily="66" charset="0"/>
            </a:rPr>
            <a:t>Creating an email recommendation as per frequency of meeting occurrences</a:t>
          </a:r>
        </a:p>
      </dsp:txBody>
      <dsp:txXfrm>
        <a:off x="147117" y="2464214"/>
        <a:ext cx="3283355" cy="720000"/>
      </dsp:txXfrm>
    </dsp:sp>
    <dsp:sp modelId="{CFC8EEB3-F1BE-4FAD-BD20-B40A02D6409B}">
      <dsp:nvSpPr>
        <dsp:cNvPr id="0" name=""/>
        <dsp:cNvSpPr/>
      </dsp:nvSpPr>
      <dsp:spPr>
        <a:xfrm>
          <a:off x="4907982" y="598797"/>
          <a:ext cx="1477509" cy="147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4F9D1-17FA-4A1C-B59D-BE2D707DA775}">
      <dsp:nvSpPr>
        <dsp:cNvPr id="0" name=""/>
        <dsp:cNvSpPr/>
      </dsp:nvSpPr>
      <dsp:spPr>
        <a:xfrm>
          <a:off x="4005059" y="2464214"/>
          <a:ext cx="32833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mic Sans MS" panose="030F0702030302020204" pitchFamily="66" charset="0"/>
            </a:rPr>
            <a:t>Creating an application to provide recommendations</a:t>
          </a:r>
        </a:p>
      </dsp:txBody>
      <dsp:txXfrm>
        <a:off x="4005059" y="2464214"/>
        <a:ext cx="3283355" cy="720000"/>
      </dsp:txXfrm>
    </dsp:sp>
    <dsp:sp modelId="{92024293-AD1F-41D8-BB62-E382B7BC30BF}">
      <dsp:nvSpPr>
        <dsp:cNvPr id="0" name=""/>
        <dsp:cNvSpPr/>
      </dsp:nvSpPr>
      <dsp:spPr>
        <a:xfrm>
          <a:off x="8765925" y="598797"/>
          <a:ext cx="1477509" cy="1477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7FC1C-BDB1-4839-8E77-94F6B63E5DA5}">
      <dsp:nvSpPr>
        <dsp:cNvPr id="0" name=""/>
        <dsp:cNvSpPr/>
      </dsp:nvSpPr>
      <dsp:spPr>
        <a:xfrm>
          <a:off x="7863002" y="2464214"/>
          <a:ext cx="32833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mic Sans MS" panose="030F0702030302020204" pitchFamily="66" charset="0"/>
            </a:rPr>
            <a:t>Integration with existing 3</a:t>
          </a:r>
          <a:r>
            <a:rPr lang="en-US" sz="1500" kern="1200" baseline="30000" dirty="0">
              <a:latin typeface="Comic Sans MS" panose="030F0702030302020204" pitchFamily="66" charset="0"/>
            </a:rPr>
            <a:t>rd</a:t>
          </a:r>
          <a:r>
            <a:rPr lang="en-US" sz="1500" kern="1200" dirty="0">
              <a:latin typeface="Comic Sans MS" panose="030F0702030302020204" pitchFamily="66" charset="0"/>
            </a:rPr>
            <a:t> party apps which contain groups to provide recommendation </a:t>
          </a:r>
        </a:p>
      </dsp:txBody>
      <dsp:txXfrm>
        <a:off x="7863002" y="2464214"/>
        <a:ext cx="3283355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F27E2-2BF5-4C29-AE94-31661F20FD9D}">
      <dsp:nvSpPr>
        <dsp:cNvPr id="0" name=""/>
        <dsp:cNvSpPr/>
      </dsp:nvSpPr>
      <dsp:spPr>
        <a:xfrm>
          <a:off x="0" y="2955"/>
          <a:ext cx="11293475" cy="6295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685CF-A541-438A-8837-69E38D663C5D}">
      <dsp:nvSpPr>
        <dsp:cNvPr id="0" name=""/>
        <dsp:cNvSpPr/>
      </dsp:nvSpPr>
      <dsp:spPr>
        <a:xfrm>
          <a:off x="190428" y="144596"/>
          <a:ext cx="346234" cy="346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DA983-93D7-43B1-BC28-BF05444B5D04}">
      <dsp:nvSpPr>
        <dsp:cNvPr id="0" name=""/>
        <dsp:cNvSpPr/>
      </dsp:nvSpPr>
      <dsp:spPr>
        <a:xfrm>
          <a:off x="727091" y="2955"/>
          <a:ext cx="10566383" cy="629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24" tIns="66624" rIns="66624" bIns="6662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mic Sans MS" panose="030F0702030302020204" pitchFamily="66" charset="0"/>
            </a:rPr>
            <a:t>Identify frequency of reoccurrence of meetings from calendar. Target monthly reoccurring meetings.</a:t>
          </a:r>
        </a:p>
      </dsp:txBody>
      <dsp:txXfrm>
        <a:off x="727091" y="2955"/>
        <a:ext cx="10566383" cy="629516"/>
      </dsp:txXfrm>
    </dsp:sp>
    <dsp:sp modelId="{309C7267-AF5C-4FE7-AA4D-D5C9430BD999}">
      <dsp:nvSpPr>
        <dsp:cNvPr id="0" name=""/>
        <dsp:cNvSpPr/>
      </dsp:nvSpPr>
      <dsp:spPr>
        <a:xfrm>
          <a:off x="0" y="789851"/>
          <a:ext cx="11293475" cy="6295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03379-5C1C-484B-AF29-04B8EECAD181}">
      <dsp:nvSpPr>
        <dsp:cNvPr id="0" name=""/>
        <dsp:cNvSpPr/>
      </dsp:nvSpPr>
      <dsp:spPr>
        <a:xfrm>
          <a:off x="190428" y="931492"/>
          <a:ext cx="346234" cy="346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22EED-6088-4145-9C65-42C7DD8E5138}">
      <dsp:nvSpPr>
        <dsp:cNvPr id="0" name=""/>
        <dsp:cNvSpPr/>
      </dsp:nvSpPr>
      <dsp:spPr>
        <a:xfrm>
          <a:off x="727091" y="789851"/>
          <a:ext cx="10566383" cy="629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24" tIns="66624" rIns="66624" bIns="6662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mic Sans MS" panose="030F0702030302020204" pitchFamily="66" charset="0"/>
            </a:rPr>
            <a:t>Redirect the meeting to an app which gets installed and registered by same email id.</a:t>
          </a:r>
        </a:p>
      </dsp:txBody>
      <dsp:txXfrm>
        <a:off x="727091" y="789851"/>
        <a:ext cx="10566383" cy="629516"/>
      </dsp:txXfrm>
    </dsp:sp>
    <dsp:sp modelId="{0D275E80-0854-4075-8C09-17ACF6816CBE}">
      <dsp:nvSpPr>
        <dsp:cNvPr id="0" name=""/>
        <dsp:cNvSpPr/>
      </dsp:nvSpPr>
      <dsp:spPr>
        <a:xfrm>
          <a:off x="0" y="1576747"/>
          <a:ext cx="11293475" cy="6295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0A95F-0594-42BE-AC58-D1CDF0145D82}">
      <dsp:nvSpPr>
        <dsp:cNvPr id="0" name=""/>
        <dsp:cNvSpPr/>
      </dsp:nvSpPr>
      <dsp:spPr>
        <a:xfrm>
          <a:off x="190428" y="1718388"/>
          <a:ext cx="346234" cy="346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64378-3572-4C1C-8C52-10B6173B3C1D}">
      <dsp:nvSpPr>
        <dsp:cNvPr id="0" name=""/>
        <dsp:cNvSpPr/>
      </dsp:nvSpPr>
      <dsp:spPr>
        <a:xfrm>
          <a:off x="727091" y="1576747"/>
          <a:ext cx="10566383" cy="629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24" tIns="66624" rIns="66624" bIns="6662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mic Sans MS" panose="030F0702030302020204" pitchFamily="66" charset="0"/>
            </a:rPr>
            <a:t>Provide a range of dates and times for meeting.</a:t>
          </a:r>
        </a:p>
      </dsp:txBody>
      <dsp:txXfrm>
        <a:off x="727091" y="1576747"/>
        <a:ext cx="10566383" cy="629516"/>
      </dsp:txXfrm>
    </dsp:sp>
    <dsp:sp modelId="{8FE051D6-A2E6-4CF8-AE22-51EC4352F4C2}">
      <dsp:nvSpPr>
        <dsp:cNvPr id="0" name=""/>
        <dsp:cNvSpPr/>
      </dsp:nvSpPr>
      <dsp:spPr>
        <a:xfrm>
          <a:off x="0" y="2363643"/>
          <a:ext cx="11293475" cy="6295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48E39-A56A-4777-A321-5A92F255C043}">
      <dsp:nvSpPr>
        <dsp:cNvPr id="0" name=""/>
        <dsp:cNvSpPr/>
      </dsp:nvSpPr>
      <dsp:spPr>
        <a:xfrm>
          <a:off x="190428" y="2505284"/>
          <a:ext cx="346234" cy="346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AAB93-BB3F-4111-A36B-DFD88C9B278C}">
      <dsp:nvSpPr>
        <dsp:cNvPr id="0" name=""/>
        <dsp:cNvSpPr/>
      </dsp:nvSpPr>
      <dsp:spPr>
        <a:xfrm>
          <a:off x="727091" y="2363643"/>
          <a:ext cx="10566383" cy="629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24" tIns="66624" rIns="66624" bIns="6662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mic Sans MS" panose="030F0702030302020204" pitchFamily="66" charset="0"/>
            </a:rPr>
            <a:t>Reminder to schedule gathering on selected date.</a:t>
          </a:r>
        </a:p>
      </dsp:txBody>
      <dsp:txXfrm>
        <a:off x="727091" y="2363643"/>
        <a:ext cx="10566383" cy="629516"/>
      </dsp:txXfrm>
    </dsp:sp>
    <dsp:sp modelId="{0B239C88-E52E-449E-9AE5-9087D713DE00}">
      <dsp:nvSpPr>
        <dsp:cNvPr id="0" name=""/>
        <dsp:cNvSpPr/>
      </dsp:nvSpPr>
      <dsp:spPr>
        <a:xfrm>
          <a:off x="0" y="3150539"/>
          <a:ext cx="11293475" cy="6295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60C97-ADC2-47DC-9E4B-8520FD65484A}">
      <dsp:nvSpPr>
        <dsp:cNvPr id="0" name=""/>
        <dsp:cNvSpPr/>
      </dsp:nvSpPr>
      <dsp:spPr>
        <a:xfrm>
          <a:off x="190428" y="3292180"/>
          <a:ext cx="346234" cy="3462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04277-CF12-4A60-9539-C9812F7F10F1}">
      <dsp:nvSpPr>
        <dsp:cNvPr id="0" name=""/>
        <dsp:cNvSpPr/>
      </dsp:nvSpPr>
      <dsp:spPr>
        <a:xfrm>
          <a:off x="727091" y="3150539"/>
          <a:ext cx="10566383" cy="629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24" tIns="66624" rIns="66624" bIns="6662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mic Sans MS" panose="030F0702030302020204" pitchFamily="66" charset="0"/>
            </a:rPr>
            <a:t>Multiple choice recommendations of different cuisines within radius of 15 miles of workplace should be listed based on available dates.</a:t>
          </a:r>
        </a:p>
      </dsp:txBody>
      <dsp:txXfrm>
        <a:off x="727091" y="3150539"/>
        <a:ext cx="10566383" cy="629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March 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0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March 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March 4,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3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4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March 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6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8" r:id="rId6"/>
    <p:sldLayoutId id="2147483854" r:id="rId7"/>
    <p:sldLayoutId id="2147483855" r:id="rId8"/>
    <p:sldLayoutId id="2147483856" r:id="rId9"/>
    <p:sldLayoutId id="2147483857" r:id="rId10"/>
    <p:sldLayoutId id="21474838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1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34B88-34EE-4158-B648-88CD21CEB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1099864"/>
            <a:ext cx="5428996" cy="2573440"/>
          </a:xfrm>
        </p:spPr>
        <p:txBody>
          <a:bodyPr>
            <a:normAutofit/>
          </a:bodyPr>
          <a:lstStyle/>
          <a:p>
            <a:r>
              <a:rPr lang="en-US" i="0" dirty="0">
                <a:latin typeface="Comic Sans MS" panose="030F0702030302020204" pitchFamily="66" charset="0"/>
              </a:rPr>
              <a:t>Meet-up mate!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0FF0A-8C7B-4B0B-9036-8509CE4A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900" y="4471416"/>
            <a:ext cx="5428996" cy="1481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Gathering organizer </a:t>
            </a:r>
          </a:p>
        </p:txBody>
      </p:sp>
      <p:pic>
        <p:nvPicPr>
          <p:cNvPr id="4" name="Picture 3" descr="A digital globe">
            <a:extLst>
              <a:ext uri="{FF2B5EF4-FFF2-40B4-BE49-F238E27FC236}">
                <a16:creationId xmlns:a16="http://schemas.microsoft.com/office/drawing/2014/main" id="{3B1D1333-DE0C-40F2-8ACE-E8CFAC64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9" r="34152"/>
          <a:stretch/>
        </p:blipFill>
        <p:spPr>
          <a:xfrm>
            <a:off x="557500" y="450000"/>
            <a:ext cx="5209783" cy="5544000"/>
          </a:xfrm>
          <a:prstGeom prst="rect">
            <a:avLst/>
          </a:prstGeom>
        </p:spPr>
      </p:pic>
      <p:cxnSp>
        <p:nvCxnSpPr>
          <p:cNvPr id="54" name="Straight Connector 43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2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77023-0EE5-4980-8AF4-030724DD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br>
              <a:rPr lang="en-US" sz="3000"/>
            </a:br>
            <a:r>
              <a:rPr lang="en-US" sz="3000" i="0">
                <a:latin typeface="Comic Sans MS" panose="030F0702030302020204" pitchFamily="66" charset="0"/>
              </a:rPr>
              <a:t>Creating an app for recommendation system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5089BF8-5C9C-4D83-B1D6-66ACB0EAD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142321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258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8B397-4A7F-4B1C-80EC-9B1B094D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br>
              <a:rPr lang="en-US" sz="3000"/>
            </a:br>
            <a:r>
              <a:rPr lang="en-US" sz="3000" i="0">
                <a:latin typeface="Comic Sans MS" panose="030F0702030302020204" pitchFamily="66" charset="0"/>
              </a:rPr>
              <a:t>Challenges and vision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30258-B04F-4469-BE7E-C7F42CC74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358548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99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A319A-0385-497A-B737-89C8EB1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br>
              <a:rPr lang="en-US">
                <a:latin typeface="Comic Sans MS" panose="030F0702030302020204" pitchFamily="66" charset="0"/>
              </a:rPr>
            </a:br>
            <a:r>
              <a:rPr lang="en-US" i="0">
                <a:latin typeface="Comic Sans MS" panose="030F0702030302020204" pitchFamily="66" charset="0"/>
              </a:rPr>
              <a:t>Problem Statement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0A7F92-3675-44E0-8B9F-9FA58F7FD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33528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9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4CC2D-4876-4FDE-A3BD-631C62B8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br>
              <a:rPr lang="en-US" sz="3500" i="0">
                <a:latin typeface="Comic Sans MS" panose="030F0702030302020204" pitchFamily="66" charset="0"/>
              </a:rPr>
            </a:br>
            <a:r>
              <a:rPr lang="en-US" sz="3500" i="0">
                <a:latin typeface="Comic Sans MS" panose="030F0702030302020204" pitchFamily="66" charset="0"/>
              </a:rPr>
              <a:t>Structure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084371-E611-4770-813D-2E8E20640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529339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6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470E-9724-4738-9D88-B0EAC6A7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br>
              <a:rPr lang="en-US" sz="3500" i="0">
                <a:latin typeface="Lucida Calligraphy" panose="03010101010101010101" pitchFamily="66" charset="0"/>
              </a:rPr>
            </a:br>
            <a:r>
              <a:rPr lang="en-US" sz="3500" i="0">
                <a:latin typeface="Comic Sans MS" panose="030F0702030302020204" pitchFamily="66" charset="0"/>
              </a:rPr>
              <a:t>Product and business goals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437C02-AF24-4B52-A3FA-9F36CE628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366053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85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CF12-974D-41AA-A2D2-9DE759CA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br>
              <a:rPr lang="en-US" i="0" dirty="0">
                <a:latin typeface="Comic Sans MS" panose="030F0702030302020204" pitchFamily="66" charset="0"/>
              </a:rPr>
            </a:br>
            <a:r>
              <a:rPr lang="en-US" i="0" dirty="0">
                <a:latin typeface="Comic Sans MS" panose="030F0702030302020204" pitchFamily="66" charset="0"/>
              </a:rPr>
              <a:t>Users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A3DBDE-E21E-4041-9D69-098E9D2AF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633112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069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F432-3A8A-4F85-80E4-F6C02A92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i="0" dirty="0">
                <a:latin typeface="Comic Sans MS" panose="030F0702030302020204" pitchFamily="66" charset="0"/>
              </a:rPr>
            </a:br>
            <a:r>
              <a:rPr lang="en-US" i="0" dirty="0">
                <a:latin typeface="Comic Sans MS" panose="030F0702030302020204" pitchFamily="66" charset="0"/>
              </a:rPr>
              <a:t>Prioritization – Frequency of use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3750AC-6086-49F7-BFC5-50DEDC390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199844"/>
              </p:ext>
            </p:extLst>
          </p:nvPr>
        </p:nvGraphicFramePr>
        <p:xfrm>
          <a:off x="448056" y="1735200"/>
          <a:ext cx="11293200" cy="378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23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EF4C1-E00B-4BBF-B88E-48F723A1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br>
              <a:rPr lang="en-US" i="0" dirty="0">
                <a:latin typeface="Comic Sans MS" panose="030F0702030302020204" pitchFamily="66" charset="0"/>
              </a:rPr>
            </a:br>
            <a:r>
              <a:rPr lang="en-US" i="0" dirty="0">
                <a:latin typeface="Comic Sans MS" panose="030F0702030302020204" pitchFamily="66" charset="0"/>
              </a:rPr>
              <a:t>Pain points Meeting recommender for a team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73F31A-0C2E-45D8-BADD-E852F14D8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393491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90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B1DFF-2E79-4401-A5F1-081F3BBF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br>
              <a:rPr lang="en-US" i="0" dirty="0">
                <a:latin typeface="Comic Sans MS" panose="030F0702030302020204" pitchFamily="66" charset="0"/>
              </a:rPr>
            </a:br>
            <a:r>
              <a:rPr lang="en-US" i="0" dirty="0">
                <a:latin typeface="Comic Sans MS" panose="030F0702030302020204" pitchFamily="66" charset="0"/>
              </a:rPr>
              <a:t>Prioritization – Confusion in finalizing spot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E1D6E3-F814-425E-90BD-0D9017D2B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293307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1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D3FD2-8DAC-4BAF-9B9C-32FCBE6E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br>
              <a:rPr lang="en-US" sz="3000" i="0">
                <a:latin typeface="Comic Sans MS" panose="030F0702030302020204" pitchFamily="66" charset="0"/>
              </a:rPr>
            </a:br>
            <a:r>
              <a:rPr lang="en-US" sz="3000" i="0">
                <a:latin typeface="Comic Sans MS" panose="030F0702030302020204" pitchFamily="66" charset="0"/>
              </a:rPr>
              <a:t>Solutions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FA5AAD-8413-46DE-BAA1-AA80154BF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621828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95622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6412</TotalTime>
  <Words>611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Bell MT</vt:lpstr>
      <vt:lpstr>Calibri Light</vt:lpstr>
      <vt:lpstr>Comic Sans MS</vt:lpstr>
      <vt:lpstr>Lucida Calligraphy</vt:lpstr>
      <vt:lpstr>ThinLineVTI</vt:lpstr>
      <vt:lpstr>Meet-up mate!</vt:lpstr>
      <vt:lpstr> Problem Statement </vt:lpstr>
      <vt:lpstr> Structure</vt:lpstr>
      <vt:lpstr> Product and business goals</vt:lpstr>
      <vt:lpstr> Users</vt:lpstr>
      <vt:lpstr> Prioritization – Frequency of use</vt:lpstr>
      <vt:lpstr> Pain points Meeting recommender for a team</vt:lpstr>
      <vt:lpstr> Prioritization – Confusion in finalizing spot</vt:lpstr>
      <vt:lpstr> Solutions</vt:lpstr>
      <vt:lpstr> Creating an app for recommendation system</vt:lpstr>
      <vt:lpstr> Challenges and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Meet-up mate!</dc:title>
  <dc:creator>Ashwini Kasbekar</dc:creator>
  <cp:lastModifiedBy>Kasbekar, Ashwini (HBO)</cp:lastModifiedBy>
  <cp:revision>14</cp:revision>
  <dcterms:created xsi:type="dcterms:W3CDTF">2022-02-21T03:29:43Z</dcterms:created>
  <dcterms:modified xsi:type="dcterms:W3CDTF">2022-03-04T19:48:33Z</dcterms:modified>
</cp:coreProperties>
</file>