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60" r:id="rId3"/>
    <p:sldMasterId id="2147483672" r:id="rId4"/>
    <p:sldMasterId id="2147483684" r:id="rId5"/>
  </p:sldMasterIdLst>
  <p:notesMasterIdLst>
    <p:notesMasterId r:id="rId7"/>
  </p:notesMasterIdLst>
  <p:sldIdLst>
    <p:sldId id="256" r:id="rId6"/>
    <p:sldId id="284" r:id="rId8"/>
    <p:sldId id="281" r:id="rId9"/>
    <p:sldId id="282" r:id="rId10"/>
    <p:sldId id="285" r:id="rId11"/>
    <p:sldId id="289" r:id="rId12"/>
    <p:sldId id="292" r:id="rId13"/>
    <p:sldId id="267" r:id="rId14"/>
  </p:sldIdLst>
  <p:sldSz cx="1219327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hwini.moolya_istee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92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05T14:55:31.781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" name="Google Shape;8;n"/>
          <p:cNvSpPr/>
          <p:nvPr>
            <p:ph type="sldImg" idx="2"/>
          </p:nvPr>
        </p:nvSpPr>
        <p:spPr>
          <a:xfrm>
            <a:off x="1106488" y="812800"/>
            <a:ext cx="5335587" cy="3998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" name="Google Shape;9;n"/>
          <p:cNvSpPr txBox="1"/>
          <p:nvPr>
            <p:ph type="body" idx="1"/>
          </p:nvPr>
        </p:nvSpPr>
        <p:spPr>
          <a:xfrm>
            <a:off x="755650" y="5078413"/>
            <a:ext cx="6038850" cy="480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/>
        </p:txBody>
      </p:sp>
      <p:sp>
        <p:nvSpPr>
          <p:cNvPr id="10" name="Google Shape;10;n"/>
          <p:cNvSpPr txBox="1"/>
          <p:nvPr/>
        </p:nvSpPr>
        <p:spPr>
          <a:xfrm>
            <a:off x="0" y="0"/>
            <a:ext cx="3275013" cy="528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" name="Google Shape;11;n"/>
          <p:cNvSpPr txBox="1"/>
          <p:nvPr/>
        </p:nvSpPr>
        <p:spPr>
          <a:xfrm>
            <a:off x="4278313" y="0"/>
            <a:ext cx="3275012" cy="528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" name="Google Shape;12;n"/>
          <p:cNvSpPr txBox="1"/>
          <p:nvPr/>
        </p:nvSpPr>
        <p:spPr>
          <a:xfrm>
            <a:off x="0" y="10156825"/>
            <a:ext cx="3275013" cy="528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" name="Google Shape;13;n"/>
          <p:cNvSpPr txBox="1"/>
          <p:nvPr>
            <p:ph type="sldNum" idx="12"/>
          </p:nvPr>
        </p:nvSpPr>
        <p:spPr>
          <a:xfrm>
            <a:off x="4278313" y="10156825"/>
            <a:ext cx="3271838" cy="52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:notes"/>
          <p:cNvSpPr txBox="1"/>
          <p:nvPr/>
        </p:nvSpPr>
        <p:spPr>
          <a:xfrm>
            <a:off x="4278313" y="10156825"/>
            <a:ext cx="3275012" cy="528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24" name="Google Shape;324;p1:notes"/>
          <p:cNvSpPr/>
          <p:nvPr>
            <p:ph type="sldImg" idx="2"/>
          </p:nvPr>
        </p:nvSpPr>
        <p:spPr>
          <a:xfrm>
            <a:off x="215900" y="812800"/>
            <a:ext cx="7126288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25" name="Google Shape;325;p1:notes"/>
          <p:cNvSpPr txBox="1"/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</a:p>
        </p:txBody>
      </p:sp>
      <p:sp>
        <p:nvSpPr>
          <p:cNvPr id="326" name="Google Shape;326;p1:notes"/>
          <p:cNvSpPr txBox="1"/>
          <p:nvPr>
            <p:ph type="sldNum" idx="12"/>
          </p:nvPr>
        </p:nvSpPr>
        <p:spPr>
          <a:xfrm>
            <a:off x="4278313" y="10156825"/>
            <a:ext cx="3271837" cy="52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4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2:notes"/>
          <p:cNvSpPr txBox="1"/>
          <p:nvPr/>
        </p:nvSpPr>
        <p:spPr>
          <a:xfrm>
            <a:off x="4278313" y="10156825"/>
            <a:ext cx="3275012" cy="528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49" name="Google Shape;449;p12:notes"/>
          <p:cNvSpPr/>
          <p:nvPr>
            <p:ph type="sldImg" idx="2"/>
          </p:nvPr>
        </p:nvSpPr>
        <p:spPr>
          <a:xfrm>
            <a:off x="215900" y="812800"/>
            <a:ext cx="7126288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50" name="Google Shape;450;p12:notes"/>
          <p:cNvSpPr txBox="1"/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</a:p>
        </p:txBody>
      </p:sp>
      <p:sp>
        <p:nvSpPr>
          <p:cNvPr id="451" name="Google Shape;451;p12:notes"/>
          <p:cNvSpPr txBox="1"/>
          <p:nvPr>
            <p:ph type="sldNum" idx="12"/>
          </p:nvPr>
        </p:nvSpPr>
        <p:spPr>
          <a:xfrm>
            <a:off x="4278313" y="10156825"/>
            <a:ext cx="3271837" cy="52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4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3819525" y="2836863"/>
            <a:ext cx="7904163" cy="1401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type="body" idx="1"/>
          </p:nvPr>
        </p:nvSpPr>
        <p:spPr>
          <a:xfrm rot="5400000">
            <a:off x="3833019" y="-1618456"/>
            <a:ext cx="4516437" cy="1096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6500" rIns="0" bIns="0" anchor="t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84000"/>
              </a:lnSpc>
              <a:spcBef>
                <a:spcPts val="1425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84000"/>
              </a:lnSpc>
              <a:spcBef>
                <a:spcPts val="114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84000"/>
              </a:lnSpc>
              <a:spcBef>
                <a:spcPts val="85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84000"/>
              </a:lnSpc>
              <a:spcBef>
                <a:spcPts val="575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800"/>
              <a:buNone/>
              <a:defRPr/>
            </a:lvl8pPr>
            <a:lvl9pPr marL="4114800" lvl="8" indent="-228600" algn="l">
              <a:lnSpc>
                <a:spcPct val="84000"/>
              </a:lnSpc>
              <a:spcBef>
                <a:spcPts val="290"/>
              </a:spcBef>
              <a:spcAft>
                <a:spcPts val="29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title"/>
          </p:nvPr>
        </p:nvSpPr>
        <p:spPr>
          <a:xfrm rot="5400000">
            <a:off x="8076209" y="2473921"/>
            <a:ext cx="4516437" cy="2778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type="body" idx="1"/>
          </p:nvPr>
        </p:nvSpPr>
        <p:spPr>
          <a:xfrm rot="5400000">
            <a:off x="2438627" y="-224064"/>
            <a:ext cx="4516437" cy="8174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6500" rIns="0" bIns="0" anchor="t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84000"/>
              </a:lnSpc>
              <a:spcBef>
                <a:spcPts val="1425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84000"/>
              </a:lnSpc>
              <a:spcBef>
                <a:spcPts val="114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84000"/>
              </a:lnSpc>
              <a:spcBef>
                <a:spcPts val="85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84000"/>
              </a:lnSpc>
              <a:spcBef>
                <a:spcPts val="575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800"/>
              <a:buNone/>
              <a:defRPr/>
            </a:lvl8pPr>
            <a:lvl9pPr marL="4114800" lvl="8" indent="-228600" algn="l">
              <a:lnSpc>
                <a:spcPct val="84000"/>
              </a:lnSpc>
              <a:spcBef>
                <a:spcPts val="290"/>
              </a:spcBef>
              <a:spcAft>
                <a:spcPts val="29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sldNum" idx="12"/>
          </p:nvPr>
        </p:nvSpPr>
        <p:spPr>
          <a:xfrm>
            <a:off x="11510963" y="6397625"/>
            <a:ext cx="433388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35" name="Google Shape;135;p26"/>
          <p:cNvSpPr txBox="1"/>
          <p:nvPr>
            <p:ph type="ftr" idx="11"/>
          </p:nvPr>
        </p:nvSpPr>
        <p:spPr>
          <a:xfrm>
            <a:off x="7239000" y="6397625"/>
            <a:ext cx="4105275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ctrTitle"/>
          </p:nvPr>
        </p:nvSpPr>
        <p:spPr>
          <a:xfrm>
            <a:off x="1524238" y="1122363"/>
            <a:ext cx="9145429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lvl="0" algn="ct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7"/>
          <p:cNvSpPr txBox="1"/>
          <p:nvPr>
            <p:ph type="subTitle" idx="1"/>
          </p:nvPr>
        </p:nvSpPr>
        <p:spPr>
          <a:xfrm>
            <a:off x="1524238" y="3602038"/>
            <a:ext cx="9145429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ct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84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84000"/>
              </a:lnSpc>
              <a:spcBef>
                <a:spcPts val="114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84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84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84000"/>
              </a:lnSpc>
              <a:spcBef>
                <a:spcPts val="290"/>
              </a:spcBef>
              <a:spcAft>
                <a:spcPts val="29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9" name="Google Shape;139;p27"/>
          <p:cNvSpPr txBox="1"/>
          <p:nvPr>
            <p:ph type="sldNum" idx="12"/>
          </p:nvPr>
        </p:nvSpPr>
        <p:spPr>
          <a:xfrm>
            <a:off x="11510963" y="6397625"/>
            <a:ext cx="433388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40" name="Google Shape;140;p27"/>
          <p:cNvSpPr txBox="1"/>
          <p:nvPr>
            <p:ph type="ftr" idx="11"/>
          </p:nvPr>
        </p:nvSpPr>
        <p:spPr>
          <a:xfrm>
            <a:off x="7239000" y="6397625"/>
            <a:ext cx="4105275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title"/>
          </p:nvPr>
        </p:nvSpPr>
        <p:spPr>
          <a:xfrm>
            <a:off x="549275" y="85725"/>
            <a:ext cx="11395075" cy="717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8"/>
          <p:cNvSpPr txBox="1"/>
          <p:nvPr>
            <p:ph type="body" idx="1"/>
          </p:nvPr>
        </p:nvSpPr>
        <p:spPr>
          <a:xfrm>
            <a:off x="549275" y="919163"/>
            <a:ext cx="11395075" cy="538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84000"/>
              </a:lnSpc>
              <a:spcBef>
                <a:spcPts val="1425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84000"/>
              </a:lnSpc>
              <a:spcBef>
                <a:spcPts val="114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84000"/>
              </a:lnSpc>
              <a:spcBef>
                <a:spcPts val="85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84000"/>
              </a:lnSpc>
              <a:spcBef>
                <a:spcPts val="575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800"/>
              <a:buNone/>
              <a:defRPr/>
            </a:lvl8pPr>
            <a:lvl9pPr marL="4114800" lvl="8" indent="-228600" algn="l">
              <a:lnSpc>
                <a:spcPct val="84000"/>
              </a:lnSpc>
              <a:spcBef>
                <a:spcPts val="290"/>
              </a:spcBef>
              <a:spcAft>
                <a:spcPts val="290"/>
              </a:spcAft>
              <a:buSzPts val="1800"/>
              <a:buNone/>
              <a:defRPr/>
            </a:lvl9pPr>
          </a:lstStyle>
          <a:p/>
        </p:txBody>
      </p:sp>
      <p:sp>
        <p:nvSpPr>
          <p:cNvPr id="144" name="Google Shape;144;p28"/>
          <p:cNvSpPr txBox="1"/>
          <p:nvPr>
            <p:ph type="sldNum" idx="12"/>
          </p:nvPr>
        </p:nvSpPr>
        <p:spPr>
          <a:xfrm>
            <a:off x="11510963" y="6397625"/>
            <a:ext cx="433388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45" name="Google Shape;145;p28"/>
          <p:cNvSpPr txBox="1"/>
          <p:nvPr>
            <p:ph type="ftr" idx="11"/>
          </p:nvPr>
        </p:nvSpPr>
        <p:spPr>
          <a:xfrm>
            <a:off x="7239000" y="6397625"/>
            <a:ext cx="4105275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>
            <p:ph type="title"/>
          </p:nvPr>
        </p:nvSpPr>
        <p:spPr>
          <a:xfrm>
            <a:off x="831980" y="1709738"/>
            <a:ext cx="10517243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9"/>
          <p:cNvSpPr txBox="1"/>
          <p:nvPr>
            <p:ph type="body" idx="1"/>
          </p:nvPr>
        </p:nvSpPr>
        <p:spPr>
          <a:xfrm>
            <a:off x="831980" y="4589463"/>
            <a:ext cx="10517243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84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84000"/>
              </a:lnSpc>
              <a:spcBef>
                <a:spcPts val="114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84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84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84000"/>
              </a:lnSpc>
              <a:spcBef>
                <a:spcPts val="290"/>
              </a:spcBef>
              <a:spcAft>
                <a:spcPts val="29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9" name="Google Shape;149;p29"/>
          <p:cNvSpPr txBox="1"/>
          <p:nvPr>
            <p:ph type="sldNum" idx="12"/>
          </p:nvPr>
        </p:nvSpPr>
        <p:spPr>
          <a:xfrm>
            <a:off x="11510963" y="6397625"/>
            <a:ext cx="433388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50" name="Google Shape;150;p29"/>
          <p:cNvSpPr txBox="1"/>
          <p:nvPr>
            <p:ph type="ftr" idx="11"/>
          </p:nvPr>
        </p:nvSpPr>
        <p:spPr>
          <a:xfrm>
            <a:off x="7239000" y="6397625"/>
            <a:ext cx="4105275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 txBox="1"/>
          <p:nvPr>
            <p:ph type="title"/>
          </p:nvPr>
        </p:nvSpPr>
        <p:spPr>
          <a:xfrm>
            <a:off x="549275" y="85725"/>
            <a:ext cx="11395075" cy="717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0"/>
          <p:cNvSpPr txBox="1"/>
          <p:nvPr>
            <p:ph type="body" idx="1"/>
          </p:nvPr>
        </p:nvSpPr>
        <p:spPr>
          <a:xfrm>
            <a:off x="549275" y="919163"/>
            <a:ext cx="5583587" cy="538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84000"/>
              </a:lnSpc>
              <a:spcBef>
                <a:spcPts val="1425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84000"/>
              </a:lnSpc>
              <a:spcBef>
                <a:spcPts val="114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84000"/>
              </a:lnSpc>
              <a:spcBef>
                <a:spcPts val="85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84000"/>
              </a:lnSpc>
              <a:spcBef>
                <a:spcPts val="575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800"/>
              <a:buNone/>
              <a:defRPr/>
            </a:lvl8pPr>
            <a:lvl9pPr marL="4114800" lvl="8" indent="-228600" algn="l">
              <a:lnSpc>
                <a:spcPct val="84000"/>
              </a:lnSpc>
              <a:spcBef>
                <a:spcPts val="290"/>
              </a:spcBef>
              <a:spcAft>
                <a:spcPts val="290"/>
              </a:spcAft>
              <a:buSzPts val="1800"/>
              <a:buNone/>
              <a:defRPr/>
            </a:lvl9pPr>
          </a:lstStyle>
          <a:p/>
        </p:txBody>
      </p:sp>
      <p:sp>
        <p:nvSpPr>
          <p:cNvPr id="154" name="Google Shape;154;p30"/>
          <p:cNvSpPr txBox="1"/>
          <p:nvPr>
            <p:ph type="body" idx="2"/>
          </p:nvPr>
        </p:nvSpPr>
        <p:spPr>
          <a:xfrm>
            <a:off x="6360763" y="919163"/>
            <a:ext cx="5583587" cy="538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84000"/>
              </a:lnSpc>
              <a:spcBef>
                <a:spcPts val="1425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84000"/>
              </a:lnSpc>
              <a:spcBef>
                <a:spcPts val="114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84000"/>
              </a:lnSpc>
              <a:spcBef>
                <a:spcPts val="85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84000"/>
              </a:lnSpc>
              <a:spcBef>
                <a:spcPts val="575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800"/>
              <a:buNone/>
              <a:defRPr/>
            </a:lvl8pPr>
            <a:lvl9pPr marL="4114800" lvl="8" indent="-228600" algn="l">
              <a:lnSpc>
                <a:spcPct val="84000"/>
              </a:lnSpc>
              <a:spcBef>
                <a:spcPts val="290"/>
              </a:spcBef>
              <a:spcAft>
                <a:spcPts val="290"/>
              </a:spcAft>
              <a:buSzPts val="1800"/>
              <a:buNone/>
              <a:defRPr/>
            </a:lvl9pPr>
          </a:lstStyle>
          <a:p/>
        </p:txBody>
      </p:sp>
      <p:sp>
        <p:nvSpPr>
          <p:cNvPr id="155" name="Google Shape;155;p30"/>
          <p:cNvSpPr txBox="1"/>
          <p:nvPr>
            <p:ph type="sldNum" idx="12"/>
          </p:nvPr>
        </p:nvSpPr>
        <p:spPr>
          <a:xfrm>
            <a:off x="11510963" y="6397625"/>
            <a:ext cx="433388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56" name="Google Shape;156;p30"/>
          <p:cNvSpPr txBox="1"/>
          <p:nvPr>
            <p:ph type="ftr" idx="11"/>
          </p:nvPr>
        </p:nvSpPr>
        <p:spPr>
          <a:xfrm>
            <a:off x="7239000" y="6397625"/>
            <a:ext cx="4105275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/>
          <p:nvPr>
            <p:ph type="title"/>
          </p:nvPr>
        </p:nvSpPr>
        <p:spPr>
          <a:xfrm>
            <a:off x="839919" y="365125"/>
            <a:ext cx="1051724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1"/>
          <p:cNvSpPr txBox="1"/>
          <p:nvPr>
            <p:ph type="body" idx="1"/>
          </p:nvPr>
        </p:nvSpPr>
        <p:spPr>
          <a:xfrm>
            <a:off x="839919" y="1681163"/>
            <a:ext cx="5158593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84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84000"/>
              </a:lnSpc>
              <a:spcBef>
                <a:spcPts val="114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84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84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84000"/>
              </a:lnSpc>
              <a:spcBef>
                <a:spcPts val="290"/>
              </a:spcBef>
              <a:spcAft>
                <a:spcPts val="290"/>
              </a:spcAft>
              <a:buSzPts val="1600"/>
              <a:buNone/>
              <a:defRPr sz="1600" b="1"/>
            </a:lvl9pPr>
          </a:lstStyle>
          <a:p/>
        </p:txBody>
      </p:sp>
      <p:sp>
        <p:nvSpPr>
          <p:cNvPr id="160" name="Google Shape;160;p31"/>
          <p:cNvSpPr txBox="1"/>
          <p:nvPr>
            <p:ph type="body" idx="2"/>
          </p:nvPr>
        </p:nvSpPr>
        <p:spPr>
          <a:xfrm>
            <a:off x="839919" y="2505075"/>
            <a:ext cx="5158593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84000"/>
              </a:lnSpc>
              <a:spcBef>
                <a:spcPts val="1425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84000"/>
              </a:lnSpc>
              <a:spcBef>
                <a:spcPts val="114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84000"/>
              </a:lnSpc>
              <a:spcBef>
                <a:spcPts val="85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84000"/>
              </a:lnSpc>
              <a:spcBef>
                <a:spcPts val="575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800"/>
              <a:buNone/>
              <a:defRPr/>
            </a:lvl8pPr>
            <a:lvl9pPr marL="4114800" lvl="8" indent="-228600" algn="l">
              <a:lnSpc>
                <a:spcPct val="84000"/>
              </a:lnSpc>
              <a:spcBef>
                <a:spcPts val="290"/>
              </a:spcBef>
              <a:spcAft>
                <a:spcPts val="290"/>
              </a:spcAft>
              <a:buSzPts val="1800"/>
              <a:buNone/>
              <a:defRPr/>
            </a:lvl9pPr>
          </a:lstStyle>
          <a:p/>
        </p:txBody>
      </p:sp>
      <p:sp>
        <p:nvSpPr>
          <p:cNvPr id="161" name="Google Shape;161;p31"/>
          <p:cNvSpPr txBox="1"/>
          <p:nvPr>
            <p:ph type="body" idx="3"/>
          </p:nvPr>
        </p:nvSpPr>
        <p:spPr>
          <a:xfrm>
            <a:off x="6173164" y="1681163"/>
            <a:ext cx="518399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84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84000"/>
              </a:lnSpc>
              <a:spcBef>
                <a:spcPts val="114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84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84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84000"/>
              </a:lnSpc>
              <a:spcBef>
                <a:spcPts val="290"/>
              </a:spcBef>
              <a:spcAft>
                <a:spcPts val="290"/>
              </a:spcAft>
              <a:buSzPts val="1600"/>
              <a:buNone/>
              <a:defRPr sz="1600" b="1"/>
            </a:lvl9pPr>
          </a:lstStyle>
          <a:p/>
        </p:txBody>
      </p:sp>
      <p:sp>
        <p:nvSpPr>
          <p:cNvPr id="162" name="Google Shape;162;p31"/>
          <p:cNvSpPr txBox="1"/>
          <p:nvPr>
            <p:ph type="body" idx="4"/>
          </p:nvPr>
        </p:nvSpPr>
        <p:spPr>
          <a:xfrm>
            <a:off x="6173164" y="2505075"/>
            <a:ext cx="518399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84000"/>
              </a:lnSpc>
              <a:spcBef>
                <a:spcPts val="1425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84000"/>
              </a:lnSpc>
              <a:spcBef>
                <a:spcPts val="114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84000"/>
              </a:lnSpc>
              <a:spcBef>
                <a:spcPts val="85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84000"/>
              </a:lnSpc>
              <a:spcBef>
                <a:spcPts val="575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800"/>
              <a:buNone/>
              <a:defRPr/>
            </a:lvl8pPr>
            <a:lvl9pPr marL="4114800" lvl="8" indent="-228600" algn="l">
              <a:lnSpc>
                <a:spcPct val="84000"/>
              </a:lnSpc>
              <a:spcBef>
                <a:spcPts val="290"/>
              </a:spcBef>
              <a:spcAft>
                <a:spcPts val="290"/>
              </a:spcAft>
              <a:buSzPts val="1800"/>
              <a:buNone/>
              <a:defRPr/>
            </a:lvl9pPr>
          </a:lstStyle>
          <a:p/>
        </p:txBody>
      </p:sp>
      <p:sp>
        <p:nvSpPr>
          <p:cNvPr id="163" name="Google Shape;163;p31"/>
          <p:cNvSpPr txBox="1"/>
          <p:nvPr>
            <p:ph type="sldNum" idx="12"/>
          </p:nvPr>
        </p:nvSpPr>
        <p:spPr>
          <a:xfrm>
            <a:off x="11510963" y="6397625"/>
            <a:ext cx="433388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64" name="Google Shape;164;p31"/>
          <p:cNvSpPr txBox="1"/>
          <p:nvPr>
            <p:ph type="ftr" idx="11"/>
          </p:nvPr>
        </p:nvSpPr>
        <p:spPr>
          <a:xfrm>
            <a:off x="7239000" y="6397625"/>
            <a:ext cx="4105275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/>
          <p:nvPr>
            <p:ph type="title"/>
          </p:nvPr>
        </p:nvSpPr>
        <p:spPr>
          <a:xfrm>
            <a:off x="549275" y="85725"/>
            <a:ext cx="11395075" cy="717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2"/>
          <p:cNvSpPr txBox="1"/>
          <p:nvPr>
            <p:ph type="sldNum" idx="12"/>
          </p:nvPr>
        </p:nvSpPr>
        <p:spPr>
          <a:xfrm>
            <a:off x="11510963" y="6397625"/>
            <a:ext cx="433388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68" name="Google Shape;168;p32"/>
          <p:cNvSpPr txBox="1"/>
          <p:nvPr>
            <p:ph type="ftr" idx="11"/>
          </p:nvPr>
        </p:nvSpPr>
        <p:spPr>
          <a:xfrm>
            <a:off x="7239000" y="6397625"/>
            <a:ext cx="4105275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3"/>
          <p:cNvSpPr txBox="1"/>
          <p:nvPr>
            <p:ph type="title"/>
          </p:nvPr>
        </p:nvSpPr>
        <p:spPr>
          <a:xfrm>
            <a:off x="839919" y="457200"/>
            <a:ext cx="3932851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3"/>
          <p:cNvSpPr txBox="1"/>
          <p:nvPr>
            <p:ph type="body" idx="1"/>
          </p:nvPr>
        </p:nvSpPr>
        <p:spPr>
          <a:xfrm>
            <a:off x="5183998" y="987425"/>
            <a:ext cx="6173164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marL="914400" lvl="1" indent="-228600" algn="l">
              <a:lnSpc>
                <a:spcPct val="84000"/>
              </a:lnSpc>
              <a:spcBef>
                <a:spcPts val="1425"/>
              </a:spcBef>
              <a:spcAft>
                <a:spcPts val="0"/>
              </a:spcAft>
              <a:buSzPts val="2800"/>
              <a:buNone/>
              <a:defRPr sz="2800"/>
            </a:lvl2pPr>
            <a:lvl3pPr marL="1371600" lvl="2" indent="-228600" algn="l">
              <a:lnSpc>
                <a:spcPct val="84000"/>
              </a:lnSpc>
              <a:spcBef>
                <a:spcPts val="1140"/>
              </a:spcBef>
              <a:spcAft>
                <a:spcPts val="0"/>
              </a:spcAft>
              <a:buSzPts val="2400"/>
              <a:buNone/>
              <a:defRPr sz="2400"/>
            </a:lvl3pPr>
            <a:lvl4pPr marL="1828800" lvl="3" indent="-228600" algn="l">
              <a:lnSpc>
                <a:spcPct val="84000"/>
              </a:lnSpc>
              <a:spcBef>
                <a:spcPts val="850"/>
              </a:spcBef>
              <a:spcAft>
                <a:spcPts val="0"/>
              </a:spcAft>
              <a:buSzPts val="2000"/>
              <a:buNone/>
              <a:defRPr sz="2000"/>
            </a:lvl4pPr>
            <a:lvl5pPr marL="2286000" lvl="4" indent="-228600" algn="l">
              <a:lnSpc>
                <a:spcPct val="84000"/>
              </a:lnSpc>
              <a:spcBef>
                <a:spcPts val="575"/>
              </a:spcBef>
              <a:spcAft>
                <a:spcPts val="0"/>
              </a:spcAft>
              <a:buSzPts val="2000"/>
              <a:buNone/>
              <a:defRPr sz="2000"/>
            </a:lvl5pPr>
            <a:lvl6pPr marL="2743200" lvl="5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2000"/>
              <a:buNone/>
              <a:defRPr sz="2000"/>
            </a:lvl6pPr>
            <a:lvl7pPr marL="3200400" lvl="6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2000"/>
              <a:buNone/>
              <a:defRPr sz="2000"/>
            </a:lvl7pPr>
            <a:lvl8pPr marL="3657600" lvl="7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2000"/>
              <a:buNone/>
              <a:defRPr sz="2000"/>
            </a:lvl8pPr>
            <a:lvl9pPr marL="4114800" lvl="8" indent="-228600" algn="l">
              <a:lnSpc>
                <a:spcPct val="84000"/>
              </a:lnSpc>
              <a:spcBef>
                <a:spcPts val="290"/>
              </a:spcBef>
              <a:spcAft>
                <a:spcPts val="29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2" name="Google Shape;172;p33"/>
          <p:cNvSpPr txBox="1"/>
          <p:nvPr>
            <p:ph type="body" idx="2"/>
          </p:nvPr>
        </p:nvSpPr>
        <p:spPr>
          <a:xfrm>
            <a:off x="839919" y="2057400"/>
            <a:ext cx="3932851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84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84000"/>
              </a:lnSpc>
              <a:spcBef>
                <a:spcPts val="114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84000"/>
              </a:lnSpc>
              <a:spcBef>
                <a:spcPts val="85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84000"/>
              </a:lnSpc>
              <a:spcBef>
                <a:spcPts val="575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84000"/>
              </a:lnSpc>
              <a:spcBef>
                <a:spcPts val="290"/>
              </a:spcBef>
              <a:spcAft>
                <a:spcPts val="29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3" name="Google Shape;173;p33"/>
          <p:cNvSpPr txBox="1"/>
          <p:nvPr>
            <p:ph type="sldNum" idx="12"/>
          </p:nvPr>
        </p:nvSpPr>
        <p:spPr>
          <a:xfrm>
            <a:off x="11510963" y="6397625"/>
            <a:ext cx="433388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74" name="Google Shape;174;p33"/>
          <p:cNvSpPr txBox="1"/>
          <p:nvPr>
            <p:ph type="ftr" idx="11"/>
          </p:nvPr>
        </p:nvSpPr>
        <p:spPr>
          <a:xfrm>
            <a:off x="7239000" y="6397625"/>
            <a:ext cx="4105275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ctrTitle"/>
          </p:nvPr>
        </p:nvSpPr>
        <p:spPr>
          <a:xfrm>
            <a:off x="1524238" y="1122363"/>
            <a:ext cx="9145429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lvl="0" algn="ct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type="subTitle" idx="1"/>
          </p:nvPr>
        </p:nvSpPr>
        <p:spPr>
          <a:xfrm>
            <a:off x="1524238" y="3602038"/>
            <a:ext cx="9145429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6500" rIns="0" bIns="0" anchor="t" anchorCtr="0">
            <a:noAutofit/>
          </a:bodyPr>
          <a:lstStyle>
            <a:lvl1pPr lvl="0" algn="ct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84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84000"/>
              </a:lnSpc>
              <a:spcBef>
                <a:spcPts val="114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84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84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84000"/>
              </a:lnSpc>
              <a:spcBef>
                <a:spcPts val="290"/>
              </a:spcBef>
              <a:spcAft>
                <a:spcPts val="29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>
            <p:ph type="title"/>
          </p:nvPr>
        </p:nvSpPr>
        <p:spPr>
          <a:xfrm>
            <a:off x="839919" y="457200"/>
            <a:ext cx="3932851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34"/>
          <p:cNvSpPr/>
          <p:nvPr>
            <p:ph type="pic" idx="2"/>
          </p:nvPr>
        </p:nvSpPr>
        <p:spPr>
          <a:xfrm>
            <a:off x="5183998" y="987425"/>
            <a:ext cx="6173164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34"/>
          <p:cNvSpPr txBox="1"/>
          <p:nvPr>
            <p:ph type="body" idx="1"/>
          </p:nvPr>
        </p:nvSpPr>
        <p:spPr>
          <a:xfrm>
            <a:off x="839919" y="2057400"/>
            <a:ext cx="3932851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84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84000"/>
              </a:lnSpc>
              <a:spcBef>
                <a:spcPts val="114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84000"/>
              </a:lnSpc>
              <a:spcBef>
                <a:spcPts val="85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84000"/>
              </a:lnSpc>
              <a:spcBef>
                <a:spcPts val="575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84000"/>
              </a:lnSpc>
              <a:spcBef>
                <a:spcPts val="290"/>
              </a:spcBef>
              <a:spcAft>
                <a:spcPts val="29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9" name="Google Shape;179;p34"/>
          <p:cNvSpPr txBox="1"/>
          <p:nvPr>
            <p:ph type="sldNum" idx="12"/>
          </p:nvPr>
        </p:nvSpPr>
        <p:spPr>
          <a:xfrm>
            <a:off x="11510963" y="6397625"/>
            <a:ext cx="433388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80" name="Google Shape;180;p34"/>
          <p:cNvSpPr txBox="1"/>
          <p:nvPr>
            <p:ph type="ftr" idx="11"/>
          </p:nvPr>
        </p:nvSpPr>
        <p:spPr>
          <a:xfrm>
            <a:off x="7239000" y="6397625"/>
            <a:ext cx="4105275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5"/>
          <p:cNvSpPr txBox="1"/>
          <p:nvPr>
            <p:ph type="title"/>
          </p:nvPr>
        </p:nvSpPr>
        <p:spPr>
          <a:xfrm>
            <a:off x="549275" y="85725"/>
            <a:ext cx="11395075" cy="717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35"/>
          <p:cNvSpPr txBox="1"/>
          <p:nvPr>
            <p:ph type="body" idx="1"/>
          </p:nvPr>
        </p:nvSpPr>
        <p:spPr>
          <a:xfrm rot="5400000">
            <a:off x="3556794" y="-2088356"/>
            <a:ext cx="5380037" cy="11395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84000"/>
              </a:lnSpc>
              <a:spcBef>
                <a:spcPts val="1425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84000"/>
              </a:lnSpc>
              <a:spcBef>
                <a:spcPts val="114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84000"/>
              </a:lnSpc>
              <a:spcBef>
                <a:spcPts val="85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84000"/>
              </a:lnSpc>
              <a:spcBef>
                <a:spcPts val="575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800"/>
              <a:buNone/>
              <a:defRPr/>
            </a:lvl8pPr>
            <a:lvl9pPr marL="4114800" lvl="8" indent="-228600" algn="l">
              <a:lnSpc>
                <a:spcPct val="84000"/>
              </a:lnSpc>
              <a:spcBef>
                <a:spcPts val="290"/>
              </a:spcBef>
              <a:spcAft>
                <a:spcPts val="290"/>
              </a:spcAft>
              <a:buSzPts val="1800"/>
              <a:buNone/>
              <a:defRPr/>
            </a:lvl9pPr>
          </a:lstStyle>
          <a:p/>
        </p:txBody>
      </p:sp>
      <p:sp>
        <p:nvSpPr>
          <p:cNvPr id="184" name="Google Shape;184;p35"/>
          <p:cNvSpPr txBox="1"/>
          <p:nvPr>
            <p:ph type="sldNum" idx="12"/>
          </p:nvPr>
        </p:nvSpPr>
        <p:spPr>
          <a:xfrm>
            <a:off x="11510963" y="6397625"/>
            <a:ext cx="433388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85" name="Google Shape;185;p35"/>
          <p:cNvSpPr txBox="1"/>
          <p:nvPr>
            <p:ph type="ftr" idx="11"/>
          </p:nvPr>
        </p:nvSpPr>
        <p:spPr>
          <a:xfrm>
            <a:off x="7239000" y="6397625"/>
            <a:ext cx="4105275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6"/>
          <p:cNvSpPr txBox="1"/>
          <p:nvPr>
            <p:ph type="title"/>
          </p:nvPr>
        </p:nvSpPr>
        <p:spPr>
          <a:xfrm rot="5400000">
            <a:off x="7413228" y="1768078"/>
            <a:ext cx="6213475" cy="2848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36"/>
          <p:cNvSpPr txBox="1"/>
          <p:nvPr>
            <p:ph type="body" idx="1"/>
          </p:nvPr>
        </p:nvSpPr>
        <p:spPr>
          <a:xfrm rot="5400000">
            <a:off x="1633118" y="-998118"/>
            <a:ext cx="6213475" cy="838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84000"/>
              </a:lnSpc>
              <a:spcBef>
                <a:spcPts val="1425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84000"/>
              </a:lnSpc>
              <a:spcBef>
                <a:spcPts val="114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84000"/>
              </a:lnSpc>
              <a:spcBef>
                <a:spcPts val="85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84000"/>
              </a:lnSpc>
              <a:spcBef>
                <a:spcPts val="575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800"/>
              <a:buNone/>
              <a:defRPr/>
            </a:lvl8pPr>
            <a:lvl9pPr marL="4114800" lvl="8" indent="-228600" algn="l">
              <a:lnSpc>
                <a:spcPct val="84000"/>
              </a:lnSpc>
              <a:spcBef>
                <a:spcPts val="290"/>
              </a:spcBef>
              <a:spcAft>
                <a:spcPts val="290"/>
              </a:spcAft>
              <a:buSzPts val="1800"/>
              <a:buNone/>
              <a:defRPr/>
            </a:lvl9pPr>
          </a:lstStyle>
          <a:p/>
        </p:txBody>
      </p:sp>
      <p:sp>
        <p:nvSpPr>
          <p:cNvPr id="189" name="Google Shape;189;p36"/>
          <p:cNvSpPr txBox="1"/>
          <p:nvPr>
            <p:ph type="sldNum" idx="12"/>
          </p:nvPr>
        </p:nvSpPr>
        <p:spPr>
          <a:xfrm>
            <a:off x="11510963" y="6397625"/>
            <a:ext cx="433388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90" name="Google Shape;190;p36"/>
          <p:cNvSpPr txBox="1"/>
          <p:nvPr>
            <p:ph type="ftr" idx="11"/>
          </p:nvPr>
        </p:nvSpPr>
        <p:spPr>
          <a:xfrm>
            <a:off x="7239000" y="6397625"/>
            <a:ext cx="4105275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8"/>
          <p:cNvSpPr txBox="1"/>
          <p:nvPr>
            <p:ph type="ctrTitle"/>
          </p:nvPr>
        </p:nvSpPr>
        <p:spPr>
          <a:xfrm>
            <a:off x="1524238" y="1122363"/>
            <a:ext cx="9145429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38"/>
          <p:cNvSpPr txBox="1"/>
          <p:nvPr>
            <p:ph type="subTitle" idx="1"/>
          </p:nvPr>
        </p:nvSpPr>
        <p:spPr>
          <a:xfrm>
            <a:off x="1524238" y="3602038"/>
            <a:ext cx="9145429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6500" rIns="0" bIns="0" anchor="t" anchorCtr="0">
            <a:noAutofit/>
          </a:bodyPr>
          <a:lstStyle>
            <a:lvl1pPr lvl="0" algn="ct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84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84000"/>
              </a:lnSpc>
              <a:spcBef>
                <a:spcPts val="114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84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84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84000"/>
              </a:lnSpc>
              <a:spcBef>
                <a:spcPts val="290"/>
              </a:spcBef>
              <a:spcAft>
                <a:spcPts val="29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3" name="Google Shape;203;p38"/>
          <p:cNvSpPr txBox="1"/>
          <p:nvPr>
            <p:ph type="ftr" idx="11"/>
          </p:nvPr>
        </p:nvSpPr>
        <p:spPr>
          <a:xfrm>
            <a:off x="7239000" y="6397625"/>
            <a:ext cx="4105275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04" name="Google Shape;204;p38"/>
          <p:cNvSpPr txBox="1"/>
          <p:nvPr>
            <p:ph type="sldNum" idx="12"/>
          </p:nvPr>
        </p:nvSpPr>
        <p:spPr>
          <a:xfrm>
            <a:off x="11510963" y="6397625"/>
            <a:ext cx="433388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9"/>
          <p:cNvSpPr txBox="1"/>
          <p:nvPr>
            <p:ph type="title"/>
          </p:nvPr>
        </p:nvSpPr>
        <p:spPr>
          <a:xfrm>
            <a:off x="609600" y="273050"/>
            <a:ext cx="10963275" cy="1135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39"/>
          <p:cNvSpPr txBox="1"/>
          <p:nvPr>
            <p:ph type="body" idx="1"/>
          </p:nvPr>
        </p:nvSpPr>
        <p:spPr>
          <a:xfrm>
            <a:off x="609600" y="1604963"/>
            <a:ext cx="10963275" cy="451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6500" rIns="0" bIns="0" anchor="t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84000"/>
              </a:lnSpc>
              <a:spcBef>
                <a:spcPts val="1425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84000"/>
              </a:lnSpc>
              <a:spcBef>
                <a:spcPts val="114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84000"/>
              </a:lnSpc>
              <a:spcBef>
                <a:spcPts val="85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84000"/>
              </a:lnSpc>
              <a:spcBef>
                <a:spcPts val="575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800"/>
              <a:buNone/>
              <a:defRPr/>
            </a:lvl8pPr>
            <a:lvl9pPr marL="4114800" lvl="8" indent="-228600" algn="l">
              <a:lnSpc>
                <a:spcPct val="84000"/>
              </a:lnSpc>
              <a:spcBef>
                <a:spcPts val="290"/>
              </a:spcBef>
              <a:spcAft>
                <a:spcPts val="290"/>
              </a:spcAft>
              <a:buSzPts val="1800"/>
              <a:buNone/>
              <a:defRPr/>
            </a:lvl9pPr>
          </a:lstStyle>
          <a:p/>
        </p:txBody>
      </p:sp>
      <p:sp>
        <p:nvSpPr>
          <p:cNvPr id="208" name="Google Shape;208;p39"/>
          <p:cNvSpPr txBox="1"/>
          <p:nvPr>
            <p:ph type="ftr" idx="11"/>
          </p:nvPr>
        </p:nvSpPr>
        <p:spPr>
          <a:xfrm>
            <a:off x="7239000" y="6397625"/>
            <a:ext cx="4105275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09" name="Google Shape;209;p39"/>
          <p:cNvSpPr txBox="1"/>
          <p:nvPr>
            <p:ph type="sldNum" idx="12"/>
          </p:nvPr>
        </p:nvSpPr>
        <p:spPr>
          <a:xfrm>
            <a:off x="11510963" y="6397625"/>
            <a:ext cx="433388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0"/>
          <p:cNvSpPr txBox="1"/>
          <p:nvPr>
            <p:ph type="title"/>
          </p:nvPr>
        </p:nvSpPr>
        <p:spPr>
          <a:xfrm>
            <a:off x="831980" y="1709738"/>
            <a:ext cx="10517243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40"/>
          <p:cNvSpPr txBox="1"/>
          <p:nvPr>
            <p:ph type="body" idx="1"/>
          </p:nvPr>
        </p:nvSpPr>
        <p:spPr>
          <a:xfrm>
            <a:off x="831980" y="4589463"/>
            <a:ext cx="10517243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6500" rIns="0" bIns="0" anchor="t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84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84000"/>
              </a:lnSpc>
              <a:spcBef>
                <a:spcPts val="114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84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84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84000"/>
              </a:lnSpc>
              <a:spcBef>
                <a:spcPts val="290"/>
              </a:spcBef>
              <a:spcAft>
                <a:spcPts val="29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13" name="Google Shape;213;p40"/>
          <p:cNvSpPr txBox="1"/>
          <p:nvPr>
            <p:ph type="ftr" idx="11"/>
          </p:nvPr>
        </p:nvSpPr>
        <p:spPr>
          <a:xfrm>
            <a:off x="7239000" y="6397625"/>
            <a:ext cx="4105275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14" name="Google Shape;214;p40"/>
          <p:cNvSpPr txBox="1"/>
          <p:nvPr>
            <p:ph type="sldNum" idx="12"/>
          </p:nvPr>
        </p:nvSpPr>
        <p:spPr>
          <a:xfrm>
            <a:off x="11510963" y="6397625"/>
            <a:ext cx="433388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1"/>
          <p:cNvSpPr txBox="1"/>
          <p:nvPr>
            <p:ph type="title"/>
          </p:nvPr>
        </p:nvSpPr>
        <p:spPr>
          <a:xfrm>
            <a:off x="609600" y="273050"/>
            <a:ext cx="10963275" cy="1135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41"/>
          <p:cNvSpPr txBox="1"/>
          <p:nvPr>
            <p:ph type="body" idx="1"/>
          </p:nvPr>
        </p:nvSpPr>
        <p:spPr>
          <a:xfrm>
            <a:off x="609600" y="1604963"/>
            <a:ext cx="5372005" cy="451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6500" rIns="0" bIns="0" anchor="t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84000"/>
              </a:lnSpc>
              <a:spcBef>
                <a:spcPts val="1425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84000"/>
              </a:lnSpc>
              <a:spcBef>
                <a:spcPts val="114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84000"/>
              </a:lnSpc>
              <a:spcBef>
                <a:spcPts val="85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84000"/>
              </a:lnSpc>
              <a:spcBef>
                <a:spcPts val="575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800"/>
              <a:buNone/>
              <a:defRPr/>
            </a:lvl8pPr>
            <a:lvl9pPr marL="4114800" lvl="8" indent="-228600" algn="l">
              <a:lnSpc>
                <a:spcPct val="84000"/>
              </a:lnSpc>
              <a:spcBef>
                <a:spcPts val="290"/>
              </a:spcBef>
              <a:spcAft>
                <a:spcPts val="290"/>
              </a:spcAft>
              <a:buSzPts val="1800"/>
              <a:buNone/>
              <a:defRPr/>
            </a:lvl9pPr>
          </a:lstStyle>
          <a:p/>
        </p:txBody>
      </p:sp>
      <p:sp>
        <p:nvSpPr>
          <p:cNvPr id="218" name="Google Shape;218;p41"/>
          <p:cNvSpPr txBox="1"/>
          <p:nvPr>
            <p:ph type="body" idx="2"/>
          </p:nvPr>
        </p:nvSpPr>
        <p:spPr>
          <a:xfrm>
            <a:off x="6200870" y="1604963"/>
            <a:ext cx="5372005" cy="451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6500" rIns="0" bIns="0" anchor="t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84000"/>
              </a:lnSpc>
              <a:spcBef>
                <a:spcPts val="1425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84000"/>
              </a:lnSpc>
              <a:spcBef>
                <a:spcPts val="114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84000"/>
              </a:lnSpc>
              <a:spcBef>
                <a:spcPts val="85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84000"/>
              </a:lnSpc>
              <a:spcBef>
                <a:spcPts val="575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800"/>
              <a:buNone/>
              <a:defRPr/>
            </a:lvl8pPr>
            <a:lvl9pPr marL="4114800" lvl="8" indent="-228600" algn="l">
              <a:lnSpc>
                <a:spcPct val="84000"/>
              </a:lnSpc>
              <a:spcBef>
                <a:spcPts val="290"/>
              </a:spcBef>
              <a:spcAft>
                <a:spcPts val="290"/>
              </a:spcAft>
              <a:buSzPts val="1800"/>
              <a:buNone/>
              <a:defRPr/>
            </a:lvl9pPr>
          </a:lstStyle>
          <a:p/>
        </p:txBody>
      </p:sp>
      <p:sp>
        <p:nvSpPr>
          <p:cNvPr id="219" name="Google Shape;219;p41"/>
          <p:cNvSpPr txBox="1"/>
          <p:nvPr>
            <p:ph type="ftr" idx="11"/>
          </p:nvPr>
        </p:nvSpPr>
        <p:spPr>
          <a:xfrm>
            <a:off x="7239000" y="6397625"/>
            <a:ext cx="4105275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20" name="Google Shape;220;p41"/>
          <p:cNvSpPr txBox="1"/>
          <p:nvPr>
            <p:ph type="sldNum" idx="12"/>
          </p:nvPr>
        </p:nvSpPr>
        <p:spPr>
          <a:xfrm>
            <a:off x="11510963" y="6397625"/>
            <a:ext cx="433388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 txBox="1"/>
          <p:nvPr>
            <p:ph type="title"/>
          </p:nvPr>
        </p:nvSpPr>
        <p:spPr>
          <a:xfrm>
            <a:off x="839919" y="365125"/>
            <a:ext cx="1051724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42"/>
          <p:cNvSpPr txBox="1"/>
          <p:nvPr>
            <p:ph type="body" idx="1"/>
          </p:nvPr>
        </p:nvSpPr>
        <p:spPr>
          <a:xfrm>
            <a:off x="839919" y="1681163"/>
            <a:ext cx="5158593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6500" rIns="0" bIns="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84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84000"/>
              </a:lnSpc>
              <a:spcBef>
                <a:spcPts val="114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84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84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84000"/>
              </a:lnSpc>
              <a:spcBef>
                <a:spcPts val="290"/>
              </a:spcBef>
              <a:spcAft>
                <a:spcPts val="290"/>
              </a:spcAft>
              <a:buSzPts val="1600"/>
              <a:buNone/>
              <a:defRPr sz="1600" b="1"/>
            </a:lvl9pPr>
          </a:lstStyle>
          <a:p/>
        </p:txBody>
      </p:sp>
      <p:sp>
        <p:nvSpPr>
          <p:cNvPr id="224" name="Google Shape;224;p42"/>
          <p:cNvSpPr txBox="1"/>
          <p:nvPr>
            <p:ph type="body" idx="2"/>
          </p:nvPr>
        </p:nvSpPr>
        <p:spPr>
          <a:xfrm>
            <a:off x="839919" y="2505075"/>
            <a:ext cx="5158593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6500" rIns="0" bIns="0" anchor="t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84000"/>
              </a:lnSpc>
              <a:spcBef>
                <a:spcPts val="1425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84000"/>
              </a:lnSpc>
              <a:spcBef>
                <a:spcPts val="114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84000"/>
              </a:lnSpc>
              <a:spcBef>
                <a:spcPts val="85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84000"/>
              </a:lnSpc>
              <a:spcBef>
                <a:spcPts val="575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800"/>
              <a:buNone/>
              <a:defRPr/>
            </a:lvl8pPr>
            <a:lvl9pPr marL="4114800" lvl="8" indent="-228600" algn="l">
              <a:lnSpc>
                <a:spcPct val="84000"/>
              </a:lnSpc>
              <a:spcBef>
                <a:spcPts val="290"/>
              </a:spcBef>
              <a:spcAft>
                <a:spcPts val="290"/>
              </a:spcAft>
              <a:buSzPts val="1800"/>
              <a:buNone/>
              <a:defRPr/>
            </a:lvl9pPr>
          </a:lstStyle>
          <a:p/>
        </p:txBody>
      </p:sp>
      <p:sp>
        <p:nvSpPr>
          <p:cNvPr id="225" name="Google Shape;225;p42"/>
          <p:cNvSpPr txBox="1"/>
          <p:nvPr>
            <p:ph type="body" idx="3"/>
          </p:nvPr>
        </p:nvSpPr>
        <p:spPr>
          <a:xfrm>
            <a:off x="6173164" y="1681163"/>
            <a:ext cx="518399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6500" rIns="0" bIns="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84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84000"/>
              </a:lnSpc>
              <a:spcBef>
                <a:spcPts val="114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84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84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84000"/>
              </a:lnSpc>
              <a:spcBef>
                <a:spcPts val="290"/>
              </a:spcBef>
              <a:spcAft>
                <a:spcPts val="290"/>
              </a:spcAft>
              <a:buSzPts val="1600"/>
              <a:buNone/>
              <a:defRPr sz="1600" b="1"/>
            </a:lvl9pPr>
          </a:lstStyle>
          <a:p/>
        </p:txBody>
      </p:sp>
      <p:sp>
        <p:nvSpPr>
          <p:cNvPr id="226" name="Google Shape;226;p42"/>
          <p:cNvSpPr txBox="1"/>
          <p:nvPr>
            <p:ph type="body" idx="4"/>
          </p:nvPr>
        </p:nvSpPr>
        <p:spPr>
          <a:xfrm>
            <a:off x="6173164" y="2505075"/>
            <a:ext cx="518399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6500" rIns="0" bIns="0" anchor="t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84000"/>
              </a:lnSpc>
              <a:spcBef>
                <a:spcPts val="1425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84000"/>
              </a:lnSpc>
              <a:spcBef>
                <a:spcPts val="114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84000"/>
              </a:lnSpc>
              <a:spcBef>
                <a:spcPts val="85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84000"/>
              </a:lnSpc>
              <a:spcBef>
                <a:spcPts val="575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800"/>
              <a:buNone/>
              <a:defRPr/>
            </a:lvl8pPr>
            <a:lvl9pPr marL="4114800" lvl="8" indent="-228600" algn="l">
              <a:lnSpc>
                <a:spcPct val="84000"/>
              </a:lnSpc>
              <a:spcBef>
                <a:spcPts val="290"/>
              </a:spcBef>
              <a:spcAft>
                <a:spcPts val="290"/>
              </a:spcAft>
              <a:buSzPts val="1800"/>
              <a:buNone/>
              <a:defRPr/>
            </a:lvl9pPr>
          </a:lstStyle>
          <a:p/>
        </p:txBody>
      </p:sp>
      <p:sp>
        <p:nvSpPr>
          <p:cNvPr id="227" name="Google Shape;227;p42"/>
          <p:cNvSpPr txBox="1"/>
          <p:nvPr>
            <p:ph type="ftr" idx="11"/>
          </p:nvPr>
        </p:nvSpPr>
        <p:spPr>
          <a:xfrm>
            <a:off x="7239000" y="6397625"/>
            <a:ext cx="4105275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28" name="Google Shape;228;p42"/>
          <p:cNvSpPr txBox="1"/>
          <p:nvPr>
            <p:ph type="sldNum" idx="12"/>
          </p:nvPr>
        </p:nvSpPr>
        <p:spPr>
          <a:xfrm>
            <a:off x="11510963" y="6397625"/>
            <a:ext cx="433388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3"/>
          <p:cNvSpPr txBox="1"/>
          <p:nvPr>
            <p:ph type="title"/>
          </p:nvPr>
        </p:nvSpPr>
        <p:spPr>
          <a:xfrm>
            <a:off x="609600" y="273050"/>
            <a:ext cx="10963275" cy="1135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43"/>
          <p:cNvSpPr txBox="1"/>
          <p:nvPr>
            <p:ph type="ftr" idx="11"/>
          </p:nvPr>
        </p:nvSpPr>
        <p:spPr>
          <a:xfrm>
            <a:off x="7239000" y="6397625"/>
            <a:ext cx="4105275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32" name="Google Shape;232;p43"/>
          <p:cNvSpPr txBox="1"/>
          <p:nvPr>
            <p:ph type="sldNum" idx="12"/>
          </p:nvPr>
        </p:nvSpPr>
        <p:spPr>
          <a:xfrm>
            <a:off x="11510963" y="6397625"/>
            <a:ext cx="433388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4"/>
          <p:cNvSpPr txBox="1"/>
          <p:nvPr>
            <p:ph type="ftr" idx="11"/>
          </p:nvPr>
        </p:nvSpPr>
        <p:spPr>
          <a:xfrm>
            <a:off x="7239000" y="6397625"/>
            <a:ext cx="4105275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35" name="Google Shape;235;p44"/>
          <p:cNvSpPr txBox="1"/>
          <p:nvPr>
            <p:ph type="sldNum" idx="12"/>
          </p:nvPr>
        </p:nvSpPr>
        <p:spPr>
          <a:xfrm>
            <a:off x="11510963" y="6397625"/>
            <a:ext cx="433388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3819525" y="2836863"/>
            <a:ext cx="7904163" cy="1401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body" idx="1"/>
          </p:nvPr>
        </p:nvSpPr>
        <p:spPr>
          <a:xfrm>
            <a:off x="609600" y="1604963"/>
            <a:ext cx="10963275" cy="451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6500" rIns="0" bIns="0" anchor="t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84000"/>
              </a:lnSpc>
              <a:spcBef>
                <a:spcPts val="1425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84000"/>
              </a:lnSpc>
              <a:spcBef>
                <a:spcPts val="114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84000"/>
              </a:lnSpc>
              <a:spcBef>
                <a:spcPts val="85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84000"/>
              </a:lnSpc>
              <a:spcBef>
                <a:spcPts val="575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800"/>
              <a:buNone/>
              <a:defRPr/>
            </a:lvl8pPr>
            <a:lvl9pPr marL="4114800" lvl="8" indent="-228600" algn="l">
              <a:lnSpc>
                <a:spcPct val="84000"/>
              </a:lnSpc>
              <a:spcBef>
                <a:spcPts val="290"/>
              </a:spcBef>
              <a:spcAft>
                <a:spcPts val="29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5"/>
          <p:cNvSpPr txBox="1"/>
          <p:nvPr>
            <p:ph type="title"/>
          </p:nvPr>
        </p:nvSpPr>
        <p:spPr>
          <a:xfrm>
            <a:off x="839919" y="457200"/>
            <a:ext cx="3932851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45"/>
          <p:cNvSpPr txBox="1"/>
          <p:nvPr>
            <p:ph type="body" idx="1"/>
          </p:nvPr>
        </p:nvSpPr>
        <p:spPr>
          <a:xfrm>
            <a:off x="5183998" y="987425"/>
            <a:ext cx="6173164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6500" rIns="0" bIns="0" anchor="t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marL="914400" lvl="1" indent="-228600" algn="l">
              <a:lnSpc>
                <a:spcPct val="84000"/>
              </a:lnSpc>
              <a:spcBef>
                <a:spcPts val="1425"/>
              </a:spcBef>
              <a:spcAft>
                <a:spcPts val="0"/>
              </a:spcAft>
              <a:buSzPts val="2800"/>
              <a:buNone/>
              <a:defRPr sz="2800"/>
            </a:lvl2pPr>
            <a:lvl3pPr marL="1371600" lvl="2" indent="-228600" algn="l">
              <a:lnSpc>
                <a:spcPct val="84000"/>
              </a:lnSpc>
              <a:spcBef>
                <a:spcPts val="1140"/>
              </a:spcBef>
              <a:spcAft>
                <a:spcPts val="0"/>
              </a:spcAft>
              <a:buSzPts val="2400"/>
              <a:buNone/>
              <a:defRPr sz="2400"/>
            </a:lvl3pPr>
            <a:lvl4pPr marL="1828800" lvl="3" indent="-228600" algn="l">
              <a:lnSpc>
                <a:spcPct val="84000"/>
              </a:lnSpc>
              <a:spcBef>
                <a:spcPts val="850"/>
              </a:spcBef>
              <a:spcAft>
                <a:spcPts val="0"/>
              </a:spcAft>
              <a:buSzPts val="2000"/>
              <a:buNone/>
              <a:defRPr sz="2000"/>
            </a:lvl4pPr>
            <a:lvl5pPr marL="2286000" lvl="4" indent="-228600" algn="l">
              <a:lnSpc>
                <a:spcPct val="84000"/>
              </a:lnSpc>
              <a:spcBef>
                <a:spcPts val="575"/>
              </a:spcBef>
              <a:spcAft>
                <a:spcPts val="0"/>
              </a:spcAft>
              <a:buSzPts val="2000"/>
              <a:buNone/>
              <a:defRPr sz="2000"/>
            </a:lvl5pPr>
            <a:lvl6pPr marL="2743200" lvl="5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2000"/>
              <a:buNone/>
              <a:defRPr sz="2000"/>
            </a:lvl6pPr>
            <a:lvl7pPr marL="3200400" lvl="6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2000"/>
              <a:buNone/>
              <a:defRPr sz="2000"/>
            </a:lvl7pPr>
            <a:lvl8pPr marL="3657600" lvl="7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2000"/>
              <a:buNone/>
              <a:defRPr sz="2000"/>
            </a:lvl8pPr>
            <a:lvl9pPr marL="4114800" lvl="8" indent="-228600" algn="l">
              <a:lnSpc>
                <a:spcPct val="84000"/>
              </a:lnSpc>
              <a:spcBef>
                <a:spcPts val="290"/>
              </a:spcBef>
              <a:spcAft>
                <a:spcPts val="29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9" name="Google Shape;239;p45"/>
          <p:cNvSpPr txBox="1"/>
          <p:nvPr>
            <p:ph type="body" idx="2"/>
          </p:nvPr>
        </p:nvSpPr>
        <p:spPr>
          <a:xfrm>
            <a:off x="839919" y="2057400"/>
            <a:ext cx="3932851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6500" rIns="0" bIns="0" anchor="t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84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84000"/>
              </a:lnSpc>
              <a:spcBef>
                <a:spcPts val="114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84000"/>
              </a:lnSpc>
              <a:spcBef>
                <a:spcPts val="85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84000"/>
              </a:lnSpc>
              <a:spcBef>
                <a:spcPts val="575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84000"/>
              </a:lnSpc>
              <a:spcBef>
                <a:spcPts val="290"/>
              </a:spcBef>
              <a:spcAft>
                <a:spcPts val="29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40" name="Google Shape;240;p45"/>
          <p:cNvSpPr txBox="1"/>
          <p:nvPr>
            <p:ph type="ftr" idx="11"/>
          </p:nvPr>
        </p:nvSpPr>
        <p:spPr>
          <a:xfrm>
            <a:off x="7239000" y="6397625"/>
            <a:ext cx="4105275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41" name="Google Shape;241;p45"/>
          <p:cNvSpPr txBox="1"/>
          <p:nvPr>
            <p:ph type="sldNum" idx="12"/>
          </p:nvPr>
        </p:nvSpPr>
        <p:spPr>
          <a:xfrm>
            <a:off x="11510963" y="6397625"/>
            <a:ext cx="433388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6"/>
          <p:cNvSpPr txBox="1"/>
          <p:nvPr>
            <p:ph type="title"/>
          </p:nvPr>
        </p:nvSpPr>
        <p:spPr>
          <a:xfrm>
            <a:off x="839919" y="457200"/>
            <a:ext cx="3932851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46"/>
          <p:cNvSpPr/>
          <p:nvPr>
            <p:ph type="pic" idx="2"/>
          </p:nvPr>
        </p:nvSpPr>
        <p:spPr>
          <a:xfrm>
            <a:off x="5183998" y="987425"/>
            <a:ext cx="6173164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45" name="Google Shape;245;p46"/>
          <p:cNvSpPr txBox="1"/>
          <p:nvPr>
            <p:ph type="body" idx="1"/>
          </p:nvPr>
        </p:nvSpPr>
        <p:spPr>
          <a:xfrm>
            <a:off x="839919" y="2057400"/>
            <a:ext cx="3932851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6500" rIns="0" bIns="0" anchor="t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84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84000"/>
              </a:lnSpc>
              <a:spcBef>
                <a:spcPts val="114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84000"/>
              </a:lnSpc>
              <a:spcBef>
                <a:spcPts val="85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84000"/>
              </a:lnSpc>
              <a:spcBef>
                <a:spcPts val="575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84000"/>
              </a:lnSpc>
              <a:spcBef>
                <a:spcPts val="290"/>
              </a:spcBef>
              <a:spcAft>
                <a:spcPts val="29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46" name="Google Shape;246;p46"/>
          <p:cNvSpPr txBox="1"/>
          <p:nvPr>
            <p:ph type="ftr" idx="11"/>
          </p:nvPr>
        </p:nvSpPr>
        <p:spPr>
          <a:xfrm>
            <a:off x="7239000" y="6397625"/>
            <a:ext cx="4105275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47" name="Google Shape;247;p46"/>
          <p:cNvSpPr txBox="1"/>
          <p:nvPr>
            <p:ph type="sldNum" idx="12"/>
          </p:nvPr>
        </p:nvSpPr>
        <p:spPr>
          <a:xfrm>
            <a:off x="11510963" y="6397625"/>
            <a:ext cx="433388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7"/>
          <p:cNvSpPr txBox="1"/>
          <p:nvPr>
            <p:ph type="title"/>
          </p:nvPr>
        </p:nvSpPr>
        <p:spPr>
          <a:xfrm>
            <a:off x="609600" y="273050"/>
            <a:ext cx="10963275" cy="1135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47"/>
          <p:cNvSpPr txBox="1"/>
          <p:nvPr>
            <p:ph type="body" idx="1"/>
          </p:nvPr>
        </p:nvSpPr>
        <p:spPr>
          <a:xfrm rot="5400000">
            <a:off x="3833019" y="-1618456"/>
            <a:ext cx="4516437" cy="1096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6500" rIns="0" bIns="0" anchor="t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84000"/>
              </a:lnSpc>
              <a:spcBef>
                <a:spcPts val="1425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84000"/>
              </a:lnSpc>
              <a:spcBef>
                <a:spcPts val="114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84000"/>
              </a:lnSpc>
              <a:spcBef>
                <a:spcPts val="85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84000"/>
              </a:lnSpc>
              <a:spcBef>
                <a:spcPts val="575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800"/>
              <a:buNone/>
              <a:defRPr/>
            </a:lvl8pPr>
            <a:lvl9pPr marL="4114800" lvl="8" indent="-228600" algn="l">
              <a:lnSpc>
                <a:spcPct val="84000"/>
              </a:lnSpc>
              <a:spcBef>
                <a:spcPts val="290"/>
              </a:spcBef>
              <a:spcAft>
                <a:spcPts val="290"/>
              </a:spcAft>
              <a:buSzPts val="1800"/>
              <a:buNone/>
              <a:defRPr/>
            </a:lvl9pPr>
          </a:lstStyle>
          <a:p/>
        </p:txBody>
      </p:sp>
      <p:sp>
        <p:nvSpPr>
          <p:cNvPr id="251" name="Google Shape;251;p47"/>
          <p:cNvSpPr txBox="1"/>
          <p:nvPr>
            <p:ph type="ftr" idx="11"/>
          </p:nvPr>
        </p:nvSpPr>
        <p:spPr>
          <a:xfrm>
            <a:off x="7239000" y="6397625"/>
            <a:ext cx="4105275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52" name="Google Shape;252;p47"/>
          <p:cNvSpPr txBox="1"/>
          <p:nvPr>
            <p:ph type="sldNum" idx="12"/>
          </p:nvPr>
        </p:nvSpPr>
        <p:spPr>
          <a:xfrm>
            <a:off x="11510963" y="6397625"/>
            <a:ext cx="433388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8"/>
          <p:cNvSpPr txBox="1"/>
          <p:nvPr>
            <p:ph type="title"/>
          </p:nvPr>
        </p:nvSpPr>
        <p:spPr>
          <a:xfrm rot="5400000">
            <a:off x="7278291" y="1826815"/>
            <a:ext cx="5848350" cy="2740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48"/>
          <p:cNvSpPr txBox="1"/>
          <p:nvPr>
            <p:ph type="body" idx="1"/>
          </p:nvPr>
        </p:nvSpPr>
        <p:spPr>
          <a:xfrm rot="5400000">
            <a:off x="1717209" y="-834559"/>
            <a:ext cx="5848350" cy="8063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6500" rIns="0" bIns="0" anchor="t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84000"/>
              </a:lnSpc>
              <a:spcBef>
                <a:spcPts val="1425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84000"/>
              </a:lnSpc>
              <a:spcBef>
                <a:spcPts val="114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84000"/>
              </a:lnSpc>
              <a:spcBef>
                <a:spcPts val="85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84000"/>
              </a:lnSpc>
              <a:spcBef>
                <a:spcPts val="575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800"/>
              <a:buNone/>
              <a:defRPr/>
            </a:lvl8pPr>
            <a:lvl9pPr marL="4114800" lvl="8" indent="-228600" algn="l">
              <a:lnSpc>
                <a:spcPct val="84000"/>
              </a:lnSpc>
              <a:spcBef>
                <a:spcPts val="290"/>
              </a:spcBef>
              <a:spcAft>
                <a:spcPts val="290"/>
              </a:spcAft>
              <a:buSzPts val="1800"/>
              <a:buNone/>
              <a:defRPr/>
            </a:lvl9pPr>
          </a:lstStyle>
          <a:p/>
        </p:txBody>
      </p:sp>
      <p:sp>
        <p:nvSpPr>
          <p:cNvPr id="256" name="Google Shape;256;p48"/>
          <p:cNvSpPr txBox="1"/>
          <p:nvPr>
            <p:ph type="ftr" idx="11"/>
          </p:nvPr>
        </p:nvSpPr>
        <p:spPr>
          <a:xfrm>
            <a:off x="7239000" y="6397625"/>
            <a:ext cx="4105275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57" name="Google Shape;257;p48"/>
          <p:cNvSpPr txBox="1"/>
          <p:nvPr>
            <p:ph type="sldNum" idx="12"/>
          </p:nvPr>
        </p:nvSpPr>
        <p:spPr>
          <a:xfrm>
            <a:off x="11510963" y="6397625"/>
            <a:ext cx="433388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0"/>
          <p:cNvSpPr txBox="1"/>
          <p:nvPr>
            <p:ph type="ctrTitle"/>
          </p:nvPr>
        </p:nvSpPr>
        <p:spPr>
          <a:xfrm>
            <a:off x="1524238" y="1122363"/>
            <a:ext cx="9145429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50"/>
          <p:cNvSpPr txBox="1"/>
          <p:nvPr>
            <p:ph type="subTitle" idx="1"/>
          </p:nvPr>
        </p:nvSpPr>
        <p:spPr>
          <a:xfrm>
            <a:off x="1524238" y="3602038"/>
            <a:ext cx="9145429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6500" rIns="0" bIns="0" anchor="t" anchorCtr="0">
            <a:noAutofit/>
          </a:bodyPr>
          <a:lstStyle>
            <a:lvl1pPr lvl="0" algn="ct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84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84000"/>
              </a:lnSpc>
              <a:spcBef>
                <a:spcPts val="114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84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84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84000"/>
              </a:lnSpc>
              <a:spcBef>
                <a:spcPts val="290"/>
              </a:spcBef>
              <a:spcAft>
                <a:spcPts val="29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67" name="Google Shape;267;p50"/>
          <p:cNvSpPr txBox="1"/>
          <p:nvPr>
            <p:ph type="ftr" idx="11"/>
          </p:nvPr>
        </p:nvSpPr>
        <p:spPr>
          <a:xfrm>
            <a:off x="4038600" y="6356350"/>
            <a:ext cx="4105275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68" name="Google Shape;268;p50"/>
          <p:cNvSpPr txBox="1"/>
          <p:nvPr>
            <p:ph type="sldNum" idx="12"/>
          </p:nvPr>
        </p:nvSpPr>
        <p:spPr>
          <a:xfrm>
            <a:off x="8610600" y="6356350"/>
            <a:ext cx="2733675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1"/>
          <p:cNvSpPr txBox="1"/>
          <p:nvPr>
            <p:ph type="title"/>
          </p:nvPr>
        </p:nvSpPr>
        <p:spPr>
          <a:xfrm>
            <a:off x="609600" y="273050"/>
            <a:ext cx="10963275" cy="1135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51"/>
          <p:cNvSpPr txBox="1"/>
          <p:nvPr>
            <p:ph type="body" idx="1"/>
          </p:nvPr>
        </p:nvSpPr>
        <p:spPr>
          <a:xfrm>
            <a:off x="609600" y="1604963"/>
            <a:ext cx="10963275" cy="451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6500" rIns="0" bIns="0" anchor="t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84000"/>
              </a:lnSpc>
              <a:spcBef>
                <a:spcPts val="1425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84000"/>
              </a:lnSpc>
              <a:spcBef>
                <a:spcPts val="114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84000"/>
              </a:lnSpc>
              <a:spcBef>
                <a:spcPts val="85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84000"/>
              </a:lnSpc>
              <a:spcBef>
                <a:spcPts val="575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800"/>
              <a:buNone/>
              <a:defRPr/>
            </a:lvl8pPr>
            <a:lvl9pPr marL="4114800" lvl="8" indent="-228600" algn="l">
              <a:lnSpc>
                <a:spcPct val="84000"/>
              </a:lnSpc>
              <a:spcBef>
                <a:spcPts val="290"/>
              </a:spcBef>
              <a:spcAft>
                <a:spcPts val="290"/>
              </a:spcAft>
              <a:buSzPts val="1800"/>
              <a:buNone/>
              <a:defRPr/>
            </a:lvl9pPr>
          </a:lstStyle>
          <a:p/>
        </p:txBody>
      </p:sp>
      <p:sp>
        <p:nvSpPr>
          <p:cNvPr id="272" name="Google Shape;272;p51"/>
          <p:cNvSpPr txBox="1"/>
          <p:nvPr>
            <p:ph type="ftr" idx="11"/>
          </p:nvPr>
        </p:nvSpPr>
        <p:spPr>
          <a:xfrm>
            <a:off x="4038600" y="6356350"/>
            <a:ext cx="4105275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73" name="Google Shape;273;p51"/>
          <p:cNvSpPr txBox="1"/>
          <p:nvPr>
            <p:ph type="sldNum" idx="12"/>
          </p:nvPr>
        </p:nvSpPr>
        <p:spPr>
          <a:xfrm>
            <a:off x="8610600" y="6356350"/>
            <a:ext cx="2733675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2"/>
          <p:cNvSpPr txBox="1"/>
          <p:nvPr>
            <p:ph type="title"/>
          </p:nvPr>
        </p:nvSpPr>
        <p:spPr>
          <a:xfrm>
            <a:off x="831980" y="1709738"/>
            <a:ext cx="10517243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52"/>
          <p:cNvSpPr txBox="1"/>
          <p:nvPr>
            <p:ph type="body" idx="1"/>
          </p:nvPr>
        </p:nvSpPr>
        <p:spPr>
          <a:xfrm>
            <a:off x="831980" y="4589463"/>
            <a:ext cx="10517243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6500" rIns="0" bIns="0" anchor="t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84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84000"/>
              </a:lnSpc>
              <a:spcBef>
                <a:spcPts val="114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84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84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84000"/>
              </a:lnSpc>
              <a:spcBef>
                <a:spcPts val="290"/>
              </a:spcBef>
              <a:spcAft>
                <a:spcPts val="29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7" name="Google Shape;277;p52"/>
          <p:cNvSpPr txBox="1"/>
          <p:nvPr>
            <p:ph type="ftr" idx="11"/>
          </p:nvPr>
        </p:nvSpPr>
        <p:spPr>
          <a:xfrm>
            <a:off x="4038600" y="6356350"/>
            <a:ext cx="4105275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78" name="Google Shape;278;p52"/>
          <p:cNvSpPr txBox="1"/>
          <p:nvPr>
            <p:ph type="sldNum" idx="12"/>
          </p:nvPr>
        </p:nvSpPr>
        <p:spPr>
          <a:xfrm>
            <a:off x="8610600" y="6356350"/>
            <a:ext cx="2733675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3"/>
          <p:cNvSpPr txBox="1"/>
          <p:nvPr>
            <p:ph type="title"/>
          </p:nvPr>
        </p:nvSpPr>
        <p:spPr>
          <a:xfrm>
            <a:off x="609600" y="273050"/>
            <a:ext cx="10963275" cy="1135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53"/>
          <p:cNvSpPr txBox="1"/>
          <p:nvPr>
            <p:ph type="body" idx="1"/>
          </p:nvPr>
        </p:nvSpPr>
        <p:spPr>
          <a:xfrm>
            <a:off x="609600" y="1604963"/>
            <a:ext cx="5372005" cy="451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6500" rIns="0" bIns="0" anchor="t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84000"/>
              </a:lnSpc>
              <a:spcBef>
                <a:spcPts val="1425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84000"/>
              </a:lnSpc>
              <a:spcBef>
                <a:spcPts val="114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84000"/>
              </a:lnSpc>
              <a:spcBef>
                <a:spcPts val="85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84000"/>
              </a:lnSpc>
              <a:spcBef>
                <a:spcPts val="575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800"/>
              <a:buNone/>
              <a:defRPr/>
            </a:lvl8pPr>
            <a:lvl9pPr marL="4114800" lvl="8" indent="-228600" algn="l">
              <a:lnSpc>
                <a:spcPct val="84000"/>
              </a:lnSpc>
              <a:spcBef>
                <a:spcPts val="290"/>
              </a:spcBef>
              <a:spcAft>
                <a:spcPts val="290"/>
              </a:spcAft>
              <a:buSzPts val="1800"/>
              <a:buNone/>
              <a:defRPr/>
            </a:lvl9pPr>
          </a:lstStyle>
          <a:p/>
        </p:txBody>
      </p:sp>
      <p:sp>
        <p:nvSpPr>
          <p:cNvPr id="282" name="Google Shape;282;p53"/>
          <p:cNvSpPr txBox="1"/>
          <p:nvPr>
            <p:ph type="body" idx="2"/>
          </p:nvPr>
        </p:nvSpPr>
        <p:spPr>
          <a:xfrm>
            <a:off x="6200870" y="1604963"/>
            <a:ext cx="5372005" cy="451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6500" rIns="0" bIns="0" anchor="t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84000"/>
              </a:lnSpc>
              <a:spcBef>
                <a:spcPts val="1425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84000"/>
              </a:lnSpc>
              <a:spcBef>
                <a:spcPts val="114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84000"/>
              </a:lnSpc>
              <a:spcBef>
                <a:spcPts val="85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84000"/>
              </a:lnSpc>
              <a:spcBef>
                <a:spcPts val="575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800"/>
              <a:buNone/>
              <a:defRPr/>
            </a:lvl8pPr>
            <a:lvl9pPr marL="4114800" lvl="8" indent="-228600" algn="l">
              <a:lnSpc>
                <a:spcPct val="84000"/>
              </a:lnSpc>
              <a:spcBef>
                <a:spcPts val="290"/>
              </a:spcBef>
              <a:spcAft>
                <a:spcPts val="290"/>
              </a:spcAft>
              <a:buSzPts val="1800"/>
              <a:buNone/>
              <a:defRPr/>
            </a:lvl9pPr>
          </a:lstStyle>
          <a:p/>
        </p:txBody>
      </p:sp>
      <p:sp>
        <p:nvSpPr>
          <p:cNvPr id="283" name="Google Shape;283;p53"/>
          <p:cNvSpPr txBox="1"/>
          <p:nvPr>
            <p:ph type="ftr" idx="11"/>
          </p:nvPr>
        </p:nvSpPr>
        <p:spPr>
          <a:xfrm>
            <a:off x="4038600" y="6356350"/>
            <a:ext cx="4105275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84" name="Google Shape;284;p53"/>
          <p:cNvSpPr txBox="1"/>
          <p:nvPr>
            <p:ph type="sldNum" idx="12"/>
          </p:nvPr>
        </p:nvSpPr>
        <p:spPr>
          <a:xfrm>
            <a:off x="8610600" y="6356350"/>
            <a:ext cx="2733675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4"/>
          <p:cNvSpPr txBox="1"/>
          <p:nvPr>
            <p:ph type="title"/>
          </p:nvPr>
        </p:nvSpPr>
        <p:spPr>
          <a:xfrm>
            <a:off x="839919" y="365125"/>
            <a:ext cx="1051724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54"/>
          <p:cNvSpPr txBox="1"/>
          <p:nvPr>
            <p:ph type="body" idx="1"/>
          </p:nvPr>
        </p:nvSpPr>
        <p:spPr>
          <a:xfrm>
            <a:off x="839919" y="1681163"/>
            <a:ext cx="5158593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6500" rIns="0" bIns="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84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84000"/>
              </a:lnSpc>
              <a:spcBef>
                <a:spcPts val="114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84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84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84000"/>
              </a:lnSpc>
              <a:spcBef>
                <a:spcPts val="290"/>
              </a:spcBef>
              <a:spcAft>
                <a:spcPts val="290"/>
              </a:spcAft>
              <a:buSzPts val="1600"/>
              <a:buNone/>
              <a:defRPr sz="1600" b="1"/>
            </a:lvl9pPr>
          </a:lstStyle>
          <a:p/>
        </p:txBody>
      </p:sp>
      <p:sp>
        <p:nvSpPr>
          <p:cNvPr id="288" name="Google Shape;288;p54"/>
          <p:cNvSpPr txBox="1"/>
          <p:nvPr>
            <p:ph type="body" idx="2"/>
          </p:nvPr>
        </p:nvSpPr>
        <p:spPr>
          <a:xfrm>
            <a:off x="839919" y="2505075"/>
            <a:ext cx="5158593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6500" rIns="0" bIns="0" anchor="t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84000"/>
              </a:lnSpc>
              <a:spcBef>
                <a:spcPts val="1425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84000"/>
              </a:lnSpc>
              <a:spcBef>
                <a:spcPts val="114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84000"/>
              </a:lnSpc>
              <a:spcBef>
                <a:spcPts val="85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84000"/>
              </a:lnSpc>
              <a:spcBef>
                <a:spcPts val="575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800"/>
              <a:buNone/>
              <a:defRPr/>
            </a:lvl8pPr>
            <a:lvl9pPr marL="4114800" lvl="8" indent="-228600" algn="l">
              <a:lnSpc>
                <a:spcPct val="84000"/>
              </a:lnSpc>
              <a:spcBef>
                <a:spcPts val="290"/>
              </a:spcBef>
              <a:spcAft>
                <a:spcPts val="290"/>
              </a:spcAft>
              <a:buSzPts val="1800"/>
              <a:buNone/>
              <a:defRPr/>
            </a:lvl9pPr>
          </a:lstStyle>
          <a:p/>
        </p:txBody>
      </p:sp>
      <p:sp>
        <p:nvSpPr>
          <p:cNvPr id="289" name="Google Shape;289;p54"/>
          <p:cNvSpPr txBox="1"/>
          <p:nvPr>
            <p:ph type="body" idx="3"/>
          </p:nvPr>
        </p:nvSpPr>
        <p:spPr>
          <a:xfrm>
            <a:off x="6173164" y="1681163"/>
            <a:ext cx="518399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6500" rIns="0" bIns="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84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84000"/>
              </a:lnSpc>
              <a:spcBef>
                <a:spcPts val="114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84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84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84000"/>
              </a:lnSpc>
              <a:spcBef>
                <a:spcPts val="290"/>
              </a:spcBef>
              <a:spcAft>
                <a:spcPts val="290"/>
              </a:spcAft>
              <a:buSzPts val="1600"/>
              <a:buNone/>
              <a:defRPr sz="1600" b="1"/>
            </a:lvl9pPr>
          </a:lstStyle>
          <a:p/>
        </p:txBody>
      </p:sp>
      <p:sp>
        <p:nvSpPr>
          <p:cNvPr id="290" name="Google Shape;290;p54"/>
          <p:cNvSpPr txBox="1"/>
          <p:nvPr>
            <p:ph type="body" idx="4"/>
          </p:nvPr>
        </p:nvSpPr>
        <p:spPr>
          <a:xfrm>
            <a:off x="6173164" y="2505075"/>
            <a:ext cx="518399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6500" rIns="0" bIns="0" anchor="t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84000"/>
              </a:lnSpc>
              <a:spcBef>
                <a:spcPts val="1425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84000"/>
              </a:lnSpc>
              <a:spcBef>
                <a:spcPts val="114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84000"/>
              </a:lnSpc>
              <a:spcBef>
                <a:spcPts val="85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84000"/>
              </a:lnSpc>
              <a:spcBef>
                <a:spcPts val="575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800"/>
              <a:buNone/>
              <a:defRPr/>
            </a:lvl8pPr>
            <a:lvl9pPr marL="4114800" lvl="8" indent="-228600" algn="l">
              <a:lnSpc>
                <a:spcPct val="84000"/>
              </a:lnSpc>
              <a:spcBef>
                <a:spcPts val="290"/>
              </a:spcBef>
              <a:spcAft>
                <a:spcPts val="290"/>
              </a:spcAft>
              <a:buSzPts val="1800"/>
              <a:buNone/>
              <a:defRPr/>
            </a:lvl9pPr>
          </a:lstStyle>
          <a:p/>
        </p:txBody>
      </p:sp>
      <p:sp>
        <p:nvSpPr>
          <p:cNvPr id="291" name="Google Shape;291;p54"/>
          <p:cNvSpPr txBox="1"/>
          <p:nvPr>
            <p:ph type="ftr" idx="11"/>
          </p:nvPr>
        </p:nvSpPr>
        <p:spPr>
          <a:xfrm>
            <a:off x="4038600" y="6356350"/>
            <a:ext cx="4105275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92" name="Google Shape;292;p54"/>
          <p:cNvSpPr txBox="1"/>
          <p:nvPr>
            <p:ph type="sldNum" idx="12"/>
          </p:nvPr>
        </p:nvSpPr>
        <p:spPr>
          <a:xfrm>
            <a:off x="8610600" y="6356350"/>
            <a:ext cx="2733675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5"/>
          <p:cNvSpPr txBox="1"/>
          <p:nvPr>
            <p:ph type="title"/>
          </p:nvPr>
        </p:nvSpPr>
        <p:spPr>
          <a:xfrm>
            <a:off x="609600" y="273050"/>
            <a:ext cx="10963275" cy="1135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55"/>
          <p:cNvSpPr txBox="1"/>
          <p:nvPr>
            <p:ph type="ftr" idx="11"/>
          </p:nvPr>
        </p:nvSpPr>
        <p:spPr>
          <a:xfrm>
            <a:off x="4038600" y="6356350"/>
            <a:ext cx="4105275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96" name="Google Shape;296;p55"/>
          <p:cNvSpPr txBox="1"/>
          <p:nvPr>
            <p:ph type="sldNum" idx="12"/>
          </p:nvPr>
        </p:nvSpPr>
        <p:spPr>
          <a:xfrm>
            <a:off x="8610600" y="6356350"/>
            <a:ext cx="2733675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831980" y="1709738"/>
            <a:ext cx="10517243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type="body" idx="1"/>
          </p:nvPr>
        </p:nvSpPr>
        <p:spPr>
          <a:xfrm>
            <a:off x="831980" y="4589463"/>
            <a:ext cx="10517243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6500" rIns="0" bIns="0" anchor="t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84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84000"/>
              </a:lnSpc>
              <a:spcBef>
                <a:spcPts val="114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84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84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84000"/>
              </a:lnSpc>
              <a:spcBef>
                <a:spcPts val="290"/>
              </a:spcBef>
              <a:spcAft>
                <a:spcPts val="29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6"/>
          <p:cNvSpPr txBox="1"/>
          <p:nvPr>
            <p:ph type="ftr" idx="11"/>
          </p:nvPr>
        </p:nvSpPr>
        <p:spPr>
          <a:xfrm>
            <a:off x="4038600" y="6356350"/>
            <a:ext cx="4105275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99" name="Google Shape;299;p56"/>
          <p:cNvSpPr txBox="1"/>
          <p:nvPr>
            <p:ph type="sldNum" idx="12"/>
          </p:nvPr>
        </p:nvSpPr>
        <p:spPr>
          <a:xfrm>
            <a:off x="8610600" y="6356350"/>
            <a:ext cx="2733675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7"/>
          <p:cNvSpPr txBox="1"/>
          <p:nvPr>
            <p:ph type="title"/>
          </p:nvPr>
        </p:nvSpPr>
        <p:spPr>
          <a:xfrm>
            <a:off x="839919" y="457200"/>
            <a:ext cx="3932851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57"/>
          <p:cNvSpPr txBox="1"/>
          <p:nvPr>
            <p:ph type="body" idx="1"/>
          </p:nvPr>
        </p:nvSpPr>
        <p:spPr>
          <a:xfrm>
            <a:off x="5183998" y="987425"/>
            <a:ext cx="6173164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6500" rIns="0" bIns="0" anchor="t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marL="914400" lvl="1" indent="-228600" algn="l">
              <a:lnSpc>
                <a:spcPct val="84000"/>
              </a:lnSpc>
              <a:spcBef>
                <a:spcPts val="1425"/>
              </a:spcBef>
              <a:spcAft>
                <a:spcPts val="0"/>
              </a:spcAft>
              <a:buSzPts val="2800"/>
              <a:buNone/>
              <a:defRPr sz="2800"/>
            </a:lvl2pPr>
            <a:lvl3pPr marL="1371600" lvl="2" indent="-228600" algn="l">
              <a:lnSpc>
                <a:spcPct val="84000"/>
              </a:lnSpc>
              <a:spcBef>
                <a:spcPts val="1140"/>
              </a:spcBef>
              <a:spcAft>
                <a:spcPts val="0"/>
              </a:spcAft>
              <a:buSzPts val="2400"/>
              <a:buNone/>
              <a:defRPr sz="2400"/>
            </a:lvl3pPr>
            <a:lvl4pPr marL="1828800" lvl="3" indent="-228600" algn="l">
              <a:lnSpc>
                <a:spcPct val="84000"/>
              </a:lnSpc>
              <a:spcBef>
                <a:spcPts val="850"/>
              </a:spcBef>
              <a:spcAft>
                <a:spcPts val="0"/>
              </a:spcAft>
              <a:buSzPts val="2000"/>
              <a:buNone/>
              <a:defRPr sz="2000"/>
            </a:lvl4pPr>
            <a:lvl5pPr marL="2286000" lvl="4" indent="-228600" algn="l">
              <a:lnSpc>
                <a:spcPct val="84000"/>
              </a:lnSpc>
              <a:spcBef>
                <a:spcPts val="575"/>
              </a:spcBef>
              <a:spcAft>
                <a:spcPts val="0"/>
              </a:spcAft>
              <a:buSzPts val="2000"/>
              <a:buNone/>
              <a:defRPr sz="2000"/>
            </a:lvl5pPr>
            <a:lvl6pPr marL="2743200" lvl="5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2000"/>
              <a:buNone/>
              <a:defRPr sz="2000"/>
            </a:lvl6pPr>
            <a:lvl7pPr marL="3200400" lvl="6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2000"/>
              <a:buNone/>
              <a:defRPr sz="2000"/>
            </a:lvl7pPr>
            <a:lvl8pPr marL="3657600" lvl="7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2000"/>
              <a:buNone/>
              <a:defRPr sz="2000"/>
            </a:lvl8pPr>
            <a:lvl9pPr marL="4114800" lvl="8" indent="-228600" algn="l">
              <a:lnSpc>
                <a:spcPct val="84000"/>
              </a:lnSpc>
              <a:spcBef>
                <a:spcPts val="290"/>
              </a:spcBef>
              <a:spcAft>
                <a:spcPts val="29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3" name="Google Shape;303;p57"/>
          <p:cNvSpPr txBox="1"/>
          <p:nvPr>
            <p:ph type="body" idx="2"/>
          </p:nvPr>
        </p:nvSpPr>
        <p:spPr>
          <a:xfrm>
            <a:off x="839919" y="2057400"/>
            <a:ext cx="3932851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6500" rIns="0" bIns="0" anchor="t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84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84000"/>
              </a:lnSpc>
              <a:spcBef>
                <a:spcPts val="114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84000"/>
              </a:lnSpc>
              <a:spcBef>
                <a:spcPts val="85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84000"/>
              </a:lnSpc>
              <a:spcBef>
                <a:spcPts val="575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84000"/>
              </a:lnSpc>
              <a:spcBef>
                <a:spcPts val="290"/>
              </a:spcBef>
              <a:spcAft>
                <a:spcPts val="29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04" name="Google Shape;304;p57"/>
          <p:cNvSpPr txBox="1"/>
          <p:nvPr>
            <p:ph type="ftr" idx="11"/>
          </p:nvPr>
        </p:nvSpPr>
        <p:spPr>
          <a:xfrm>
            <a:off x="4038600" y="6356350"/>
            <a:ext cx="4105275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05" name="Google Shape;305;p57"/>
          <p:cNvSpPr txBox="1"/>
          <p:nvPr>
            <p:ph type="sldNum" idx="12"/>
          </p:nvPr>
        </p:nvSpPr>
        <p:spPr>
          <a:xfrm>
            <a:off x="8610600" y="6356350"/>
            <a:ext cx="2733675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8"/>
          <p:cNvSpPr txBox="1"/>
          <p:nvPr>
            <p:ph type="title"/>
          </p:nvPr>
        </p:nvSpPr>
        <p:spPr>
          <a:xfrm>
            <a:off x="839919" y="457200"/>
            <a:ext cx="3932851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58"/>
          <p:cNvSpPr/>
          <p:nvPr>
            <p:ph type="pic" idx="2"/>
          </p:nvPr>
        </p:nvSpPr>
        <p:spPr>
          <a:xfrm>
            <a:off x="5183998" y="987425"/>
            <a:ext cx="6173164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09" name="Google Shape;309;p58"/>
          <p:cNvSpPr txBox="1"/>
          <p:nvPr>
            <p:ph type="body" idx="1"/>
          </p:nvPr>
        </p:nvSpPr>
        <p:spPr>
          <a:xfrm>
            <a:off x="839919" y="2057400"/>
            <a:ext cx="3932851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6500" rIns="0" bIns="0" anchor="t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84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84000"/>
              </a:lnSpc>
              <a:spcBef>
                <a:spcPts val="114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84000"/>
              </a:lnSpc>
              <a:spcBef>
                <a:spcPts val="85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84000"/>
              </a:lnSpc>
              <a:spcBef>
                <a:spcPts val="575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84000"/>
              </a:lnSpc>
              <a:spcBef>
                <a:spcPts val="290"/>
              </a:spcBef>
              <a:spcAft>
                <a:spcPts val="29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10" name="Google Shape;310;p58"/>
          <p:cNvSpPr txBox="1"/>
          <p:nvPr>
            <p:ph type="ftr" idx="11"/>
          </p:nvPr>
        </p:nvSpPr>
        <p:spPr>
          <a:xfrm>
            <a:off x="4038600" y="6356350"/>
            <a:ext cx="4105275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11" name="Google Shape;311;p58"/>
          <p:cNvSpPr txBox="1"/>
          <p:nvPr>
            <p:ph type="sldNum" idx="12"/>
          </p:nvPr>
        </p:nvSpPr>
        <p:spPr>
          <a:xfrm>
            <a:off x="8610600" y="6356350"/>
            <a:ext cx="2733675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9"/>
          <p:cNvSpPr txBox="1"/>
          <p:nvPr>
            <p:ph type="title"/>
          </p:nvPr>
        </p:nvSpPr>
        <p:spPr>
          <a:xfrm>
            <a:off x="609600" y="273050"/>
            <a:ext cx="10963275" cy="1135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59"/>
          <p:cNvSpPr txBox="1"/>
          <p:nvPr>
            <p:ph type="body" idx="1"/>
          </p:nvPr>
        </p:nvSpPr>
        <p:spPr>
          <a:xfrm rot="5400000">
            <a:off x="3833019" y="-1618456"/>
            <a:ext cx="4516437" cy="1096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6500" rIns="0" bIns="0" anchor="t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84000"/>
              </a:lnSpc>
              <a:spcBef>
                <a:spcPts val="1425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84000"/>
              </a:lnSpc>
              <a:spcBef>
                <a:spcPts val="114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84000"/>
              </a:lnSpc>
              <a:spcBef>
                <a:spcPts val="85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84000"/>
              </a:lnSpc>
              <a:spcBef>
                <a:spcPts val="575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800"/>
              <a:buNone/>
              <a:defRPr/>
            </a:lvl8pPr>
            <a:lvl9pPr marL="4114800" lvl="8" indent="-228600" algn="l">
              <a:lnSpc>
                <a:spcPct val="84000"/>
              </a:lnSpc>
              <a:spcBef>
                <a:spcPts val="290"/>
              </a:spcBef>
              <a:spcAft>
                <a:spcPts val="290"/>
              </a:spcAft>
              <a:buSzPts val="1800"/>
              <a:buNone/>
              <a:defRPr/>
            </a:lvl9pPr>
          </a:lstStyle>
          <a:p/>
        </p:txBody>
      </p:sp>
      <p:sp>
        <p:nvSpPr>
          <p:cNvPr id="315" name="Google Shape;315;p59"/>
          <p:cNvSpPr txBox="1"/>
          <p:nvPr>
            <p:ph type="ftr" idx="11"/>
          </p:nvPr>
        </p:nvSpPr>
        <p:spPr>
          <a:xfrm>
            <a:off x="4038600" y="6356350"/>
            <a:ext cx="4105275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16" name="Google Shape;316;p59"/>
          <p:cNvSpPr txBox="1"/>
          <p:nvPr>
            <p:ph type="sldNum" idx="12"/>
          </p:nvPr>
        </p:nvSpPr>
        <p:spPr>
          <a:xfrm>
            <a:off x="8610600" y="6356350"/>
            <a:ext cx="2733675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60"/>
          <p:cNvSpPr txBox="1"/>
          <p:nvPr>
            <p:ph type="title"/>
          </p:nvPr>
        </p:nvSpPr>
        <p:spPr>
          <a:xfrm rot="5400000">
            <a:off x="7278291" y="1826815"/>
            <a:ext cx="5848350" cy="2740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60"/>
          <p:cNvSpPr txBox="1"/>
          <p:nvPr>
            <p:ph type="body" idx="1"/>
          </p:nvPr>
        </p:nvSpPr>
        <p:spPr>
          <a:xfrm rot="5400000">
            <a:off x="1717209" y="-834559"/>
            <a:ext cx="5848350" cy="8063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6500" rIns="0" bIns="0" anchor="t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84000"/>
              </a:lnSpc>
              <a:spcBef>
                <a:spcPts val="1425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84000"/>
              </a:lnSpc>
              <a:spcBef>
                <a:spcPts val="114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84000"/>
              </a:lnSpc>
              <a:spcBef>
                <a:spcPts val="85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84000"/>
              </a:lnSpc>
              <a:spcBef>
                <a:spcPts val="575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800"/>
              <a:buNone/>
              <a:defRPr/>
            </a:lvl8pPr>
            <a:lvl9pPr marL="4114800" lvl="8" indent="-228600" algn="l">
              <a:lnSpc>
                <a:spcPct val="84000"/>
              </a:lnSpc>
              <a:spcBef>
                <a:spcPts val="290"/>
              </a:spcBef>
              <a:spcAft>
                <a:spcPts val="290"/>
              </a:spcAft>
              <a:buSzPts val="1800"/>
              <a:buNone/>
              <a:defRPr/>
            </a:lvl9pPr>
          </a:lstStyle>
          <a:p/>
        </p:txBody>
      </p:sp>
      <p:sp>
        <p:nvSpPr>
          <p:cNvPr id="320" name="Google Shape;320;p60"/>
          <p:cNvSpPr txBox="1"/>
          <p:nvPr>
            <p:ph type="ftr" idx="11"/>
          </p:nvPr>
        </p:nvSpPr>
        <p:spPr>
          <a:xfrm>
            <a:off x="4038600" y="6356350"/>
            <a:ext cx="4105275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21" name="Google Shape;321;p60"/>
          <p:cNvSpPr txBox="1"/>
          <p:nvPr>
            <p:ph type="sldNum" idx="12"/>
          </p:nvPr>
        </p:nvSpPr>
        <p:spPr>
          <a:xfrm>
            <a:off x="8610600" y="6356350"/>
            <a:ext cx="2733675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819525" y="2836863"/>
            <a:ext cx="7904163" cy="1401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type="body" idx="1"/>
          </p:nvPr>
        </p:nvSpPr>
        <p:spPr>
          <a:xfrm>
            <a:off x="609600" y="1604963"/>
            <a:ext cx="5372005" cy="451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6500" rIns="0" bIns="0" anchor="t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84000"/>
              </a:lnSpc>
              <a:spcBef>
                <a:spcPts val="1425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84000"/>
              </a:lnSpc>
              <a:spcBef>
                <a:spcPts val="114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84000"/>
              </a:lnSpc>
              <a:spcBef>
                <a:spcPts val="85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84000"/>
              </a:lnSpc>
              <a:spcBef>
                <a:spcPts val="575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800"/>
              <a:buNone/>
              <a:defRPr/>
            </a:lvl8pPr>
            <a:lvl9pPr marL="4114800" lvl="8" indent="-228600" algn="l">
              <a:lnSpc>
                <a:spcPct val="84000"/>
              </a:lnSpc>
              <a:spcBef>
                <a:spcPts val="290"/>
              </a:spcBef>
              <a:spcAft>
                <a:spcPts val="290"/>
              </a:spcAft>
              <a:buSzPts val="18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type="body" idx="2"/>
          </p:nvPr>
        </p:nvSpPr>
        <p:spPr>
          <a:xfrm>
            <a:off x="6200870" y="1604963"/>
            <a:ext cx="5372005" cy="451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6500" rIns="0" bIns="0" anchor="t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84000"/>
              </a:lnSpc>
              <a:spcBef>
                <a:spcPts val="1425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84000"/>
              </a:lnSpc>
              <a:spcBef>
                <a:spcPts val="114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84000"/>
              </a:lnSpc>
              <a:spcBef>
                <a:spcPts val="85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84000"/>
              </a:lnSpc>
              <a:spcBef>
                <a:spcPts val="575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800"/>
              <a:buNone/>
              <a:defRPr/>
            </a:lvl8pPr>
            <a:lvl9pPr marL="4114800" lvl="8" indent="-228600" algn="l">
              <a:lnSpc>
                <a:spcPct val="84000"/>
              </a:lnSpc>
              <a:spcBef>
                <a:spcPts val="290"/>
              </a:spcBef>
              <a:spcAft>
                <a:spcPts val="29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839919" y="365125"/>
            <a:ext cx="1051724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type="body" idx="1"/>
          </p:nvPr>
        </p:nvSpPr>
        <p:spPr>
          <a:xfrm>
            <a:off x="839919" y="1681163"/>
            <a:ext cx="5158593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6500" rIns="0" bIns="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84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84000"/>
              </a:lnSpc>
              <a:spcBef>
                <a:spcPts val="114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84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84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84000"/>
              </a:lnSpc>
              <a:spcBef>
                <a:spcPts val="290"/>
              </a:spcBef>
              <a:spcAft>
                <a:spcPts val="290"/>
              </a:spcAft>
              <a:buSzPts val="1600"/>
              <a:buNone/>
              <a:defRPr sz="1600" b="1"/>
            </a:lvl9pPr>
          </a:lstStyle>
          <a:p/>
        </p:txBody>
      </p:sp>
      <p:sp>
        <p:nvSpPr>
          <p:cNvPr id="40" name="Google Shape;40;p7"/>
          <p:cNvSpPr txBox="1"/>
          <p:nvPr>
            <p:ph type="body" idx="2"/>
          </p:nvPr>
        </p:nvSpPr>
        <p:spPr>
          <a:xfrm>
            <a:off x="839919" y="2505075"/>
            <a:ext cx="5158593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6500" rIns="0" bIns="0" anchor="t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84000"/>
              </a:lnSpc>
              <a:spcBef>
                <a:spcPts val="1425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84000"/>
              </a:lnSpc>
              <a:spcBef>
                <a:spcPts val="114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84000"/>
              </a:lnSpc>
              <a:spcBef>
                <a:spcPts val="85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84000"/>
              </a:lnSpc>
              <a:spcBef>
                <a:spcPts val="575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800"/>
              <a:buNone/>
              <a:defRPr/>
            </a:lvl8pPr>
            <a:lvl9pPr marL="4114800" lvl="8" indent="-228600" algn="l">
              <a:lnSpc>
                <a:spcPct val="84000"/>
              </a:lnSpc>
              <a:spcBef>
                <a:spcPts val="290"/>
              </a:spcBef>
              <a:spcAft>
                <a:spcPts val="290"/>
              </a:spcAft>
              <a:buSzPts val="18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type="body" idx="3"/>
          </p:nvPr>
        </p:nvSpPr>
        <p:spPr>
          <a:xfrm>
            <a:off x="6173164" y="1681163"/>
            <a:ext cx="518399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6500" rIns="0" bIns="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84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84000"/>
              </a:lnSpc>
              <a:spcBef>
                <a:spcPts val="114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84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84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84000"/>
              </a:lnSpc>
              <a:spcBef>
                <a:spcPts val="290"/>
              </a:spcBef>
              <a:spcAft>
                <a:spcPts val="290"/>
              </a:spcAft>
              <a:buSzPts val="1600"/>
              <a:buNone/>
              <a:defRPr sz="1600" b="1"/>
            </a:lvl9pPr>
          </a:lstStyle>
          <a:p/>
        </p:txBody>
      </p:sp>
      <p:sp>
        <p:nvSpPr>
          <p:cNvPr id="42" name="Google Shape;42;p7"/>
          <p:cNvSpPr txBox="1"/>
          <p:nvPr>
            <p:ph type="body" idx="4"/>
          </p:nvPr>
        </p:nvSpPr>
        <p:spPr>
          <a:xfrm>
            <a:off x="6173164" y="2505075"/>
            <a:ext cx="518399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6500" rIns="0" bIns="0" anchor="t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84000"/>
              </a:lnSpc>
              <a:spcBef>
                <a:spcPts val="1425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84000"/>
              </a:lnSpc>
              <a:spcBef>
                <a:spcPts val="114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84000"/>
              </a:lnSpc>
              <a:spcBef>
                <a:spcPts val="85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84000"/>
              </a:lnSpc>
              <a:spcBef>
                <a:spcPts val="575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800"/>
              <a:buNone/>
              <a:defRPr/>
            </a:lvl8pPr>
            <a:lvl9pPr marL="4114800" lvl="8" indent="-228600" algn="l">
              <a:lnSpc>
                <a:spcPct val="84000"/>
              </a:lnSpc>
              <a:spcBef>
                <a:spcPts val="290"/>
              </a:spcBef>
              <a:spcAft>
                <a:spcPts val="29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3819525" y="2836863"/>
            <a:ext cx="7904163" cy="1401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39919" y="457200"/>
            <a:ext cx="3932851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type="body" idx="1"/>
          </p:nvPr>
        </p:nvSpPr>
        <p:spPr>
          <a:xfrm>
            <a:off x="5183998" y="987425"/>
            <a:ext cx="6173164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6500" rIns="0" bIns="0" anchor="t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marL="914400" lvl="1" indent="-228600" algn="l">
              <a:lnSpc>
                <a:spcPct val="84000"/>
              </a:lnSpc>
              <a:spcBef>
                <a:spcPts val="1425"/>
              </a:spcBef>
              <a:spcAft>
                <a:spcPts val="0"/>
              </a:spcAft>
              <a:buSzPts val="2800"/>
              <a:buNone/>
              <a:defRPr sz="2800"/>
            </a:lvl2pPr>
            <a:lvl3pPr marL="1371600" lvl="2" indent="-228600" algn="l">
              <a:lnSpc>
                <a:spcPct val="84000"/>
              </a:lnSpc>
              <a:spcBef>
                <a:spcPts val="1140"/>
              </a:spcBef>
              <a:spcAft>
                <a:spcPts val="0"/>
              </a:spcAft>
              <a:buSzPts val="2400"/>
              <a:buNone/>
              <a:defRPr sz="2400"/>
            </a:lvl3pPr>
            <a:lvl4pPr marL="1828800" lvl="3" indent="-228600" algn="l">
              <a:lnSpc>
                <a:spcPct val="84000"/>
              </a:lnSpc>
              <a:spcBef>
                <a:spcPts val="850"/>
              </a:spcBef>
              <a:spcAft>
                <a:spcPts val="0"/>
              </a:spcAft>
              <a:buSzPts val="2000"/>
              <a:buNone/>
              <a:defRPr sz="2000"/>
            </a:lvl4pPr>
            <a:lvl5pPr marL="2286000" lvl="4" indent="-228600" algn="l">
              <a:lnSpc>
                <a:spcPct val="84000"/>
              </a:lnSpc>
              <a:spcBef>
                <a:spcPts val="575"/>
              </a:spcBef>
              <a:spcAft>
                <a:spcPts val="0"/>
              </a:spcAft>
              <a:buSzPts val="2000"/>
              <a:buNone/>
              <a:defRPr sz="2000"/>
            </a:lvl5pPr>
            <a:lvl6pPr marL="2743200" lvl="5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2000"/>
              <a:buNone/>
              <a:defRPr sz="2000"/>
            </a:lvl6pPr>
            <a:lvl7pPr marL="3200400" lvl="6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2000"/>
              <a:buNone/>
              <a:defRPr sz="2000"/>
            </a:lvl7pPr>
            <a:lvl8pPr marL="3657600" lvl="7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2000"/>
              <a:buNone/>
              <a:defRPr sz="2000"/>
            </a:lvl8pPr>
            <a:lvl9pPr marL="4114800" lvl="8" indent="-228600" algn="l">
              <a:lnSpc>
                <a:spcPct val="84000"/>
              </a:lnSpc>
              <a:spcBef>
                <a:spcPts val="290"/>
              </a:spcBef>
              <a:spcAft>
                <a:spcPts val="29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8" name="Google Shape;48;p9"/>
          <p:cNvSpPr txBox="1"/>
          <p:nvPr>
            <p:ph type="body" idx="2"/>
          </p:nvPr>
        </p:nvSpPr>
        <p:spPr>
          <a:xfrm>
            <a:off x="839919" y="2057400"/>
            <a:ext cx="3932851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6500" rIns="0" bIns="0" anchor="t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84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84000"/>
              </a:lnSpc>
              <a:spcBef>
                <a:spcPts val="114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84000"/>
              </a:lnSpc>
              <a:spcBef>
                <a:spcPts val="85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84000"/>
              </a:lnSpc>
              <a:spcBef>
                <a:spcPts val="575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84000"/>
              </a:lnSpc>
              <a:spcBef>
                <a:spcPts val="290"/>
              </a:spcBef>
              <a:spcAft>
                <a:spcPts val="29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839919" y="457200"/>
            <a:ext cx="3932851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/>
          <p:nvPr>
            <p:ph type="pic" idx="2"/>
          </p:nvPr>
        </p:nvSpPr>
        <p:spPr>
          <a:xfrm>
            <a:off x="5183998" y="987425"/>
            <a:ext cx="6173164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10"/>
          <p:cNvSpPr txBox="1"/>
          <p:nvPr>
            <p:ph type="body" idx="1"/>
          </p:nvPr>
        </p:nvSpPr>
        <p:spPr>
          <a:xfrm>
            <a:off x="839919" y="2057400"/>
            <a:ext cx="3932851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6500" rIns="0" bIns="0" anchor="t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84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84000"/>
              </a:lnSpc>
              <a:spcBef>
                <a:spcPts val="114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84000"/>
              </a:lnSpc>
              <a:spcBef>
                <a:spcPts val="85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84000"/>
              </a:lnSpc>
              <a:spcBef>
                <a:spcPts val="575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84000"/>
              </a:lnSpc>
              <a:spcBef>
                <a:spcPts val="290"/>
              </a:spcBef>
              <a:spcAft>
                <a:spcPts val="29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"/>
          <p:cNvPicPr preferRelativeResize="0"/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80963" y="6310313"/>
            <a:ext cx="468312" cy="4683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oogle Shape;16;p1"/>
          <p:cNvCxnSpPr/>
          <p:nvPr/>
        </p:nvCxnSpPr>
        <p:spPr>
          <a:xfrm>
            <a:off x="98425" y="866775"/>
            <a:ext cx="11995150" cy="1588"/>
          </a:xfrm>
          <a:prstGeom prst="straightConnector1">
            <a:avLst/>
          </a:prstGeom>
          <a:noFill/>
          <a:ln w="9525" cap="sq" cmpd="sng">
            <a:solidFill>
              <a:srgbClr val="1B89C3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7" name="Google Shape;17;p1"/>
          <p:cNvCxnSpPr/>
          <p:nvPr/>
        </p:nvCxnSpPr>
        <p:spPr>
          <a:xfrm>
            <a:off x="11430000" y="6416675"/>
            <a:ext cx="1588" cy="325438"/>
          </a:xfrm>
          <a:prstGeom prst="straightConnector1">
            <a:avLst/>
          </a:prstGeom>
          <a:noFill/>
          <a:ln w="9525" cap="sq" cmpd="sng">
            <a:solidFill>
              <a:srgbClr val="1B89C3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8" name="Google Shape;18;p1"/>
          <p:cNvSpPr/>
          <p:nvPr/>
        </p:nvSpPr>
        <p:spPr>
          <a:xfrm>
            <a:off x="39688" y="752475"/>
            <a:ext cx="12074525" cy="6008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9" name="Google Shape;19;p1"/>
          <p:cNvPicPr preferRelativeResize="0"/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0" y="0"/>
            <a:ext cx="4486275" cy="52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"/>
          <p:cNvSpPr txBox="1"/>
          <p:nvPr>
            <p:ph type="title"/>
          </p:nvPr>
        </p:nvSpPr>
        <p:spPr>
          <a:xfrm>
            <a:off x="3819525" y="2836863"/>
            <a:ext cx="7904163" cy="1401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marR="0" lvl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21" name="Google Shape;21;p1"/>
          <p:cNvPicPr preferRelativeResize="0"/>
          <p:nvPr/>
        </p:nvPicPr>
        <p:blipFill rotWithShape="1">
          <a:blip r:embed="rId14"/>
          <a:srcRect/>
          <a:stretch>
            <a:fillRect/>
          </a:stretch>
        </p:blipFill>
        <p:spPr>
          <a:xfrm>
            <a:off x="146050" y="6126163"/>
            <a:ext cx="1489075" cy="606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"/>
          <p:cNvSpPr txBox="1"/>
          <p:nvPr>
            <p:ph type="body" idx="1"/>
          </p:nvPr>
        </p:nvSpPr>
        <p:spPr>
          <a:xfrm>
            <a:off x="609600" y="1604963"/>
            <a:ext cx="10963275" cy="451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6500" rIns="0" bIns="0" anchor="t" anchorCtr="0">
            <a:noAutofit/>
          </a:bodyPr>
          <a:lstStyle>
            <a:lvl1pPr marL="457200" marR="0" lvl="0" indent="-22860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 panose="02020603050405020304"/>
              <a:buNone/>
              <a:defRPr sz="2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84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 panose="02020603050405020304"/>
              <a:buNone/>
              <a:defRPr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84000"/>
              </a:lnSpc>
              <a:spcBef>
                <a:spcPts val="11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84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84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 panose="02020603050405020304"/>
              <a:buNone/>
              <a:defRPr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 panose="02020603050405020304"/>
              <a:buNone/>
              <a:defRPr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 panose="02020603050405020304"/>
              <a:buNone/>
              <a:defRPr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 panose="02020603050405020304"/>
              <a:buNone/>
              <a:defRPr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84000"/>
              </a:lnSpc>
              <a:spcBef>
                <a:spcPts val="290"/>
              </a:spcBef>
              <a:spcAft>
                <a:spcPts val="290"/>
              </a:spcAft>
              <a:buClr>
                <a:srgbClr val="000000"/>
              </a:buClr>
              <a:buSzPts val="2000"/>
              <a:buFont typeface="Times New Roman" panose="02020603050405020304"/>
              <a:buNone/>
              <a:defRPr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5"/>
          <p:cNvPicPr preferRelativeResize="0"/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80963" y="6310313"/>
            <a:ext cx="468312" cy="4683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25"/>
          <p:cNvCxnSpPr/>
          <p:nvPr/>
        </p:nvCxnSpPr>
        <p:spPr>
          <a:xfrm>
            <a:off x="98425" y="866775"/>
            <a:ext cx="11995150" cy="1588"/>
          </a:xfrm>
          <a:prstGeom prst="straightConnector1">
            <a:avLst/>
          </a:prstGeom>
          <a:noFill/>
          <a:ln w="9525" cap="sq" cmpd="sng">
            <a:solidFill>
              <a:srgbClr val="1B89C3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28" name="Google Shape;128;p25"/>
          <p:cNvCxnSpPr/>
          <p:nvPr/>
        </p:nvCxnSpPr>
        <p:spPr>
          <a:xfrm>
            <a:off x="11430000" y="6416675"/>
            <a:ext cx="1588" cy="325438"/>
          </a:xfrm>
          <a:prstGeom prst="straightConnector1">
            <a:avLst/>
          </a:prstGeom>
          <a:noFill/>
          <a:ln w="9525" cap="sq" cmpd="sng">
            <a:solidFill>
              <a:srgbClr val="1B89C3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29" name="Google Shape;129;p25"/>
          <p:cNvSpPr txBox="1"/>
          <p:nvPr>
            <p:ph type="title"/>
          </p:nvPr>
        </p:nvSpPr>
        <p:spPr>
          <a:xfrm>
            <a:off x="549275" y="85725"/>
            <a:ext cx="11395075" cy="717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0" name="Google Shape;130;p25"/>
          <p:cNvSpPr txBox="1"/>
          <p:nvPr>
            <p:ph type="body" idx="1"/>
          </p:nvPr>
        </p:nvSpPr>
        <p:spPr>
          <a:xfrm>
            <a:off x="549275" y="919163"/>
            <a:ext cx="11395075" cy="538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457200" marR="0" lvl="0" indent="-22860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 panose="02020603050405020304"/>
              <a:buNone/>
              <a:defRPr sz="2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84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 panose="02020603050405020304"/>
              <a:buNone/>
              <a:defRPr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84000"/>
              </a:lnSpc>
              <a:spcBef>
                <a:spcPts val="11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84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84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 panose="02020603050405020304"/>
              <a:buNone/>
              <a:defRPr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 panose="02020603050405020304"/>
              <a:buNone/>
              <a:defRPr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 panose="02020603050405020304"/>
              <a:buNone/>
              <a:defRPr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 panose="02020603050405020304"/>
              <a:buNone/>
              <a:defRPr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84000"/>
              </a:lnSpc>
              <a:spcBef>
                <a:spcPts val="290"/>
              </a:spcBef>
              <a:spcAft>
                <a:spcPts val="290"/>
              </a:spcAft>
              <a:buClr>
                <a:srgbClr val="000000"/>
              </a:buClr>
              <a:buSzPts val="2000"/>
              <a:buFont typeface="Times New Roman" panose="02020603050405020304"/>
              <a:buNone/>
              <a:defRPr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1" name="Google Shape;131;p25"/>
          <p:cNvSpPr txBox="1"/>
          <p:nvPr>
            <p:ph type="sldNum" idx="12"/>
          </p:nvPr>
        </p:nvSpPr>
        <p:spPr>
          <a:xfrm>
            <a:off x="11510963" y="6397625"/>
            <a:ext cx="433388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/>
              <a:buNone/>
              <a:defRPr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/>
              <a:buNone/>
              <a:defRPr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/>
              <a:buNone/>
              <a:defRPr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/>
              <a:buNone/>
              <a:defRPr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/>
              <a:buNone/>
              <a:defRPr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/>
              <a:buNone/>
              <a:defRPr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/>
              <a:buNone/>
              <a:defRPr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/>
              <a:buNone/>
              <a:defRPr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/>
              <a:buNone/>
              <a:defRPr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32" name="Google Shape;132;p25"/>
          <p:cNvSpPr txBox="1"/>
          <p:nvPr>
            <p:ph type="ftr" idx="11"/>
          </p:nvPr>
        </p:nvSpPr>
        <p:spPr>
          <a:xfrm>
            <a:off x="7239000" y="6397625"/>
            <a:ext cx="4105275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37"/>
          <p:cNvPicPr preferRelativeResize="0"/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80963" y="6310313"/>
            <a:ext cx="468312" cy="4683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3" name="Google Shape;193;p37"/>
          <p:cNvCxnSpPr/>
          <p:nvPr/>
        </p:nvCxnSpPr>
        <p:spPr>
          <a:xfrm>
            <a:off x="98425" y="866775"/>
            <a:ext cx="11995150" cy="1588"/>
          </a:xfrm>
          <a:prstGeom prst="straightConnector1">
            <a:avLst/>
          </a:prstGeom>
          <a:noFill/>
          <a:ln w="9525" cap="sq" cmpd="sng">
            <a:solidFill>
              <a:srgbClr val="1B89C3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94" name="Google Shape;194;p37"/>
          <p:cNvCxnSpPr/>
          <p:nvPr/>
        </p:nvCxnSpPr>
        <p:spPr>
          <a:xfrm>
            <a:off x="11430000" y="6416675"/>
            <a:ext cx="1588" cy="325438"/>
          </a:xfrm>
          <a:prstGeom prst="straightConnector1">
            <a:avLst/>
          </a:prstGeom>
          <a:noFill/>
          <a:ln w="9525" cap="sq" cmpd="sng">
            <a:solidFill>
              <a:srgbClr val="1B89C3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95" name="Google Shape;195;p37"/>
          <p:cNvSpPr txBox="1"/>
          <p:nvPr>
            <p:ph type="ftr" idx="11"/>
          </p:nvPr>
        </p:nvSpPr>
        <p:spPr>
          <a:xfrm>
            <a:off x="7239000" y="6397625"/>
            <a:ext cx="4105275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/>
              <a:buNone/>
              <a:defRPr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6" name="Google Shape;196;p37"/>
          <p:cNvSpPr txBox="1"/>
          <p:nvPr>
            <p:ph type="sldNum" idx="12"/>
          </p:nvPr>
        </p:nvSpPr>
        <p:spPr>
          <a:xfrm>
            <a:off x="11510963" y="6397625"/>
            <a:ext cx="433388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/>
              <a:buNone/>
              <a:defRPr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/>
              <a:buNone/>
              <a:defRPr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/>
              <a:buNone/>
              <a:defRPr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/>
              <a:buNone/>
              <a:defRPr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/>
              <a:buNone/>
              <a:defRPr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/>
              <a:buNone/>
              <a:defRPr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/>
              <a:buNone/>
              <a:defRPr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/>
              <a:buNone/>
              <a:defRPr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/>
              <a:buNone/>
              <a:defRPr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97" name="Google Shape;197;p37"/>
          <p:cNvSpPr/>
          <p:nvPr/>
        </p:nvSpPr>
        <p:spPr>
          <a:xfrm>
            <a:off x="39688" y="752475"/>
            <a:ext cx="12074525" cy="45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" name="Google Shape;198;p37"/>
          <p:cNvSpPr txBox="1"/>
          <p:nvPr>
            <p:ph type="title"/>
          </p:nvPr>
        </p:nvSpPr>
        <p:spPr>
          <a:xfrm>
            <a:off x="609600" y="273050"/>
            <a:ext cx="10963275" cy="1135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9" name="Google Shape;199;p37"/>
          <p:cNvSpPr txBox="1"/>
          <p:nvPr>
            <p:ph type="body" idx="1"/>
          </p:nvPr>
        </p:nvSpPr>
        <p:spPr>
          <a:xfrm>
            <a:off x="609600" y="1604963"/>
            <a:ext cx="10963275" cy="451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6500" rIns="0" bIns="0" anchor="t" anchorCtr="0">
            <a:noAutofit/>
          </a:bodyPr>
          <a:lstStyle>
            <a:lvl1pPr marL="457200" marR="0" lvl="0" indent="-22860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 panose="02020603050405020304"/>
              <a:buNone/>
              <a:defRPr sz="2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84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 panose="02020603050405020304"/>
              <a:buNone/>
              <a:defRPr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84000"/>
              </a:lnSpc>
              <a:spcBef>
                <a:spcPts val="11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84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84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 panose="02020603050405020304"/>
              <a:buNone/>
              <a:defRPr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 panose="02020603050405020304"/>
              <a:buNone/>
              <a:defRPr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 panose="02020603050405020304"/>
              <a:buNone/>
              <a:defRPr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 panose="02020603050405020304"/>
              <a:buNone/>
              <a:defRPr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84000"/>
              </a:lnSpc>
              <a:spcBef>
                <a:spcPts val="290"/>
              </a:spcBef>
              <a:spcAft>
                <a:spcPts val="290"/>
              </a:spcAft>
              <a:buClr>
                <a:srgbClr val="000000"/>
              </a:buClr>
              <a:buSzPts val="2000"/>
              <a:buFont typeface="Times New Roman" panose="02020603050405020304"/>
              <a:buNone/>
              <a:defRPr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9"/>
          <p:cNvSpPr txBox="1"/>
          <p:nvPr/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0" name="Google Shape;260;p49"/>
          <p:cNvSpPr txBox="1"/>
          <p:nvPr>
            <p:ph type="ftr" idx="11"/>
          </p:nvPr>
        </p:nvSpPr>
        <p:spPr>
          <a:xfrm>
            <a:off x="4038600" y="6356350"/>
            <a:ext cx="4105275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/>
              <a:buNone/>
              <a:defRPr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1" name="Google Shape;261;p49"/>
          <p:cNvSpPr txBox="1"/>
          <p:nvPr>
            <p:ph type="sldNum" idx="12"/>
          </p:nvPr>
        </p:nvSpPr>
        <p:spPr>
          <a:xfrm>
            <a:off x="8610600" y="6356350"/>
            <a:ext cx="2733675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/>
              <a:buNone/>
              <a:defRPr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/>
              <a:buNone/>
              <a:defRPr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/>
              <a:buNone/>
              <a:defRPr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/>
              <a:buNone/>
              <a:defRPr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/>
              <a:buNone/>
              <a:defRPr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/>
              <a:buNone/>
              <a:defRPr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/>
              <a:buNone/>
              <a:defRPr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/>
              <a:buNone/>
              <a:defRPr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/>
              <a:buNone/>
              <a:defRPr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62" name="Google Shape;262;p49"/>
          <p:cNvSpPr txBox="1"/>
          <p:nvPr>
            <p:ph type="title"/>
          </p:nvPr>
        </p:nvSpPr>
        <p:spPr>
          <a:xfrm>
            <a:off x="609600" y="273050"/>
            <a:ext cx="10963275" cy="1135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3" name="Google Shape;263;p49"/>
          <p:cNvSpPr txBox="1"/>
          <p:nvPr>
            <p:ph type="body" idx="1"/>
          </p:nvPr>
        </p:nvSpPr>
        <p:spPr>
          <a:xfrm>
            <a:off x="609600" y="1604963"/>
            <a:ext cx="10963275" cy="451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6500" rIns="0" bIns="0" anchor="t" anchorCtr="0">
            <a:noAutofit/>
          </a:bodyPr>
          <a:lstStyle>
            <a:lvl1pPr marL="457200" marR="0" lvl="0" indent="-22860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 panose="02020603050405020304"/>
              <a:buNone/>
              <a:defRPr sz="2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84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 panose="02020603050405020304"/>
              <a:buNone/>
              <a:defRPr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84000"/>
              </a:lnSpc>
              <a:spcBef>
                <a:spcPts val="11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84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84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 panose="02020603050405020304"/>
              <a:buNone/>
              <a:defRPr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 panose="02020603050405020304"/>
              <a:buNone/>
              <a:defRPr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 panose="02020603050405020304"/>
              <a:buNone/>
              <a:defRPr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84000"/>
              </a:lnSpc>
              <a:spcBef>
                <a:spcPts val="29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 panose="02020603050405020304"/>
              <a:buNone/>
              <a:defRPr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84000"/>
              </a:lnSpc>
              <a:spcBef>
                <a:spcPts val="290"/>
              </a:spcBef>
              <a:spcAft>
                <a:spcPts val="290"/>
              </a:spcAft>
              <a:buClr>
                <a:srgbClr val="000000"/>
              </a:buClr>
              <a:buSzPts val="2000"/>
              <a:buFont typeface="Times New Roman" panose="02020603050405020304"/>
              <a:buNone/>
              <a:defRPr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61"/>
          <p:cNvSpPr/>
          <p:nvPr/>
        </p:nvSpPr>
        <p:spPr>
          <a:xfrm>
            <a:off x="4762500" y="4273550"/>
            <a:ext cx="6964363" cy="455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29" name="Google Shape;329;p61"/>
          <p:cNvSpPr/>
          <p:nvPr/>
        </p:nvSpPr>
        <p:spPr>
          <a:xfrm>
            <a:off x="3343275" y="4770438"/>
            <a:ext cx="8283575" cy="639762"/>
          </a:xfrm>
          <a:prstGeom prst="rect">
            <a:avLst/>
          </a:prstGeom>
          <a:solidFill>
            <a:srgbClr val="95959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30" name="Google Shape;330;p61"/>
          <p:cNvSpPr txBox="1"/>
          <p:nvPr/>
        </p:nvSpPr>
        <p:spPr>
          <a:xfrm>
            <a:off x="6218238" y="914400"/>
            <a:ext cx="5668962" cy="941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 panose="02020603050405020304"/>
              <a:buNone/>
            </a:pPr>
            <a:r>
              <a:rPr lang="en-US" sz="60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SPRING BOOT</a:t>
            </a:r>
            <a:endParaRPr lang="en-US" sz="6000" b="1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31" name="Google Shape;331;p61"/>
          <p:cNvSpPr txBox="1"/>
          <p:nvPr/>
        </p:nvSpPr>
        <p:spPr>
          <a:xfrm>
            <a:off x="8243888" y="4090988"/>
            <a:ext cx="4206875" cy="1874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 panose="02020603050405020304"/>
              <a:buNone/>
            </a:pPr>
            <a:r>
              <a:rPr lang="en-US" sz="2200" b="1" i="0" u="none" strike="noStrike" cap="none">
                <a:solidFill>
                  <a:srgbClr val="000000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Ashwini Moolya</a:t>
            </a:r>
            <a:endParaRPr sz="2200" b="1" i="0" u="none" strike="noStrike" cap="non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sp>
        <p:nvSpPr>
          <p:cNvPr id="332" name="Google Shape;332;p61"/>
          <p:cNvSpPr/>
          <p:nvPr/>
        </p:nvSpPr>
        <p:spPr>
          <a:xfrm>
            <a:off x="3108325" y="4479925"/>
            <a:ext cx="8778875" cy="1096963"/>
          </a:xfrm>
          <a:prstGeom prst="roundRect">
            <a:avLst>
              <a:gd name="adj" fmla="val 144"/>
            </a:avLst>
          </a:prstGeom>
          <a:solidFill>
            <a:srgbClr val="FFFFFF"/>
          </a:solidFill>
          <a:ln w="9525" cap="sq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ctrTitle"/>
          </p:nvPr>
        </p:nvSpPr>
        <p:spPr>
          <a:xfrm>
            <a:off x="322580" y="0"/>
            <a:ext cx="9145270" cy="1002030"/>
          </a:xfrm>
        </p:spPr>
        <p:txBody>
          <a:bodyPr/>
          <a:p>
            <a:pPr algn="l"/>
            <a:r>
              <a:rPr lang="en-US"/>
              <a:t>CONTENTS</a:t>
            </a:r>
            <a:endParaRPr lang="en-US"/>
          </a:p>
        </p:txBody>
      </p:sp>
      <p:sp>
        <p:nvSpPr>
          <p:cNvPr id="3" name="Subtitle 2"/>
          <p:cNvSpPr/>
          <p:nvPr>
            <p:ph type="subTitle" idx="1"/>
          </p:nvPr>
        </p:nvSpPr>
        <p:spPr>
          <a:xfrm>
            <a:off x="394335" y="1207135"/>
            <a:ext cx="9145270" cy="4003040"/>
          </a:xfrm>
        </p:spPr>
        <p:txBody>
          <a:bodyPr/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US" sz="3200">
                <a:sym typeface="+mn-ea"/>
              </a:rPr>
              <a:t>Spring @RequestParam Annotation</a:t>
            </a:r>
            <a:endParaRPr lang="en-US" sz="3200">
              <a:sym typeface="+mn-ea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US" sz="3200">
                <a:sym typeface="+mn-ea"/>
              </a:rPr>
              <a:t>Spring Boot Data JPA sort</a:t>
            </a:r>
            <a:endParaRPr lang="en-US" sz="3200">
              <a:sym typeface="+mn-ea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US" sz="3200">
                <a:sym typeface="+mn-ea"/>
              </a:rPr>
              <a:t>Spring Boot Registration and Login application </a:t>
            </a:r>
            <a:endParaRPr lang="en-US" sz="3200"/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n-US" sz="3200"/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n-US" sz="3200"/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n-US"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ctrTitle"/>
          </p:nvPr>
        </p:nvSpPr>
        <p:spPr>
          <a:xfrm>
            <a:off x="365125" y="0"/>
            <a:ext cx="11828145" cy="955675"/>
          </a:xfrm>
        </p:spPr>
        <p:txBody>
          <a:bodyPr/>
          <a:p>
            <a:pPr algn="l"/>
            <a:r>
              <a:rPr lang="en-US" sz="4400"/>
              <a:t>Spring @RequestParam Annotation</a:t>
            </a:r>
            <a:endParaRPr lang="en-US" sz="4400"/>
          </a:p>
        </p:txBody>
      </p:sp>
      <p:sp>
        <p:nvSpPr>
          <p:cNvPr id="3" name="Subtitle 2"/>
          <p:cNvSpPr/>
          <p:nvPr>
            <p:ph type="subTitle" idx="1"/>
          </p:nvPr>
        </p:nvSpPr>
        <p:spPr>
          <a:xfrm>
            <a:off x="725805" y="1379855"/>
            <a:ext cx="9145270" cy="4201795"/>
          </a:xfrm>
        </p:spPr>
        <p:txBody>
          <a:bodyPr/>
          <a:p>
            <a:pPr algn="l"/>
            <a:r>
              <a:rPr lang="en-US"/>
              <a:t>Spring @RequestParam annotation maps request parameters to the arguments of a request handler method in Spring Controllers.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There are only three attributes in this annotation.</a:t>
            </a:r>
            <a:endParaRPr lang="en-US"/>
          </a:p>
          <a:p>
            <a:pPr algn="l"/>
            <a:endParaRPr lang="en-US"/>
          </a:p>
          <a:p>
            <a:pPr marL="685800" indent="-457200" algn="l">
              <a:buAutoNum type="arabicPeriod"/>
            </a:pPr>
            <a:r>
              <a:rPr lang="en-US"/>
              <a:t>name attribute</a:t>
            </a:r>
            <a:endParaRPr lang="en-US"/>
          </a:p>
          <a:p>
            <a:pPr marL="685800" indent="-457200" algn="l">
              <a:buAutoNum type="arabicPeriod"/>
            </a:pPr>
            <a:r>
              <a:rPr lang="en-US"/>
              <a:t>required attribute</a:t>
            </a:r>
            <a:endParaRPr lang="en-US"/>
          </a:p>
          <a:p>
            <a:pPr marL="685800" indent="-457200" algn="l">
              <a:buAutoNum type="arabicPeriod"/>
            </a:pPr>
            <a:r>
              <a:rPr lang="en-US"/>
              <a:t>default attribute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ctrTitle"/>
          </p:nvPr>
        </p:nvSpPr>
        <p:spPr>
          <a:xfrm>
            <a:off x="155575" y="-307340"/>
            <a:ext cx="9145270" cy="1334770"/>
          </a:xfrm>
        </p:spPr>
        <p:txBody>
          <a:bodyPr/>
          <a:p>
            <a:pPr algn="l"/>
            <a:r>
              <a:rPr lang="en-US" sz="4400"/>
              <a:t>Spring Boot Data JPA sort</a:t>
            </a:r>
            <a:endParaRPr lang="en-US" sz="4400"/>
          </a:p>
        </p:txBody>
      </p:sp>
      <p:sp>
        <p:nvSpPr>
          <p:cNvPr id="3" name="Subtitle 2"/>
          <p:cNvSpPr/>
          <p:nvPr>
            <p:ph type="subTitle" idx="1"/>
          </p:nvPr>
        </p:nvSpPr>
        <p:spPr>
          <a:xfrm>
            <a:off x="472440" y="1974850"/>
            <a:ext cx="11161395" cy="4816475"/>
          </a:xfrm>
        </p:spPr>
        <p:txBody>
          <a:bodyPr/>
          <a:p>
            <a:pPr marL="228600" indent="0" algn="l">
              <a:buFont typeface="Arial" panose="020B0604020202020204" pitchFamily="34" charset="0"/>
            </a:pPr>
            <a:r>
              <a:rPr lang="en-US" sz="2800"/>
              <a:t>In Spring Data JPA query results can be sorted in two ways:</a:t>
            </a:r>
            <a:endParaRPr lang="en-US" sz="2800"/>
          </a:p>
          <a:p>
            <a:pPr marL="228600" indent="0" algn="l">
              <a:buFont typeface="Arial" panose="020B0604020202020204" pitchFamily="34" charset="0"/>
            </a:pPr>
            <a:endParaRPr lang="en-US" sz="2800"/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n-US" sz="2800"/>
              <a:t>using an ORDER BY clause in a JPQL query</a:t>
            </a:r>
            <a:endParaRPr lang="en-US" sz="2800"/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n-US" sz="2800"/>
              <a:t>adding a parameter of type Sort to the query method</a:t>
            </a:r>
            <a:endParaRPr 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ctrTitle"/>
          </p:nvPr>
        </p:nvSpPr>
        <p:spPr>
          <a:xfrm>
            <a:off x="245745" y="52705"/>
            <a:ext cx="11890375" cy="809625"/>
          </a:xfrm>
        </p:spPr>
        <p:txBody>
          <a:bodyPr/>
          <a:p>
            <a:pPr algn="l"/>
            <a:r>
              <a:rPr lang="en-US" sz="4400"/>
              <a:t>Spring Boot Registration and Login  </a:t>
            </a:r>
            <a:endParaRPr lang="en-US" sz="4400"/>
          </a:p>
        </p:txBody>
      </p:sp>
      <p:sp>
        <p:nvSpPr>
          <p:cNvPr id="3" name="Subtitle 2"/>
          <p:cNvSpPr/>
          <p:nvPr>
            <p:ph type="subTitle" idx="1"/>
          </p:nvPr>
        </p:nvSpPr>
        <p:spPr>
          <a:xfrm>
            <a:off x="626745" y="1253490"/>
            <a:ext cx="10042525" cy="6004560"/>
          </a:xfrm>
        </p:spPr>
        <p:txBody>
          <a:bodyPr/>
          <a:p>
            <a:pPr algn="l"/>
            <a:r>
              <a:rPr lang="en-US" sz="2800" b="1" u="sng"/>
              <a:t>Backend    </a:t>
            </a:r>
            <a:endParaRPr lang="en-US" sz="2800" b="1" u="sng"/>
          </a:p>
          <a:p>
            <a:pPr algn="l"/>
            <a:endParaRPr lang="en-US" sz="2800" b="1" u="sng"/>
          </a:p>
          <a:p>
            <a:pPr marL="685800" indent="-457200" algn="l">
              <a:buAutoNum type="arabicPeriod"/>
            </a:pPr>
            <a:r>
              <a:rPr lang="en-US" sz="2800"/>
              <a:t>Create Spring Boot Project and Configure Dependencies.</a:t>
            </a:r>
            <a:endParaRPr lang="en-US" sz="2800"/>
          </a:p>
          <a:p>
            <a:pPr marL="685800" indent="-457200" algn="l">
              <a:buAutoNum type="arabicPeriod"/>
            </a:pPr>
            <a:r>
              <a:rPr lang="en-US" sz="2800"/>
              <a:t>Create Database and Configure Data Source.</a:t>
            </a:r>
            <a:endParaRPr lang="en-US" sz="2800"/>
          </a:p>
          <a:p>
            <a:pPr marL="685800" indent="-457200" algn="l">
              <a:buAutoNum type="arabicPeriod"/>
            </a:pPr>
            <a:r>
              <a:rPr lang="en-US" sz="2800"/>
              <a:t>Creating USER ROLE entity</a:t>
            </a:r>
            <a:endParaRPr lang="en-US" sz="2800"/>
          </a:p>
          <a:p>
            <a:pPr marL="685800" indent="-457200" algn="l">
              <a:buAutoNum type="arabicPeriod"/>
            </a:pPr>
            <a:r>
              <a:rPr lang="en-US" sz="2800"/>
              <a:t>Create New User Service</a:t>
            </a:r>
            <a:endParaRPr lang="en-US" sz="2800"/>
          </a:p>
          <a:p>
            <a:pPr marL="685800" indent="-457200" algn="l">
              <a:buAutoNum type="arabicPeriod"/>
            </a:pPr>
            <a:r>
              <a:rPr lang="en-US" sz="2800"/>
              <a:t>Creating WEB SERVICE</a:t>
            </a:r>
            <a:endParaRPr lang="en-US" sz="2800"/>
          </a:p>
          <a:p>
            <a:pPr marL="685800" indent="-457200" algn="l">
              <a:buAutoNum type="arabicPeriod"/>
            </a:pPr>
            <a:r>
              <a:rPr lang="en-US" sz="2800"/>
              <a:t>JWT Authentication Spring Security</a:t>
            </a:r>
            <a:endParaRPr lang="en-US" sz="2800"/>
          </a:p>
          <a:p>
            <a:pPr marL="685800" indent="-457200" algn="l">
              <a:buAutoNum type="arabicPeriod"/>
            </a:pPr>
            <a:r>
              <a:rPr lang="en-US" sz="2800"/>
              <a:t>Securing Password using BCryptPasswordEncoder </a:t>
            </a:r>
            <a:endParaRPr lang="en-US" sz="2800"/>
          </a:p>
          <a:p>
            <a:pPr marL="685800" indent="-457200" algn="l">
              <a:buAutoNum type="arabicPeriod"/>
            </a:pPr>
            <a:r>
              <a:rPr lang="en-US" sz="2800"/>
              <a:t>Sending a confirmation mail to User </a:t>
            </a:r>
            <a:endParaRPr 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 (8)"/>
          <p:cNvPicPr>
            <a:picLocks noChangeAspect="1"/>
          </p:cNvPicPr>
          <p:nvPr/>
        </p:nvPicPr>
        <p:blipFill>
          <a:blip r:embed="rId1"/>
          <a:srcRect l="21515" t="18439" r="20762" b="7010"/>
          <a:stretch>
            <a:fillRect/>
          </a:stretch>
        </p:blipFill>
        <p:spPr>
          <a:xfrm>
            <a:off x="2599690" y="1019810"/>
            <a:ext cx="7552690" cy="5547360"/>
          </a:xfrm>
          <a:prstGeom prst="rect">
            <a:avLst/>
          </a:prstGeom>
        </p:spPr>
      </p:pic>
      <p:sp>
        <p:nvSpPr>
          <p:cNvPr id="2" name="Title 1"/>
          <p:cNvSpPr/>
          <p:nvPr>
            <p:ph type="ctrTitle"/>
          </p:nvPr>
        </p:nvSpPr>
        <p:spPr>
          <a:xfrm>
            <a:off x="185420" y="635"/>
            <a:ext cx="10483850" cy="935990"/>
          </a:xfrm>
        </p:spPr>
        <p:txBody>
          <a:bodyPr/>
          <a:p>
            <a:pPr algn="l"/>
            <a:r>
              <a:rPr lang="en-US" sz="4800"/>
              <a:t>Working of JWT</a:t>
            </a:r>
            <a:endParaRPr lang="en-US" sz="4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ctrTitle"/>
          </p:nvPr>
        </p:nvSpPr>
        <p:spPr>
          <a:xfrm>
            <a:off x="73025" y="0"/>
            <a:ext cx="9145270" cy="951865"/>
          </a:xfrm>
        </p:spPr>
        <p:txBody>
          <a:bodyPr/>
          <a:p>
            <a:pPr algn="l"/>
            <a:r>
              <a:rPr lang="en-US" sz="4800"/>
              <a:t>Sending a mail properties</a:t>
            </a:r>
            <a:endParaRPr lang="en-US" sz="4800"/>
          </a:p>
        </p:txBody>
      </p:sp>
      <p:sp>
        <p:nvSpPr>
          <p:cNvPr id="3" name="Subtitle 2"/>
          <p:cNvSpPr/>
          <p:nvPr>
            <p:ph type="subTitle" idx="1"/>
          </p:nvPr>
        </p:nvSpPr>
        <p:spPr>
          <a:xfrm>
            <a:off x="514985" y="1560830"/>
            <a:ext cx="10154285" cy="3696970"/>
          </a:xfrm>
        </p:spPr>
        <p:txBody>
          <a:bodyPr/>
          <a:p>
            <a:pPr algn="l"/>
            <a:r>
              <a:rPr lang="en-US"/>
              <a:t>spring.mail.host=smtp.gmail.com</a:t>
            </a:r>
            <a:endParaRPr lang="en-US"/>
          </a:p>
          <a:p>
            <a:pPr algn="l"/>
            <a:r>
              <a:rPr lang="en-US"/>
              <a:t>spring.mail.port=587</a:t>
            </a:r>
            <a:endParaRPr lang="en-US"/>
          </a:p>
          <a:p>
            <a:pPr algn="l"/>
            <a:r>
              <a:rPr lang="en-US"/>
              <a:t>spring.mail.username=ashwini.moolya@isteer.com </a:t>
            </a:r>
            <a:endParaRPr lang="en-US"/>
          </a:p>
          <a:p>
            <a:pPr algn="l"/>
            <a:r>
              <a:rPr lang="en-US"/>
              <a:t>spring.mail.password=gdptmaygfvauoknx</a:t>
            </a:r>
            <a:endParaRPr lang="en-US"/>
          </a:p>
          <a:p>
            <a:pPr algn="l"/>
            <a:r>
              <a:rPr lang="en-US"/>
              <a:t>spring.mail.properties.mail.smtp.auth=true</a:t>
            </a:r>
            <a:endParaRPr lang="en-US"/>
          </a:p>
          <a:p>
            <a:pPr algn="l"/>
            <a:r>
              <a:rPr lang="en-US"/>
              <a:t>spring.mail.properties.mail.smtp.starttls.enable=true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72"/>
          <p:cNvSpPr/>
          <p:nvPr/>
        </p:nvSpPr>
        <p:spPr>
          <a:xfrm>
            <a:off x="4762500" y="4273550"/>
            <a:ext cx="6964363" cy="455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55" name="Google Shape;455;p72"/>
          <p:cNvSpPr txBox="1"/>
          <p:nvPr/>
        </p:nvSpPr>
        <p:spPr>
          <a:xfrm>
            <a:off x="6218238" y="914400"/>
            <a:ext cx="5668962" cy="941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 panose="02020603050405020304"/>
              <a:buNone/>
            </a:pPr>
            <a:r>
              <a:rPr lang="en-US" sz="60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THANK YOU</a:t>
            </a:r>
            <a:endParaRPr lang="en-US" sz="6000" b="1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56" name="Google Shape;456;p72"/>
          <p:cNvSpPr txBox="1"/>
          <p:nvPr/>
        </p:nvSpPr>
        <p:spPr>
          <a:xfrm>
            <a:off x="8243888" y="4090988"/>
            <a:ext cx="4206875" cy="1874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ustom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1170</Words>
  <Application>WPS Presentation</Application>
  <PresentationFormat/>
  <Paragraphs>56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SimSun</vt:lpstr>
      <vt:lpstr>Wingdings</vt:lpstr>
      <vt:lpstr>Arial</vt:lpstr>
      <vt:lpstr>Times New Roman</vt:lpstr>
      <vt:lpstr>Calibri</vt:lpstr>
      <vt:lpstr>Cambria</vt:lpstr>
      <vt:lpstr>Microsoft YaHei</vt:lpstr>
      <vt:lpstr>Arial Unicode MS</vt:lpstr>
      <vt:lpstr>Custom</vt:lpstr>
      <vt:lpstr>1_</vt:lpstr>
      <vt:lpstr>Custom</vt:lpstr>
      <vt:lpstr>Custom</vt:lpstr>
      <vt:lpstr>PowerPoint 演示文稿</vt:lpstr>
      <vt:lpstr>CONTENTS</vt:lpstr>
      <vt:lpstr>Spring @RequestParam Annotation</vt:lpstr>
      <vt:lpstr>Spring Boot Data JPA sort</vt:lpstr>
      <vt:lpstr>Spring Boot Registration and Login  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ashwini.moolya_istee</cp:lastModifiedBy>
  <cp:revision>11</cp:revision>
  <dcterms:created xsi:type="dcterms:W3CDTF">2022-03-22T12:49:00Z</dcterms:created>
  <dcterms:modified xsi:type="dcterms:W3CDTF">2022-04-05T09:30:57Z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520675FA9B4C4E1B84F608C623CE22D2</vt:lpwstr>
  </property>
  <property fmtid="{D5CDD505-2E9C-101B-9397-08002B2CF9AE}" pid="3" name="KSOProductBuildVer">
    <vt:lpwstr>1033-11.2.0.11042</vt:lpwstr>
  </property>
</Properties>
</file>