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60" r:id="rId4"/>
    <p:sldId id="295" r:id="rId5"/>
    <p:sldId id="283" r:id="rId6"/>
    <p:sldId id="296" r:id="rId7"/>
    <p:sldId id="264" r:id="rId8"/>
    <p:sldId id="284" r:id="rId9"/>
    <p:sldId id="285" r:id="rId10"/>
    <p:sldId id="287" r:id="rId11"/>
    <p:sldId id="288" r:id="rId12"/>
    <p:sldId id="291" r:id="rId13"/>
    <p:sldId id="292" r:id="rId14"/>
    <p:sldId id="293" r:id="rId15"/>
    <p:sldId id="294" r:id="rId16"/>
    <p:sldId id="268" r:id="rId17"/>
    <p:sldId id="265" r:id="rId18"/>
    <p:sldId id="263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5/2/2022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Edubridge Learning Pvt Ltd Pune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Ms. Pratibha Vijapure</a:t>
            </a: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Snehal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Vivek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Kumar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Ashwini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Harshita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Indrakka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@Configuration: W</a:t>
            </a:r>
            <a:r>
              <a:rPr lang="en-US" dirty="0" smtClean="0"/>
              <a:t>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@Bean: W</a:t>
            </a:r>
            <a:r>
              <a:rPr lang="en-US" dirty="0" smtClean="0"/>
              <a:t>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@override:</a:t>
            </a:r>
            <a:r>
              <a:rPr lang="en-US" dirty="0" smtClean="0"/>
              <a:t>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@RestController: </a:t>
            </a:r>
            <a:r>
              <a:rPr lang="en-US" dirty="0" smtClean="0"/>
              <a:t>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@ControllerAdvice: A</a:t>
            </a:r>
            <a:r>
              <a:rPr lang="en-US" dirty="0" smtClean="0"/>
              <a:t>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@ResponseStatus: T</a:t>
            </a:r>
            <a:r>
              <a:rPr lang="en-US" dirty="0" smtClean="0"/>
              <a:t>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@ExceptionaHandler : U</a:t>
            </a:r>
            <a:r>
              <a:rPr lang="en-US" dirty="0" smtClean="0"/>
              <a:t>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@Service:</a:t>
            </a:r>
            <a:r>
              <a:rPr lang="en-US" dirty="0" smtClean="0"/>
              <a:t>It is used to mark the class as a service provider.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Application Programming Interface(APIs)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Url.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/director/</a:t>
            </a:r>
            <a:r>
              <a:rPr lang="en-US" sz="2000" dirty="0" err="1" smtClean="0"/>
              <a:t>getsingleemp</a:t>
            </a:r>
            <a:r>
              <a:rPr lang="en-US" sz="2000" dirty="0" smtClean="0"/>
              <a:t>/{empId}“: Director can access/get perticular  employee record using perticular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"/director/{managerId}“:Director can get all employee records which is under perticular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"/director/department/{deptId}“: Director can get perticular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</a:t>
            </a:r>
            <a:r>
              <a:rPr lang="en-US" sz="2000" dirty="0" smtClean="0"/>
              <a:t>director/</a:t>
            </a:r>
            <a:r>
              <a:rPr lang="en-US" sz="2000" dirty="0" err="1" smtClean="0"/>
              <a:t>addDept</a:t>
            </a:r>
            <a:r>
              <a:rPr lang="en-US" sz="20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"/director/department/{deptId}“: Director can update/Put perticular department details using </a:t>
            </a:r>
            <a:r>
              <a:rPr lang="en-US" sz="2000" dirty="0" err="1" smtClean="0"/>
              <a:t>deptID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"/director/department/{deptId}“: Director can </a:t>
            </a:r>
            <a:r>
              <a:rPr lang="en-US" b="1" dirty="0" smtClean="0"/>
              <a:t>delete</a:t>
            </a:r>
            <a:r>
              <a:rPr lang="en-US" dirty="0" smtClean="0"/>
              <a:t> perticular department using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</a:t>
            </a:r>
            <a:r>
              <a:rPr lang="en-US" dirty="0" err="1" smtClean="0"/>
              <a:t>addEmp</a:t>
            </a:r>
            <a:r>
              <a:rPr lang="en-US" dirty="0" smtClean="0"/>
              <a:t>/{deptId}“: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"/director/user/{empId}“:Director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"/director/delete/{empId}“:Director can delete perticular employee record using employee </a:t>
            </a:r>
            <a:r>
              <a:rPr lang="en-US" dirty="0" err="1" smtClean="0"/>
              <a:t>iD.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"/director/</a:t>
            </a:r>
            <a:r>
              <a:rPr lang="en-US" dirty="0" err="1" smtClean="0"/>
              <a:t>updateself</a:t>
            </a:r>
            <a:r>
              <a:rPr lang="en-US" dirty="0" smtClean="0"/>
              <a:t>/{empId}“:Director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562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getemp</a:t>
            </a:r>
            <a:r>
              <a:rPr lang="en-US" dirty="0" smtClean="0"/>
              <a:t>/{</a:t>
            </a:r>
            <a:r>
              <a:rPr lang="en-US" dirty="0" err="1" smtClean="0"/>
              <a:t>mngrId</a:t>
            </a:r>
            <a:r>
              <a:rPr lang="en-US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getsingleemp</a:t>
            </a:r>
            <a:r>
              <a:rPr lang="en-US" dirty="0" smtClean="0"/>
              <a:t>/{empId}“: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</a:t>
            </a:r>
            <a:r>
              <a:rPr lang="en-US" dirty="0" err="1" smtClean="0"/>
              <a:t>addemp</a:t>
            </a:r>
            <a:r>
              <a:rPr lang="en-US" dirty="0" smtClean="0"/>
              <a:t>/{deptId}“: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"/manager/update/{empId}“: Employee can update his record using employee his own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"/manager/</a:t>
            </a:r>
            <a:r>
              <a:rPr lang="en-US" b="1" dirty="0" err="1" smtClean="0"/>
              <a:t>updateself</a:t>
            </a:r>
            <a:r>
              <a:rPr lang="en-US" b="1" dirty="0" smtClean="0"/>
              <a:t>/{empId}“: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"/manager/delete/{empId}“: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"/employee/update/{empId}“:Employee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 &amp; hardware used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Operating System : Windows 7 or Windows 10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Language              : Java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IDE 	                      : Spring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Boot,PostMan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Microsoft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server</a:t>
            </a: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512 MB 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2 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  <a:br>
              <a:rPr lang="en-IN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1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1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For accessing data and to store data in secure form.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Explanation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Introduction	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Employee Management System application is used to store all type of employee  data.</a:t>
            </a:r>
          </a:p>
          <a:p>
            <a:r>
              <a:rPr lang="en-US" sz="2000" dirty="0" smtClean="0"/>
              <a:t>Director  &amp; Manager can access ,insert ,update , delete data of all the employees.</a:t>
            </a:r>
          </a:p>
          <a:p>
            <a:r>
              <a:rPr lang="en-US" sz="2000" dirty="0" smtClean="0"/>
              <a:t>This application can be used to store employee data in  secure form in company.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>
                <a:solidFill>
                  <a:srgbClr val="FFC7C7"/>
                </a:solidFill>
                <a:latin typeface="Arial Black"/>
                <a:ea typeface="Arial Black"/>
                <a:cs typeface="Arial Black"/>
                <a:sym typeface="Arial Black"/>
              </a:rPr>
              <a:t>Working Of Back-End</a:t>
            </a:r>
            <a:endParaRPr sz="4400" b="1">
              <a:solidFill>
                <a:srgbClr val="FFC7C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UIController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WorkFlow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 Client 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When client hit on request .Request goes to the </a:t>
            </a:r>
            <a:r>
              <a:rPr lang="en-US" sz="2400" dirty="0" smtClean="0"/>
              <a:t>Controller </a:t>
            </a:r>
            <a:r>
              <a:rPr lang="en-US" sz="2400" dirty="0" smtClean="0"/>
              <a:t>Class  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For returning response to </a:t>
            </a:r>
            <a:r>
              <a:rPr lang="en-US" sz="2400" dirty="0" smtClean="0"/>
              <a:t>client </a:t>
            </a:r>
            <a:r>
              <a:rPr lang="en-US" sz="2400" dirty="0" smtClean="0"/>
              <a:t>use  same sequence.Service To </a:t>
            </a:r>
            <a:r>
              <a:rPr lang="en-US" sz="2400" dirty="0" smtClean="0"/>
              <a:t>Controller </a:t>
            </a:r>
            <a:r>
              <a:rPr lang="en-US" sz="2400" dirty="0" smtClean="0"/>
              <a:t>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>
            <a:off x="3417375" y="2202241"/>
            <a:ext cx="1868578" cy="1644585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Employee Management System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758307" y="1165858"/>
            <a:ext cx="2187777" cy="687912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Employee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4432695" y="1165858"/>
            <a:ext cx="2351858" cy="687912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4524398" y="4302126"/>
            <a:ext cx="2351858" cy="8550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User 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758308" y="4302126"/>
            <a:ext cx="2187777" cy="8550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lang="en-IN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31"/>
          <p:cNvCxnSpPr/>
          <p:nvPr/>
        </p:nvCxnSpPr>
        <p:spPr>
          <a:xfrm>
            <a:off x="2852196" y="1853770"/>
            <a:ext cx="732815" cy="73967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5" name="Google Shape;345;p31"/>
          <p:cNvCxnSpPr/>
          <p:nvPr/>
        </p:nvCxnSpPr>
        <p:spPr>
          <a:xfrm flipH="1">
            <a:off x="5148064" y="1853770"/>
            <a:ext cx="864096" cy="85515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6" name="Google Shape;346;p31"/>
          <p:cNvCxnSpPr>
            <a:stCxn id="343" idx="0"/>
          </p:cNvCxnSpPr>
          <p:nvPr/>
        </p:nvCxnSpPr>
        <p:spPr>
          <a:xfrm rot="10800000" flipH="1">
            <a:off x="2852197" y="3501126"/>
            <a:ext cx="762600" cy="80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7" name="Google Shape;347;p31"/>
          <p:cNvCxnSpPr>
            <a:endCxn id="339" idx="5"/>
          </p:cNvCxnSpPr>
          <p:nvPr/>
        </p:nvCxnSpPr>
        <p:spPr>
          <a:xfrm rot="10800000">
            <a:off x="5012306" y="3605982"/>
            <a:ext cx="783900" cy="696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8" name="Google Shape;348;p31"/>
          <p:cNvSpPr/>
          <p:nvPr/>
        </p:nvSpPr>
        <p:spPr>
          <a:xfrm>
            <a:off x="1619672" y="5736837"/>
            <a:ext cx="5688631" cy="72008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DFD – Vehicle Employee Management System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-3" y="-2"/>
            <a:ext cx="12252960" cy="61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-3" y="501083"/>
            <a:ext cx="32572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Data Flow Diagram:</a:t>
            </a:r>
            <a:endParaRPr sz="26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Annotations ( @)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@JoinColumn: </a:t>
            </a:r>
            <a:r>
              <a:rPr lang="en-US" dirty="0" smtClean="0"/>
              <a:t>helps us specify the column we'll use for joining.</a:t>
            </a:r>
            <a:r>
              <a:rPr lang="en-US" b="1" dirty="0" smtClean="0"/>
              <a:t> 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serialization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637</TotalTime>
  <Words>711</Words>
  <Application>Microsoft Office PowerPoint</Application>
  <PresentationFormat>On-screen Show (4:3)</PresentationFormat>
  <Paragraphs>111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Edubridge Learning Pvt Ltd Pune</vt:lpstr>
      <vt:lpstr>PowerPoint Presentation</vt:lpstr>
      <vt:lpstr>Introduction </vt:lpstr>
      <vt:lpstr>Working Of Back-End</vt:lpstr>
      <vt:lpstr>WorkFlow</vt:lpstr>
      <vt:lpstr>PowerPoint Presentation</vt:lpstr>
      <vt:lpstr>          Annotations ( @)</vt:lpstr>
      <vt:lpstr>PowerPoint Presentation</vt:lpstr>
      <vt:lpstr>PowerPoint Presentation</vt:lpstr>
      <vt:lpstr>PowerPoint Presentation</vt:lpstr>
      <vt:lpstr>PowerPoint Presentation</vt:lpstr>
      <vt:lpstr>Application Programming Interface(APIs)</vt:lpstr>
      <vt:lpstr>PowerPoint Presentation</vt:lpstr>
      <vt:lpstr>PowerPoint Presentation</vt:lpstr>
      <vt:lpstr>PowerPoint Presentation</vt:lpstr>
      <vt:lpstr>Software &amp; hardware used</vt:lpstr>
      <vt:lpstr>        Features of system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Laptoponrenthpx360@outlook.com</cp:lastModifiedBy>
  <cp:revision>75</cp:revision>
  <dcterms:created xsi:type="dcterms:W3CDTF">2018-08-16T04:00:04Z</dcterms:created>
  <dcterms:modified xsi:type="dcterms:W3CDTF">2022-05-02T04:14:59Z</dcterms:modified>
</cp:coreProperties>
</file>