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1C58"/>
    <a:srgbClr val="FF99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08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4B637-9ED6-4286-B446-8BF67A0B4822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B82FC-039A-4195-B111-BB1A5C034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73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B82FC-039A-4195-B111-BB1A5C03465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5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8EAF-472E-4EEC-83CD-D64A90AEDE1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D8D7FF-15C7-4680-9271-643CB1452DF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8EAF-472E-4EEC-83CD-D64A90AEDE1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7FF-15C7-4680-9271-643CB1452D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8EAF-472E-4EEC-83CD-D64A90AEDE1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7FF-15C7-4680-9271-643CB1452D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8EAF-472E-4EEC-83CD-D64A90AEDE1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7FF-15C7-4680-9271-643CB1452D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8EAF-472E-4EEC-83CD-D64A90AEDE1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7FF-15C7-4680-9271-643CB1452D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8EAF-472E-4EEC-83CD-D64A90AEDE1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7FF-15C7-4680-9271-643CB1452DF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8EAF-472E-4EEC-83CD-D64A90AEDE1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7FF-15C7-4680-9271-643CB1452DF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8EAF-472E-4EEC-83CD-D64A90AEDE1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7FF-15C7-4680-9271-643CB1452D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8EAF-472E-4EEC-83CD-D64A90AEDE1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7FF-15C7-4680-9271-643CB1452D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8EAF-472E-4EEC-83CD-D64A90AEDE1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7FF-15C7-4680-9271-643CB1452D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8EAF-472E-4EEC-83CD-D64A90AEDE1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D7FF-15C7-4680-9271-643CB1452D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FF78EAF-472E-4EEC-83CD-D64A90AEDE1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FD8D7FF-15C7-4680-9271-643CB1452DF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332656"/>
            <a:ext cx="9036496" cy="1728192"/>
          </a:xfrm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txBody>
          <a:bodyPr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GB" sz="4000" i="1" dirty="0" smtClean="0">
                <a:solidFill>
                  <a:srgbClr val="0070C0"/>
                </a:solidFill>
                <a:latin typeface="Rockwell Extra Bold" pitchFamily="18" charset="0"/>
              </a:rPr>
              <a:t>BANK APPLICATION SYSTEM</a:t>
            </a:r>
            <a:endParaRPr lang="en-IN" sz="4000" i="1" dirty="0">
              <a:solidFill>
                <a:srgbClr val="0070C0"/>
              </a:solidFill>
              <a:latin typeface="Rockwell Extra Bol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3546594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 smtClean="0">
                <a:latin typeface="Cambria" pitchFamily="18" charset="0"/>
                <a:ea typeface="Cambria" pitchFamily="18" charset="0"/>
              </a:rPr>
              <a:t>Presented By:-  Ashwini Murhade</a:t>
            </a:r>
            <a:endParaRPr lang="en-IN" sz="2800" b="1" i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479715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Bauhaus 93" pitchFamily="82" charset="0"/>
                <a:cs typeface="Calibri" pitchFamily="34" charset="0"/>
              </a:rPr>
              <a:t>Guided By:- Indrakka Mali</a:t>
            </a:r>
            <a:endParaRPr lang="en-IN" sz="2800" dirty="0">
              <a:latin typeface="Bauhaus 93" pitchFamily="8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7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4896544" cy="1944216"/>
          </a:xfrm>
          <a:no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GB" sz="4800" i="1" dirty="0" smtClean="0">
                <a:latin typeface="Rockwell Extra Bold" pitchFamily="18" charset="0"/>
              </a:rPr>
              <a:t>CONTENTS</a:t>
            </a:r>
            <a:endParaRPr lang="en-IN" sz="4400" i="1" dirty="0"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3429000"/>
            <a:ext cx="8229600" cy="4709160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Californian FB" pitchFamily="18" charset="0"/>
                <a:cs typeface="Arial" pitchFamily="34" charset="0"/>
              </a:rPr>
              <a:t> Introduction</a:t>
            </a:r>
          </a:p>
          <a:p>
            <a:r>
              <a:rPr lang="en-GB" sz="3200" b="1" dirty="0" smtClean="0">
                <a:latin typeface="Californian FB" pitchFamily="18" charset="0"/>
                <a:cs typeface="Arial" pitchFamily="34" charset="0"/>
              </a:rPr>
              <a:t> Table  structure</a:t>
            </a:r>
          </a:p>
          <a:p>
            <a:r>
              <a:rPr lang="en-GB" sz="3200" b="1" dirty="0" smtClean="0">
                <a:latin typeface="Californian FB" pitchFamily="18" charset="0"/>
                <a:cs typeface="Arial" pitchFamily="34" charset="0"/>
              </a:rPr>
              <a:t> Work – flow of project</a:t>
            </a:r>
          </a:p>
          <a:p>
            <a:r>
              <a:rPr lang="en-GB" sz="3200" b="1" dirty="0" smtClean="0">
                <a:latin typeface="Californian FB" pitchFamily="18" charset="0"/>
                <a:cs typeface="Arial" pitchFamily="34" charset="0"/>
              </a:rPr>
              <a:t> Conclusion</a:t>
            </a:r>
          </a:p>
          <a:p>
            <a:pPr marL="45720" indent="0">
              <a:buNone/>
            </a:pPr>
            <a:endParaRPr lang="en-GB" sz="3200" dirty="0" smtClean="0">
              <a:latin typeface="Algerian" pitchFamily="82" charset="0"/>
            </a:endParaRPr>
          </a:p>
          <a:p>
            <a:endParaRPr lang="en-IN" sz="3200" dirty="0">
              <a:solidFill>
                <a:schemeClr val="accent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060848"/>
            <a:ext cx="7315200" cy="422108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 smtClean="0"/>
              <a:t> Bank management  application  system focuses on crud  oprations on databases.</a:t>
            </a:r>
          </a:p>
          <a:p>
            <a:pPr>
              <a:buFont typeface="Wingdings" pitchFamily="2" charset="2"/>
              <a:buChar char="Ø"/>
            </a:pPr>
            <a:endParaRPr lang="en-GB" sz="2400" dirty="0" smtClean="0"/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 It uses JDBC(java database connectivity) to intract with the   databases.</a:t>
            </a:r>
          </a:p>
          <a:p>
            <a:pPr>
              <a:buFont typeface="Wingdings" pitchFamily="2" charset="2"/>
              <a:buChar char="Ø"/>
            </a:pPr>
            <a:endParaRPr lang="en-GB" sz="2400" dirty="0" smtClean="0"/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 In bank application we add the bank details, display bank        details,  update bank  details, and delete the  bank details.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315200" cy="1154097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GB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Rockwell Extra Bold" pitchFamily="18" charset="0"/>
              </a:rPr>
              <a:t>INTRODUCTION</a:t>
            </a:r>
            <a:endParaRPr lang="en-IN" b="1" i="1" dirty="0">
              <a:solidFill>
                <a:schemeClr val="accent4">
                  <a:lumMod val="40000"/>
                  <a:lumOff val="60000"/>
                </a:schemeClr>
              </a:solidFill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548680"/>
            <a:ext cx="7315200" cy="1154097"/>
          </a:xfrm>
        </p:spPr>
        <p:txBody>
          <a:bodyPr>
            <a:normAutofit/>
          </a:bodyPr>
          <a:lstStyle/>
          <a:p>
            <a:r>
              <a:rPr lang="en-GB" sz="4800" b="1" i="1" dirty="0" smtClean="0">
                <a:solidFill>
                  <a:srgbClr val="00B0F0"/>
                </a:solidFill>
                <a:latin typeface="Rockwell Extra Bold" pitchFamily="18" charset="0"/>
              </a:rPr>
              <a:t>Table Structure</a:t>
            </a:r>
            <a:endParaRPr lang="en-IN" sz="4800" b="1" i="1" dirty="0">
              <a:solidFill>
                <a:srgbClr val="00B0F0"/>
              </a:solidFill>
              <a:latin typeface="Rockwell Extra Bold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7488832" cy="3547843"/>
          </a:xfrm>
        </p:spPr>
      </p:pic>
      <p:sp>
        <p:nvSpPr>
          <p:cNvPr id="5" name="TextBox 4"/>
          <p:cNvSpPr txBox="1"/>
          <p:nvPr/>
        </p:nvSpPr>
        <p:spPr>
          <a:xfrm>
            <a:off x="971600" y="2492896"/>
            <a:ext cx="338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1" dirty="0" err="1" smtClean="0">
                <a:latin typeface="Cambria" pitchFamily="18" charset="0"/>
                <a:ea typeface="Cambria" pitchFamily="18" charset="0"/>
              </a:rPr>
              <a:t>Mybank</a:t>
            </a:r>
            <a:r>
              <a:rPr lang="en-GB" sz="3200" b="1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GB" sz="2400" b="1" i="1" dirty="0" smtClean="0">
                <a:latin typeface="Cambria" pitchFamily="18" charset="0"/>
                <a:ea typeface="Cambria" pitchFamily="18" charset="0"/>
              </a:rPr>
              <a:t>:-</a:t>
            </a:r>
            <a:endParaRPr lang="en-IN" sz="2400" b="1" i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8208912" cy="1630769"/>
          </a:xfrm>
        </p:spPr>
        <p:txBody>
          <a:bodyPr>
            <a:noAutofit/>
          </a:bodyPr>
          <a:lstStyle/>
          <a:p>
            <a:r>
              <a:rPr lang="en-GB" sz="44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ckwell Extra Bold" pitchFamily="18" charset="0"/>
              </a:rPr>
              <a:t>Work – Flow of Project</a:t>
            </a:r>
            <a:endParaRPr lang="en-IN" sz="4400" b="1" i="1" dirty="0">
              <a:solidFill>
                <a:schemeClr val="accent4">
                  <a:lumMod val="60000"/>
                  <a:lumOff val="40000"/>
                </a:schemeClr>
              </a:solidFill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60849"/>
            <a:ext cx="7762056" cy="42485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 It gives the users options to add bank , update bank details, display all bank details, display details of a perticular bank and delete bank.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 If the users select add bank options then the users needs to enter the bank details to save the record.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If the users select option update bank then the users need to enter the bank id then the bank details which need to  be updated.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If the users select option display bank then the list of all banks is displayed.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If the users select option to display  perticular bank details then the users need to enter the bank id and bank details to are displayed.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It the users select option to delete bank then the user need to enter bank id and given bank is deleted.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6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36712"/>
            <a:ext cx="7315200" cy="1154097"/>
          </a:xfrm>
        </p:spPr>
        <p:txBody>
          <a:bodyPr/>
          <a:lstStyle/>
          <a:p>
            <a:r>
              <a:rPr lang="en-GB" sz="4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Rockwell Extra Bold" pitchFamily="18" charset="0"/>
              </a:rPr>
              <a:t>Conclusion</a:t>
            </a:r>
            <a:endParaRPr lang="en-IN" sz="4400" b="1" dirty="0">
              <a:solidFill>
                <a:schemeClr val="tx2">
                  <a:lumMod val="20000"/>
                  <a:lumOff val="80000"/>
                </a:schemeClr>
              </a:solidFill>
              <a:latin typeface="Rockwell Extra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Performing crud operations on the  database .</a:t>
            </a:r>
          </a:p>
          <a:p>
            <a:endParaRPr lang="en-GB" dirty="0"/>
          </a:p>
          <a:p>
            <a:r>
              <a:rPr lang="en-GB" dirty="0" smtClean="0"/>
              <a:t>Implement   the  JDBC.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8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916832"/>
            <a:ext cx="7819256" cy="1586145"/>
          </a:xfrm>
        </p:spPr>
        <p:txBody>
          <a:bodyPr>
            <a:normAutofit/>
          </a:bodyPr>
          <a:lstStyle/>
          <a:p>
            <a:pPr algn="ctr"/>
            <a:r>
              <a:rPr lang="en-GB" sz="6600" i="1" dirty="0" smtClean="0">
                <a:solidFill>
                  <a:schemeClr val="tx1"/>
                </a:solidFill>
                <a:latin typeface="Rockwell Extra Bold" pitchFamily="18" charset="0"/>
              </a:rPr>
              <a:t>Thank you</a:t>
            </a:r>
            <a:endParaRPr lang="en-IN" sz="6600" i="1" dirty="0">
              <a:solidFill>
                <a:schemeClr val="tx1"/>
              </a:solidFill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231</TotalTime>
  <Words>245</Words>
  <Application>Microsoft Office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BANK APPLICATION SYSTEM</vt:lpstr>
      <vt:lpstr>CONTENTS</vt:lpstr>
      <vt:lpstr>INTRODUCTION</vt:lpstr>
      <vt:lpstr>Table Structure</vt:lpstr>
      <vt:lpstr>Work – Flow of Project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Laptoponrenthpx360@outlook.com</dc:creator>
  <cp:lastModifiedBy>Laptoponrenthpx360@outlook.com</cp:lastModifiedBy>
  <cp:revision>17</cp:revision>
  <dcterms:created xsi:type="dcterms:W3CDTF">2022-05-03T10:10:26Z</dcterms:created>
  <dcterms:modified xsi:type="dcterms:W3CDTF">2022-05-03T14:02:17Z</dcterms:modified>
</cp:coreProperties>
</file>