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07" r:id="rId11"/>
    <p:sldId id="406" r:id="rId12"/>
    <p:sldId id="405" r:id="rId13"/>
    <p:sldId id="404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17-Sep-24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17-Sep-24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588" y="438373"/>
            <a:ext cx="6516092" cy="329184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RedBus Project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3. Project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447365"/>
            <a:ext cx="10971638" cy="4410635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Import Statements: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Imported the </a:t>
            </a:r>
            <a:r>
              <a:rPr lang="en-US" sz="19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Streamlit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Pandas, </a:t>
            </a:r>
            <a:r>
              <a:rPr lang="en-US" sz="19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mysql.connector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and query.py module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Page Configuration, Image and Title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Database Interaction and Data Retrieval: 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Calls function from the query.py module to retrieve data from the database.</a:t>
            </a:r>
            <a:endParaRPr lang="en-US" sz="19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Sidebar: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Displayed an image, Created a multiselect widget in the sidebar allowing users to select multiple bus route names. Created a sidebar container with menu options.</a:t>
            </a:r>
          </a:p>
          <a:p>
            <a:r>
              <a:rPr lang="en-US" sz="21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 Filtering and Display:</a:t>
            </a:r>
            <a:r>
              <a:rPr lang="en-US" sz="21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Filters the </a:t>
            </a:r>
            <a:r>
              <a:rPr lang="en-US" sz="19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DataFrame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sz="19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df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based on the selected bus route names.</a:t>
            </a:r>
          </a:p>
          <a:p>
            <a:r>
              <a:rPr lang="en-US" sz="21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Created columns and expander: 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which allows users to select columns to display in a </a:t>
            </a:r>
            <a:r>
              <a:rPr lang="en-US" sz="19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DataFrame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en-US" sz="21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Conditional Execution:</a:t>
            </a:r>
            <a:r>
              <a:rPr lang="en-US" sz="21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Selected menu option executes the functions of displaying table in </a:t>
            </a:r>
            <a:r>
              <a:rPr lang="en-US" sz="1900" b="1" i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Home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sz="1900" b="1" i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Dashboard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creates a bar chart, scatter chart and a pie chart using </a:t>
            </a:r>
            <a:r>
              <a:rPr lang="en-US" sz="19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Plotly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and displays them, </a:t>
            </a:r>
            <a:r>
              <a:rPr lang="en-US" sz="1900" b="1" i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Route links 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displays another table and a line chart using </a:t>
            </a:r>
            <a:r>
              <a:rPr lang="en-US" sz="19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Plotly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and retrieves data on popular cities, </a:t>
            </a:r>
            <a:r>
              <a:rPr lang="en-US" sz="1900" b="1" i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Customer Service </a:t>
            </a:r>
            <a:r>
              <a:rPr lang="en-US" sz="19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gets the input and feedback from the user and displays the same.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Ashwini Murugappan</a:t>
            </a:r>
          </a:p>
          <a:p>
            <a:r>
              <a:rPr lang="en-US" dirty="0"/>
              <a:t>MDTM28 Batch</a:t>
            </a:r>
          </a:p>
          <a:p>
            <a:r>
              <a:rPr lang="en-US" dirty="0"/>
              <a:t>ashwinimurugappan@gmail.com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Web Scraping with Selenium</a:t>
            </a:r>
          </a:p>
          <a:p>
            <a:r>
              <a:rPr lang="en-US" dirty="0"/>
              <a:t>Data Processing and Storage</a:t>
            </a:r>
          </a:p>
          <a:p>
            <a:r>
              <a:rPr lang="en-US" dirty="0"/>
              <a:t>Project Setup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940" y="376740"/>
            <a:ext cx="4874447" cy="3291840"/>
          </a:xfrm>
        </p:spPr>
        <p:txBody>
          <a:bodyPr/>
          <a:lstStyle/>
          <a:p>
            <a:pPr algn="l"/>
            <a:r>
              <a:rPr lang="en-US" sz="4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Redbus</a:t>
            </a: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Scraping with Selenium &amp; Dynamic Filtering using </a:t>
            </a:r>
            <a:r>
              <a:rPr lang="en-US" sz="4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sz="40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6096000" cy="6880226"/>
          </a:xfr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535800"/>
            <a:ext cx="10873740" cy="132588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Introduction: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3765" y="2478461"/>
            <a:ext cx="7344335" cy="359064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"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Redbus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Data Scraping and Filtering with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Application" is designed to streamline the process of gathering and analyzing bus travel data.</a:t>
            </a:r>
            <a:r>
              <a:rPr lang="en-US" dirty="0"/>
              <a:t>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By leveraging web scraping techniques and the interactive capabilities of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this application offers a valuable tool for researchers, analysts, and travelers alike.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1. Web Scraping with Selenium: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Code Breakdown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08089"/>
            <a:ext cx="3493546" cy="364927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Imports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Necessary libraries for web scraping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selenium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pandas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user interaction (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ActionChains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 </a:t>
            </a:r>
            <a:endParaRPr 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97505" y="2608088"/>
            <a:ext cx="7309767" cy="3649275"/>
          </a:xfrm>
        </p:spPr>
        <p:txBody>
          <a:bodyPr>
            <a:normAutofit lnSpcReduction="10000"/>
          </a:bodyPr>
          <a:lstStyle/>
          <a:p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routedata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Empty list to store scraped route data. 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Looping through state URLs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Iterates over each state bus URL.</a:t>
            </a:r>
            <a:endParaRPr lang="en-US" dirty="0"/>
          </a:p>
          <a:p>
            <a:pPr marL="0" lvl="1" indent="0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Function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Defines a function to scrape routes from the current page. </a:t>
            </a:r>
            <a:r>
              <a:rPr lang="en-US" dirty="0"/>
              <a:t>Purposeful gestures</a:t>
            </a:r>
          </a:p>
          <a:p>
            <a:pPr marL="0" lvl="1" indent="0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Extracts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route name, Extracts route link, and Appends data </a:t>
            </a:r>
          </a:p>
          <a:p>
            <a:pPr marL="0" lvl="1" indent="0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Looping through page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s: Iterates from page 1 to 5 (inclusive) of the current state bus URL.</a:t>
            </a:r>
          </a:p>
          <a:p>
            <a:pPr marL="0" lvl="1" indent="0">
              <a:buNone/>
            </a:pPr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df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creation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Creates a pandas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DataFrame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from the scraped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routedata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Scraping Loop for bus details: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5800164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bus_details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Empty list to store scraped bus details dictionaries. 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Iterates over items in </a:t>
            </a:r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routedata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Extracts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route_link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and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route_name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from the current item.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Handling Government Buses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Tries to find an element with the class button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Scrolling Down the Page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Sets scrolling to True to initiate a loop for scrolling. Loops until scrolling becomes False.</a:t>
            </a:r>
          </a:p>
          <a:p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Scrape_bus_details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Function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This function extracts details about individual buses displayed on the page.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Appends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the extracted details as a dictionary to the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bus_details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list.</a:t>
            </a:r>
            <a:endParaRPr 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 Storage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Creates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 pandas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DataFrame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data,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Saves the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DataFrame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to a CSV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sz="4000" b="0" dirty="0"/>
              <a:t>2. Data Processing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Dynamic SQL query to create and populate the database results while we apply filters in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app.</a:t>
            </a:r>
            <a:endParaRPr lang="en-US" dirty="0"/>
          </a:p>
        </p:txBody>
      </p:sp>
      <p:pic>
        <p:nvPicPr>
          <p:cNvPr id="5" name="Picture Placeholder 52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r="5394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861974" cy="3999060"/>
          </a:xfrm>
        </p:spPr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Clean and process scraped data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Handle missing values, inconsistencies,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etc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and normalizing data.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Store data in a database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Use MySQL to connect to database and insert data.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Functions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Executes the SQL statement to retrieve all data from the "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bus_details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" table. Returns the fetched data.</a:t>
            </a:r>
          </a:p>
          <a:p>
            <a:endParaRPr 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Purpose: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These functions are likely used to retrieve data from a database containing information about bus routes, their details, and their popularity. The data can then be used in a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application to provide users with information about bus routes, their details, and popular cities.</a:t>
            </a:r>
            <a:endParaRPr 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{A9639EED-BA36-49D0-972A-B63A33512D30}tf78853419_win32</Template>
  <TotalTime>113</TotalTime>
  <Words>646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Franklin Gothic Book</vt:lpstr>
      <vt:lpstr>Franklin Gothic Demi</vt:lpstr>
      <vt:lpstr>Custom</vt:lpstr>
      <vt:lpstr>RedBus Project</vt:lpstr>
      <vt:lpstr>Agenda</vt:lpstr>
      <vt:lpstr>Redbus Data Scraping with Selenium &amp; Dynamic Filtering using Streamlit</vt:lpstr>
      <vt:lpstr>Introduction:</vt:lpstr>
      <vt:lpstr>1. Web Scraping with Selenium:</vt:lpstr>
      <vt:lpstr>Scraping</vt:lpstr>
      <vt:lpstr>Scraping Loop for bus details:</vt:lpstr>
      <vt:lpstr>2. Data Processing and Storage</vt:lpstr>
      <vt:lpstr>Dynamic delivery</vt:lpstr>
      <vt:lpstr>3. Project Setup: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Nagarajan Kadappan</dc:creator>
  <cp:lastModifiedBy>Nagarajan Kadappan</cp:lastModifiedBy>
  <cp:revision>1</cp:revision>
  <dcterms:created xsi:type="dcterms:W3CDTF">2024-09-17T13:08:08Z</dcterms:created>
  <dcterms:modified xsi:type="dcterms:W3CDTF">2024-09-17T15:02:03Z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