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85" r:id="rId13"/>
  </p:sldIdLst>
  <p:sldSz cx="9144000" cy="5143500" type="screen16x9"/>
  <p:notesSz cx="6858000" cy="9144000"/>
  <p:embeddedFontLst>
    <p:embeddedFont>
      <p:font typeface="Krona One" panose="020B0604020202020204" charset="0"/>
      <p:regular r:id="rId15"/>
    </p:embeddedFont>
    <p:embeddedFont>
      <p:font typeface="Lato" panose="020F0502020204030203" pitchFamily="34" charset="0"/>
      <p:regular r:id="rId16"/>
      <p:bold r:id="rId17"/>
      <p:italic r:id="rId18"/>
      <p:boldItalic r:id="rId19"/>
    </p:embeddedFont>
    <p:embeddedFont>
      <p:font typeface="Roboto Condensed Light" panose="02000000000000000000" pitchFamily="2"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7FBC2-198A-4C10-9FEC-5EEF8DA82D27}">
  <a:tblStyle styleId="{F467FBC2-198A-4C10-9FEC-5EEF8DA82D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168b832f2d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168b832f2d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7"/>
        <p:cNvGrpSpPr/>
        <p:nvPr/>
      </p:nvGrpSpPr>
      <p:grpSpPr>
        <a:xfrm>
          <a:off x="0" y="0"/>
          <a:ext cx="0" cy="0"/>
          <a:chOff x="0" y="0"/>
          <a:chExt cx="0" cy="0"/>
        </a:xfrm>
      </p:grpSpPr>
      <p:sp>
        <p:nvSpPr>
          <p:cNvPr id="2508" name="Google Shape;2508;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9" name="Google Shape;2509;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5"/>
        <p:cNvGrpSpPr/>
        <p:nvPr/>
      </p:nvGrpSpPr>
      <p:grpSpPr>
        <a:xfrm>
          <a:off x="0" y="0"/>
          <a:ext cx="0" cy="0"/>
          <a:chOff x="0" y="0"/>
          <a:chExt cx="0" cy="0"/>
        </a:xfrm>
      </p:grpSpPr>
      <p:sp>
        <p:nvSpPr>
          <p:cNvPr id="2526" name="Google Shape;2526;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7" name="Google Shape;2527;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9"/>
        <p:cNvGrpSpPr/>
        <p:nvPr/>
      </p:nvGrpSpPr>
      <p:grpSpPr>
        <a:xfrm>
          <a:off x="0" y="0"/>
          <a:ext cx="0" cy="0"/>
          <a:chOff x="0" y="0"/>
          <a:chExt cx="0" cy="0"/>
        </a:xfrm>
      </p:grpSpPr>
      <p:sp>
        <p:nvSpPr>
          <p:cNvPr id="2850" name="Google Shape;2850;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1" name="Google Shape;2851;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68dda5f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1168dda5f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18c9f6ab83_0_1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18c9f6ab83_0_1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118c9f6ab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118c9f6ab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09700" y="949825"/>
            <a:ext cx="6324600" cy="2413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5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550" y="326067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518925" y="170863"/>
            <a:ext cx="190166" cy="176966"/>
            <a:chOff x="985850" y="385775"/>
            <a:chExt cx="190166" cy="176966"/>
          </a:xfrm>
        </p:grpSpPr>
        <p:sp>
          <p:nvSpPr>
            <p:cNvPr id="14" name="Google Shape;14;p2"/>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16" name="Google Shape;16;p2"/>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3603929" y="4740825"/>
            <a:ext cx="1935995" cy="310753"/>
            <a:chOff x="2225600" y="2152250"/>
            <a:chExt cx="3266400" cy="524300"/>
          </a:xfrm>
        </p:grpSpPr>
        <p:sp>
          <p:nvSpPr>
            <p:cNvPr id="18" name="Google Shape;18;p2"/>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434044" y="182778"/>
            <a:ext cx="96345" cy="153150"/>
            <a:chOff x="771525" y="1135925"/>
            <a:chExt cx="128700" cy="204582"/>
          </a:xfrm>
        </p:grpSpPr>
        <p:cxnSp>
          <p:nvCxnSpPr>
            <p:cNvPr id="25" name="Google Shape;25;p2"/>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26" name="Google Shape;26;p2"/>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7"/>
        <p:cNvGrpSpPr/>
        <p:nvPr/>
      </p:nvGrpSpPr>
      <p:grpSpPr>
        <a:xfrm>
          <a:off x="0" y="0"/>
          <a:ext cx="0" cy="0"/>
          <a:chOff x="0" y="0"/>
          <a:chExt cx="0" cy="0"/>
        </a:xfrm>
      </p:grpSpPr>
      <p:sp>
        <p:nvSpPr>
          <p:cNvPr id="408" name="Google Shape;408;p2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9" name="Google Shape;409;p24"/>
          <p:cNvSpPr txBox="1">
            <a:spLocks noGrp="1"/>
          </p:cNvSpPr>
          <p:nvPr>
            <p:ph type="title" idx="2"/>
          </p:nvPr>
        </p:nvSpPr>
        <p:spPr>
          <a:xfrm>
            <a:off x="937700" y="2694600"/>
            <a:ext cx="2175300" cy="3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0" name="Google Shape;410;p24"/>
          <p:cNvSpPr txBox="1">
            <a:spLocks noGrp="1"/>
          </p:cNvSpPr>
          <p:nvPr>
            <p:ph type="subTitle" idx="1"/>
          </p:nvPr>
        </p:nvSpPr>
        <p:spPr>
          <a:xfrm>
            <a:off x="937700" y="3043375"/>
            <a:ext cx="2175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1" name="Google Shape;411;p24"/>
          <p:cNvSpPr txBox="1">
            <a:spLocks noGrp="1"/>
          </p:cNvSpPr>
          <p:nvPr>
            <p:ph type="title" idx="3"/>
          </p:nvPr>
        </p:nvSpPr>
        <p:spPr>
          <a:xfrm>
            <a:off x="3484421" y="2694600"/>
            <a:ext cx="2175300" cy="3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2" name="Google Shape;412;p24"/>
          <p:cNvSpPr txBox="1">
            <a:spLocks noGrp="1"/>
          </p:cNvSpPr>
          <p:nvPr>
            <p:ph type="subTitle" idx="4"/>
          </p:nvPr>
        </p:nvSpPr>
        <p:spPr>
          <a:xfrm>
            <a:off x="3484422" y="3043375"/>
            <a:ext cx="2175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3" name="Google Shape;413;p24"/>
          <p:cNvSpPr txBox="1">
            <a:spLocks noGrp="1"/>
          </p:cNvSpPr>
          <p:nvPr>
            <p:ph type="title" idx="5"/>
          </p:nvPr>
        </p:nvSpPr>
        <p:spPr>
          <a:xfrm>
            <a:off x="6031149" y="2694600"/>
            <a:ext cx="2175300" cy="3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4" name="Google Shape;414;p24"/>
          <p:cNvSpPr txBox="1">
            <a:spLocks noGrp="1"/>
          </p:cNvSpPr>
          <p:nvPr>
            <p:ph type="subTitle" idx="6"/>
          </p:nvPr>
        </p:nvSpPr>
        <p:spPr>
          <a:xfrm>
            <a:off x="6031150" y="3043375"/>
            <a:ext cx="2175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5" name="Google Shape;415;p24"/>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4"/>
          <p:cNvGrpSpPr/>
          <p:nvPr/>
        </p:nvGrpSpPr>
        <p:grpSpPr>
          <a:xfrm>
            <a:off x="8518925" y="170863"/>
            <a:ext cx="190166" cy="176966"/>
            <a:chOff x="985850" y="385775"/>
            <a:chExt cx="190166" cy="176966"/>
          </a:xfrm>
        </p:grpSpPr>
        <p:sp>
          <p:nvSpPr>
            <p:cNvPr id="418" name="Google Shape;418;p24"/>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4"/>
            <p:cNvCxnSpPr>
              <a:stCxn id="418"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420" name="Google Shape;420;p24"/>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24"/>
          <p:cNvGrpSpPr/>
          <p:nvPr/>
        </p:nvGrpSpPr>
        <p:grpSpPr>
          <a:xfrm>
            <a:off x="3603929" y="4740825"/>
            <a:ext cx="1935995" cy="310753"/>
            <a:chOff x="2225600" y="2152250"/>
            <a:chExt cx="3266400" cy="524300"/>
          </a:xfrm>
        </p:grpSpPr>
        <p:sp>
          <p:nvSpPr>
            <p:cNvPr id="422" name="Google Shape;422;p24"/>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4"/>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4"/>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4"/>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24"/>
          <p:cNvGrpSpPr/>
          <p:nvPr/>
        </p:nvGrpSpPr>
        <p:grpSpPr>
          <a:xfrm>
            <a:off x="434044" y="182778"/>
            <a:ext cx="96345" cy="153150"/>
            <a:chOff x="771525" y="1135925"/>
            <a:chExt cx="128700" cy="204582"/>
          </a:xfrm>
        </p:grpSpPr>
        <p:cxnSp>
          <p:nvCxnSpPr>
            <p:cNvPr id="429" name="Google Shape;429;p24"/>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430" name="Google Shape;430;p24"/>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82"/>
        <p:cNvGrpSpPr/>
        <p:nvPr/>
      </p:nvGrpSpPr>
      <p:grpSpPr>
        <a:xfrm>
          <a:off x="0" y="0"/>
          <a:ext cx="0" cy="0"/>
          <a:chOff x="0" y="0"/>
          <a:chExt cx="0" cy="0"/>
        </a:xfrm>
      </p:grpSpPr>
      <p:sp>
        <p:nvSpPr>
          <p:cNvPr id="483" name="Google Shape;483;p2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4" name="Google Shape;484;p27"/>
          <p:cNvSpPr txBox="1">
            <a:spLocks noGrp="1"/>
          </p:cNvSpPr>
          <p:nvPr>
            <p:ph type="title" idx="2"/>
          </p:nvPr>
        </p:nvSpPr>
        <p:spPr>
          <a:xfrm>
            <a:off x="1402350" y="1849750"/>
            <a:ext cx="1978200" cy="34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5" name="Google Shape;485;p27"/>
          <p:cNvSpPr txBox="1">
            <a:spLocks noGrp="1"/>
          </p:cNvSpPr>
          <p:nvPr>
            <p:ph type="subTitle" idx="1"/>
          </p:nvPr>
        </p:nvSpPr>
        <p:spPr>
          <a:xfrm>
            <a:off x="1402350" y="2228700"/>
            <a:ext cx="1978200" cy="61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6" name="Google Shape;486;p27"/>
          <p:cNvSpPr txBox="1">
            <a:spLocks noGrp="1"/>
          </p:cNvSpPr>
          <p:nvPr>
            <p:ph type="title" idx="3"/>
          </p:nvPr>
        </p:nvSpPr>
        <p:spPr>
          <a:xfrm>
            <a:off x="5763451" y="1849750"/>
            <a:ext cx="1978200" cy="343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7" name="Google Shape;487;p27"/>
          <p:cNvSpPr txBox="1">
            <a:spLocks noGrp="1"/>
          </p:cNvSpPr>
          <p:nvPr>
            <p:ph type="subTitle" idx="4"/>
          </p:nvPr>
        </p:nvSpPr>
        <p:spPr>
          <a:xfrm>
            <a:off x="5763456" y="222870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8" name="Google Shape;488;p27"/>
          <p:cNvSpPr txBox="1">
            <a:spLocks noGrp="1"/>
          </p:cNvSpPr>
          <p:nvPr>
            <p:ph type="title" idx="5"/>
          </p:nvPr>
        </p:nvSpPr>
        <p:spPr>
          <a:xfrm>
            <a:off x="1402350" y="3182675"/>
            <a:ext cx="1978200" cy="34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9" name="Google Shape;489;p27"/>
          <p:cNvSpPr txBox="1">
            <a:spLocks noGrp="1"/>
          </p:cNvSpPr>
          <p:nvPr>
            <p:ph type="subTitle" idx="6"/>
          </p:nvPr>
        </p:nvSpPr>
        <p:spPr>
          <a:xfrm>
            <a:off x="1402350" y="3573213"/>
            <a:ext cx="19782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90" name="Google Shape;490;p27"/>
          <p:cNvSpPr txBox="1">
            <a:spLocks noGrp="1"/>
          </p:cNvSpPr>
          <p:nvPr>
            <p:ph type="title" idx="7"/>
          </p:nvPr>
        </p:nvSpPr>
        <p:spPr>
          <a:xfrm>
            <a:off x="5763452" y="3182675"/>
            <a:ext cx="1978200" cy="343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1" name="Google Shape;491;p27"/>
          <p:cNvSpPr txBox="1">
            <a:spLocks noGrp="1"/>
          </p:cNvSpPr>
          <p:nvPr>
            <p:ph type="subTitle" idx="8"/>
          </p:nvPr>
        </p:nvSpPr>
        <p:spPr>
          <a:xfrm>
            <a:off x="5763456" y="3573213"/>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92" name="Google Shape;492;p27"/>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7"/>
          <p:cNvGrpSpPr/>
          <p:nvPr/>
        </p:nvGrpSpPr>
        <p:grpSpPr>
          <a:xfrm>
            <a:off x="8518925" y="170863"/>
            <a:ext cx="190166" cy="176966"/>
            <a:chOff x="985850" y="385775"/>
            <a:chExt cx="190166" cy="176966"/>
          </a:xfrm>
        </p:grpSpPr>
        <p:sp>
          <p:nvSpPr>
            <p:cNvPr id="495" name="Google Shape;495;p27"/>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6" name="Google Shape;496;p27"/>
            <p:cNvCxnSpPr>
              <a:stCxn id="495"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497" name="Google Shape;497;p27"/>
          <p:cNvSpPr/>
          <p:nvPr/>
        </p:nvSpPr>
        <p:spPr>
          <a:xfrm>
            <a:off x="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27"/>
          <p:cNvGrpSpPr/>
          <p:nvPr/>
        </p:nvGrpSpPr>
        <p:grpSpPr>
          <a:xfrm>
            <a:off x="3604152" y="4740825"/>
            <a:ext cx="1935995" cy="310753"/>
            <a:chOff x="2225600" y="2152250"/>
            <a:chExt cx="3266400" cy="524300"/>
          </a:xfrm>
        </p:grpSpPr>
        <p:sp>
          <p:nvSpPr>
            <p:cNvPr id="499" name="Google Shape;499;p27"/>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27"/>
          <p:cNvGrpSpPr/>
          <p:nvPr/>
        </p:nvGrpSpPr>
        <p:grpSpPr>
          <a:xfrm>
            <a:off x="434044" y="182778"/>
            <a:ext cx="96345" cy="153150"/>
            <a:chOff x="771525" y="1135925"/>
            <a:chExt cx="128700" cy="204582"/>
          </a:xfrm>
        </p:grpSpPr>
        <p:cxnSp>
          <p:nvCxnSpPr>
            <p:cNvPr id="506" name="Google Shape;506;p27"/>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507" name="Google Shape;507;p27"/>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08"/>
        <p:cNvGrpSpPr/>
        <p:nvPr/>
      </p:nvGrpSpPr>
      <p:grpSpPr>
        <a:xfrm>
          <a:off x="0" y="0"/>
          <a:ext cx="0" cy="0"/>
          <a:chOff x="0" y="0"/>
          <a:chExt cx="0" cy="0"/>
        </a:xfrm>
      </p:grpSpPr>
      <p:sp>
        <p:nvSpPr>
          <p:cNvPr id="509" name="Google Shape;509;p2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0" name="Google Shape;510;p28"/>
          <p:cNvSpPr txBox="1">
            <a:spLocks noGrp="1"/>
          </p:cNvSpPr>
          <p:nvPr>
            <p:ph type="title" idx="2"/>
          </p:nvPr>
        </p:nvSpPr>
        <p:spPr>
          <a:xfrm>
            <a:off x="1101175" y="1776275"/>
            <a:ext cx="2097000" cy="41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1" name="Google Shape;511;p28"/>
          <p:cNvSpPr txBox="1">
            <a:spLocks noGrp="1"/>
          </p:cNvSpPr>
          <p:nvPr>
            <p:ph type="subTitle" idx="1"/>
          </p:nvPr>
        </p:nvSpPr>
        <p:spPr>
          <a:xfrm>
            <a:off x="1101175" y="21634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2" name="Google Shape;512;p28"/>
          <p:cNvSpPr txBox="1">
            <a:spLocks noGrp="1"/>
          </p:cNvSpPr>
          <p:nvPr>
            <p:ph type="title" idx="3"/>
          </p:nvPr>
        </p:nvSpPr>
        <p:spPr>
          <a:xfrm>
            <a:off x="3717475" y="1776275"/>
            <a:ext cx="2097000" cy="41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3" name="Google Shape;513;p28"/>
          <p:cNvSpPr txBox="1">
            <a:spLocks noGrp="1"/>
          </p:cNvSpPr>
          <p:nvPr>
            <p:ph type="subTitle" idx="4"/>
          </p:nvPr>
        </p:nvSpPr>
        <p:spPr>
          <a:xfrm>
            <a:off x="3717471" y="21634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4" name="Google Shape;514;p28"/>
          <p:cNvSpPr txBox="1">
            <a:spLocks noGrp="1"/>
          </p:cNvSpPr>
          <p:nvPr>
            <p:ph type="title" idx="5"/>
          </p:nvPr>
        </p:nvSpPr>
        <p:spPr>
          <a:xfrm>
            <a:off x="1101175" y="3209675"/>
            <a:ext cx="2097000" cy="41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5" name="Google Shape;515;p28"/>
          <p:cNvSpPr txBox="1">
            <a:spLocks noGrp="1"/>
          </p:cNvSpPr>
          <p:nvPr>
            <p:ph type="subTitle" idx="6"/>
          </p:nvPr>
        </p:nvSpPr>
        <p:spPr>
          <a:xfrm>
            <a:off x="1101175" y="35968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6" name="Google Shape;516;p28"/>
          <p:cNvSpPr txBox="1">
            <a:spLocks noGrp="1"/>
          </p:cNvSpPr>
          <p:nvPr>
            <p:ph type="title" idx="7"/>
          </p:nvPr>
        </p:nvSpPr>
        <p:spPr>
          <a:xfrm>
            <a:off x="3717471" y="3209675"/>
            <a:ext cx="2097000" cy="41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7" name="Google Shape;517;p28"/>
          <p:cNvSpPr txBox="1">
            <a:spLocks noGrp="1"/>
          </p:cNvSpPr>
          <p:nvPr>
            <p:ph type="subTitle" idx="8"/>
          </p:nvPr>
        </p:nvSpPr>
        <p:spPr>
          <a:xfrm>
            <a:off x="3717468" y="35968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8" name="Google Shape;518;p28"/>
          <p:cNvSpPr txBox="1">
            <a:spLocks noGrp="1"/>
          </p:cNvSpPr>
          <p:nvPr>
            <p:ph type="title" idx="9"/>
          </p:nvPr>
        </p:nvSpPr>
        <p:spPr>
          <a:xfrm>
            <a:off x="6333774" y="1776275"/>
            <a:ext cx="2097000" cy="41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9" name="Google Shape;519;p28"/>
          <p:cNvSpPr txBox="1">
            <a:spLocks noGrp="1"/>
          </p:cNvSpPr>
          <p:nvPr>
            <p:ph type="subTitle" idx="13"/>
          </p:nvPr>
        </p:nvSpPr>
        <p:spPr>
          <a:xfrm>
            <a:off x="6333767" y="21634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0" name="Google Shape;520;p28"/>
          <p:cNvSpPr txBox="1">
            <a:spLocks noGrp="1"/>
          </p:cNvSpPr>
          <p:nvPr>
            <p:ph type="title" idx="14"/>
          </p:nvPr>
        </p:nvSpPr>
        <p:spPr>
          <a:xfrm>
            <a:off x="6333773" y="3209675"/>
            <a:ext cx="2097000" cy="41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1" name="Google Shape;521;p28"/>
          <p:cNvSpPr txBox="1">
            <a:spLocks noGrp="1"/>
          </p:cNvSpPr>
          <p:nvPr>
            <p:ph type="subTitle" idx="15"/>
          </p:nvPr>
        </p:nvSpPr>
        <p:spPr>
          <a:xfrm>
            <a:off x="6333873" y="35968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2" name="Google Shape;522;p28"/>
          <p:cNvSpPr/>
          <p:nvPr/>
        </p:nvSpPr>
        <p:spPr>
          <a:xfrm>
            <a:off x="0" y="-5876"/>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8"/>
          <p:cNvGrpSpPr/>
          <p:nvPr/>
        </p:nvGrpSpPr>
        <p:grpSpPr>
          <a:xfrm>
            <a:off x="8518925" y="170863"/>
            <a:ext cx="190166" cy="176966"/>
            <a:chOff x="985850" y="385775"/>
            <a:chExt cx="190166" cy="176966"/>
          </a:xfrm>
        </p:grpSpPr>
        <p:sp>
          <p:nvSpPr>
            <p:cNvPr id="525" name="Google Shape;525;p28"/>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6" name="Google Shape;526;p28"/>
            <p:cNvCxnSpPr>
              <a:stCxn id="525"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527" name="Google Shape;527;p28"/>
          <p:cNvSpPr/>
          <p:nvPr/>
        </p:nvSpPr>
        <p:spPr>
          <a:xfrm>
            <a:off x="-200" y="4667699"/>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28"/>
          <p:cNvGrpSpPr/>
          <p:nvPr/>
        </p:nvGrpSpPr>
        <p:grpSpPr>
          <a:xfrm>
            <a:off x="3603929" y="4740825"/>
            <a:ext cx="1935995" cy="310753"/>
            <a:chOff x="2225600" y="2152250"/>
            <a:chExt cx="3266400" cy="524300"/>
          </a:xfrm>
        </p:grpSpPr>
        <p:sp>
          <p:nvSpPr>
            <p:cNvPr id="529" name="Google Shape;529;p28"/>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8"/>
          <p:cNvGrpSpPr/>
          <p:nvPr/>
        </p:nvGrpSpPr>
        <p:grpSpPr>
          <a:xfrm>
            <a:off x="434044" y="182778"/>
            <a:ext cx="96345" cy="153150"/>
            <a:chOff x="771525" y="1135925"/>
            <a:chExt cx="128700" cy="204582"/>
          </a:xfrm>
        </p:grpSpPr>
        <p:cxnSp>
          <p:nvCxnSpPr>
            <p:cNvPr id="536" name="Google Shape;536;p28"/>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537" name="Google Shape;537;p28"/>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ive columns">
  <p:cSld name="CUSTOM_7_1">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0" name="Google Shape;540;p29"/>
          <p:cNvSpPr txBox="1">
            <a:spLocks noGrp="1"/>
          </p:cNvSpPr>
          <p:nvPr>
            <p:ph type="title" idx="2"/>
          </p:nvPr>
        </p:nvSpPr>
        <p:spPr>
          <a:xfrm>
            <a:off x="1101175" y="17202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1" name="Google Shape;541;p29"/>
          <p:cNvSpPr txBox="1">
            <a:spLocks noGrp="1"/>
          </p:cNvSpPr>
          <p:nvPr>
            <p:ph type="subTitle" idx="1"/>
          </p:nvPr>
        </p:nvSpPr>
        <p:spPr>
          <a:xfrm>
            <a:off x="1101175" y="2163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2" name="Google Shape;542;p29"/>
          <p:cNvSpPr txBox="1">
            <a:spLocks noGrp="1"/>
          </p:cNvSpPr>
          <p:nvPr>
            <p:ph type="title" idx="3"/>
          </p:nvPr>
        </p:nvSpPr>
        <p:spPr>
          <a:xfrm>
            <a:off x="3578951" y="17202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29"/>
          <p:cNvSpPr txBox="1">
            <a:spLocks noGrp="1"/>
          </p:cNvSpPr>
          <p:nvPr>
            <p:ph type="subTitle" idx="4"/>
          </p:nvPr>
        </p:nvSpPr>
        <p:spPr>
          <a:xfrm>
            <a:off x="3578951" y="2163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4" name="Google Shape;544;p29"/>
          <p:cNvSpPr txBox="1">
            <a:spLocks noGrp="1"/>
          </p:cNvSpPr>
          <p:nvPr>
            <p:ph type="title" idx="5"/>
          </p:nvPr>
        </p:nvSpPr>
        <p:spPr>
          <a:xfrm>
            <a:off x="2340113" y="31536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5" name="Google Shape;545;p29"/>
          <p:cNvSpPr txBox="1">
            <a:spLocks noGrp="1"/>
          </p:cNvSpPr>
          <p:nvPr>
            <p:ph type="subTitle" idx="6"/>
          </p:nvPr>
        </p:nvSpPr>
        <p:spPr>
          <a:xfrm>
            <a:off x="2340113" y="35968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6" name="Google Shape;546;p29"/>
          <p:cNvSpPr txBox="1">
            <a:spLocks noGrp="1"/>
          </p:cNvSpPr>
          <p:nvPr>
            <p:ph type="title" idx="7"/>
          </p:nvPr>
        </p:nvSpPr>
        <p:spPr>
          <a:xfrm>
            <a:off x="4817885" y="31536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7" name="Google Shape;547;p29"/>
          <p:cNvSpPr txBox="1">
            <a:spLocks noGrp="1"/>
          </p:cNvSpPr>
          <p:nvPr>
            <p:ph type="subTitle" idx="8"/>
          </p:nvPr>
        </p:nvSpPr>
        <p:spPr>
          <a:xfrm>
            <a:off x="4817885" y="35968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8" name="Google Shape;548;p29"/>
          <p:cNvSpPr txBox="1">
            <a:spLocks noGrp="1"/>
          </p:cNvSpPr>
          <p:nvPr>
            <p:ph type="title" idx="9"/>
          </p:nvPr>
        </p:nvSpPr>
        <p:spPr>
          <a:xfrm>
            <a:off x="6056727" y="17202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9" name="Google Shape;549;p29"/>
          <p:cNvSpPr txBox="1">
            <a:spLocks noGrp="1"/>
          </p:cNvSpPr>
          <p:nvPr>
            <p:ph type="subTitle" idx="13"/>
          </p:nvPr>
        </p:nvSpPr>
        <p:spPr>
          <a:xfrm>
            <a:off x="6056727" y="2163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0" name="Google Shape;550;p29"/>
          <p:cNvSpPr/>
          <p:nvPr/>
        </p:nvSpPr>
        <p:spPr>
          <a:xfrm>
            <a:off x="0" y="-5876"/>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9"/>
          <p:cNvGrpSpPr/>
          <p:nvPr/>
        </p:nvGrpSpPr>
        <p:grpSpPr>
          <a:xfrm>
            <a:off x="8518925" y="170863"/>
            <a:ext cx="190166" cy="176966"/>
            <a:chOff x="985850" y="385775"/>
            <a:chExt cx="190166" cy="176966"/>
          </a:xfrm>
        </p:grpSpPr>
        <p:sp>
          <p:nvSpPr>
            <p:cNvPr id="553" name="Google Shape;553;p29"/>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4" name="Google Shape;554;p29"/>
            <p:cNvCxnSpPr>
              <a:stCxn id="553"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555" name="Google Shape;555;p29"/>
          <p:cNvSpPr/>
          <p:nvPr/>
        </p:nvSpPr>
        <p:spPr>
          <a:xfrm>
            <a:off x="-200" y="4667699"/>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29"/>
          <p:cNvGrpSpPr/>
          <p:nvPr/>
        </p:nvGrpSpPr>
        <p:grpSpPr>
          <a:xfrm>
            <a:off x="3603929" y="4740825"/>
            <a:ext cx="1935995" cy="310753"/>
            <a:chOff x="2225600" y="2152250"/>
            <a:chExt cx="3266400" cy="524300"/>
          </a:xfrm>
        </p:grpSpPr>
        <p:sp>
          <p:nvSpPr>
            <p:cNvPr id="557" name="Google Shape;557;p29"/>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29"/>
          <p:cNvGrpSpPr/>
          <p:nvPr/>
        </p:nvGrpSpPr>
        <p:grpSpPr>
          <a:xfrm>
            <a:off x="434044" y="182778"/>
            <a:ext cx="96345" cy="153150"/>
            <a:chOff x="771525" y="1135925"/>
            <a:chExt cx="128700" cy="204582"/>
          </a:xfrm>
        </p:grpSpPr>
        <p:cxnSp>
          <p:nvCxnSpPr>
            <p:cNvPr id="564" name="Google Shape;564;p29"/>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565" name="Google Shape;565;p29"/>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10"/>
        <p:cNvGrpSpPr/>
        <p:nvPr/>
      </p:nvGrpSpPr>
      <p:grpSpPr>
        <a:xfrm>
          <a:off x="0" y="0"/>
          <a:ext cx="0" cy="0"/>
          <a:chOff x="0" y="0"/>
          <a:chExt cx="0" cy="0"/>
        </a:xfrm>
      </p:grpSpPr>
      <p:sp>
        <p:nvSpPr>
          <p:cNvPr id="611" name="Google Shape;611;p32"/>
          <p:cNvSpPr/>
          <p:nvPr/>
        </p:nvSpPr>
        <p:spPr>
          <a:xfrm>
            <a:off x="0" y="-5875"/>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Now playing</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grpSp>
        <p:nvGrpSpPr>
          <p:cNvPr id="614" name="Google Shape;614;p32"/>
          <p:cNvGrpSpPr/>
          <p:nvPr/>
        </p:nvGrpSpPr>
        <p:grpSpPr>
          <a:xfrm>
            <a:off x="8518925" y="170863"/>
            <a:ext cx="190166" cy="176966"/>
            <a:chOff x="985850" y="385775"/>
            <a:chExt cx="190166" cy="176966"/>
          </a:xfrm>
        </p:grpSpPr>
        <p:sp>
          <p:nvSpPr>
            <p:cNvPr id="615" name="Google Shape;615;p32"/>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6" name="Google Shape;616;p32"/>
            <p:cNvCxnSpPr>
              <a:stCxn id="615"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617" name="Google Shape;617;p32"/>
          <p:cNvSpPr/>
          <p:nvPr/>
        </p:nvSpPr>
        <p:spPr>
          <a:xfrm>
            <a:off x="-200" y="4667699"/>
            <a:ext cx="9144300" cy="475800"/>
          </a:xfrm>
          <a:prstGeom prst="roundRect">
            <a:avLst>
              <a:gd name="adj" fmla="val 269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32"/>
          <p:cNvGrpSpPr/>
          <p:nvPr/>
        </p:nvGrpSpPr>
        <p:grpSpPr>
          <a:xfrm>
            <a:off x="3603929" y="4740825"/>
            <a:ext cx="1935995" cy="310753"/>
            <a:chOff x="2225600" y="2152250"/>
            <a:chExt cx="3266400" cy="524300"/>
          </a:xfrm>
        </p:grpSpPr>
        <p:sp>
          <p:nvSpPr>
            <p:cNvPr id="619" name="Google Shape;619;p32"/>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32"/>
          <p:cNvGrpSpPr/>
          <p:nvPr/>
        </p:nvGrpSpPr>
        <p:grpSpPr>
          <a:xfrm>
            <a:off x="434044" y="182778"/>
            <a:ext cx="96345" cy="153150"/>
            <a:chOff x="771525" y="1135925"/>
            <a:chExt cx="128700" cy="204582"/>
          </a:xfrm>
        </p:grpSpPr>
        <p:cxnSp>
          <p:nvCxnSpPr>
            <p:cNvPr id="626" name="Google Shape;626;p32"/>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627" name="Google Shape;627;p32"/>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8"/>
        <p:cNvGrpSpPr/>
        <p:nvPr/>
      </p:nvGrpSpPr>
      <p:grpSpPr>
        <a:xfrm>
          <a:off x="0" y="0"/>
          <a:ext cx="0" cy="0"/>
          <a:chOff x="0" y="0"/>
          <a:chExt cx="0" cy="0"/>
        </a:xfrm>
      </p:grpSpPr>
      <p:grpSp>
        <p:nvGrpSpPr>
          <p:cNvPr id="629" name="Google Shape;629;p33"/>
          <p:cNvGrpSpPr/>
          <p:nvPr/>
        </p:nvGrpSpPr>
        <p:grpSpPr>
          <a:xfrm>
            <a:off x="8518925" y="170863"/>
            <a:ext cx="190166" cy="176966"/>
            <a:chOff x="985850" y="385775"/>
            <a:chExt cx="190166" cy="176966"/>
          </a:xfrm>
        </p:grpSpPr>
        <p:sp>
          <p:nvSpPr>
            <p:cNvPr id="630" name="Google Shape;630;p3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1" name="Google Shape;631;p33"/>
            <p:cNvCxnSpPr>
              <a:stCxn id="630"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grpSp>
        <p:nvGrpSpPr>
          <p:cNvPr id="632" name="Google Shape;632;p33"/>
          <p:cNvGrpSpPr/>
          <p:nvPr/>
        </p:nvGrpSpPr>
        <p:grpSpPr>
          <a:xfrm>
            <a:off x="434044" y="182778"/>
            <a:ext cx="96345" cy="153150"/>
            <a:chOff x="771525" y="1135925"/>
            <a:chExt cx="128700" cy="204582"/>
          </a:xfrm>
        </p:grpSpPr>
        <p:cxnSp>
          <p:nvCxnSpPr>
            <p:cNvPr id="633" name="Google Shape;633;p3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634" name="Google Shape;634;p3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
        <p:nvSpPr>
          <p:cNvPr id="635" name="Google Shape;635;p33"/>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Now listen</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grpSp>
        <p:nvGrpSpPr>
          <p:cNvPr id="638" name="Google Shape;638;p33"/>
          <p:cNvGrpSpPr/>
          <p:nvPr/>
        </p:nvGrpSpPr>
        <p:grpSpPr>
          <a:xfrm>
            <a:off x="8518925" y="170863"/>
            <a:ext cx="190166" cy="176966"/>
            <a:chOff x="985850" y="385775"/>
            <a:chExt cx="190166" cy="176966"/>
          </a:xfrm>
        </p:grpSpPr>
        <p:sp>
          <p:nvSpPr>
            <p:cNvPr id="639" name="Google Shape;639;p3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0" name="Google Shape;640;p33"/>
            <p:cNvCxnSpPr>
              <a:stCxn id="639"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641" name="Google Shape;641;p33"/>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33"/>
          <p:cNvGrpSpPr/>
          <p:nvPr/>
        </p:nvGrpSpPr>
        <p:grpSpPr>
          <a:xfrm>
            <a:off x="3603929" y="4740825"/>
            <a:ext cx="1935995" cy="310753"/>
            <a:chOff x="2225600" y="2152250"/>
            <a:chExt cx="3266400" cy="524300"/>
          </a:xfrm>
        </p:grpSpPr>
        <p:sp>
          <p:nvSpPr>
            <p:cNvPr id="643" name="Google Shape;643;p33"/>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33"/>
          <p:cNvGrpSpPr/>
          <p:nvPr/>
        </p:nvGrpSpPr>
        <p:grpSpPr>
          <a:xfrm>
            <a:off x="434044" y="182778"/>
            <a:ext cx="96345" cy="153150"/>
            <a:chOff x="771525" y="1135925"/>
            <a:chExt cx="128700" cy="204582"/>
          </a:xfrm>
        </p:grpSpPr>
        <p:cxnSp>
          <p:nvCxnSpPr>
            <p:cNvPr id="650" name="Google Shape;650;p3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651" name="Google Shape;651;p3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691800" y="2487600"/>
            <a:ext cx="7760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3656850" y="1064538"/>
            <a:ext cx="1830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1910850" y="3350096"/>
            <a:ext cx="5322300" cy="4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 name="Google Shape;31;p3"/>
          <p:cNvSpPr/>
          <p:nvPr/>
        </p:nvSpPr>
        <p:spPr>
          <a:xfrm>
            <a:off x="0" y="-5875"/>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a:off x="8518925" y="170863"/>
            <a:ext cx="190166" cy="176966"/>
            <a:chOff x="985850" y="385775"/>
            <a:chExt cx="190166" cy="176966"/>
          </a:xfrm>
        </p:grpSpPr>
        <p:sp>
          <p:nvSpPr>
            <p:cNvPr id="34" name="Google Shape;34;p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5;p3"/>
            <p:cNvCxnSpPr>
              <a:stCxn id="34"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36" name="Google Shape;36;p3"/>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3603929" y="4740825"/>
            <a:ext cx="1935995" cy="310753"/>
            <a:chOff x="2225600" y="2152250"/>
            <a:chExt cx="3266400" cy="524300"/>
          </a:xfrm>
        </p:grpSpPr>
        <p:sp>
          <p:nvSpPr>
            <p:cNvPr id="38" name="Google Shape;38;p3"/>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3"/>
          <p:cNvGrpSpPr/>
          <p:nvPr/>
        </p:nvGrpSpPr>
        <p:grpSpPr>
          <a:xfrm>
            <a:off x="434044" y="182778"/>
            <a:ext cx="96345" cy="153150"/>
            <a:chOff x="771525" y="1135925"/>
            <a:chExt cx="128700" cy="204582"/>
          </a:xfrm>
        </p:grpSpPr>
        <p:cxnSp>
          <p:nvCxnSpPr>
            <p:cNvPr id="45" name="Google Shape;45;p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46" name="Google Shape;46;p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720000" y="558800"/>
            <a:ext cx="7704000" cy="712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4"/>
          <p:cNvSpPr txBox="1">
            <a:spLocks noGrp="1"/>
          </p:cNvSpPr>
          <p:nvPr>
            <p:ph type="body" idx="1"/>
          </p:nvPr>
        </p:nvSpPr>
        <p:spPr>
          <a:xfrm>
            <a:off x="720000" y="1158425"/>
            <a:ext cx="7704000" cy="3445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50" name="Google Shape;50;p4"/>
          <p:cNvSpPr/>
          <p:nvPr/>
        </p:nvSpPr>
        <p:spPr>
          <a:xfrm>
            <a:off x="0" y="-5876"/>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8518925" y="170863"/>
            <a:ext cx="190166" cy="176966"/>
            <a:chOff x="985850" y="385775"/>
            <a:chExt cx="190166" cy="176966"/>
          </a:xfrm>
        </p:grpSpPr>
        <p:sp>
          <p:nvSpPr>
            <p:cNvPr id="53" name="Google Shape;53;p4"/>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4"/>
            <p:cNvCxnSpPr>
              <a:stCxn id="53"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55" name="Google Shape;55;p4"/>
          <p:cNvSpPr/>
          <p:nvPr/>
        </p:nvSpPr>
        <p:spPr>
          <a:xfrm>
            <a:off x="-200" y="4667699"/>
            <a:ext cx="9144300" cy="475800"/>
          </a:xfrm>
          <a:prstGeom prst="roundRect">
            <a:avLst>
              <a:gd name="adj" fmla="val 269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4"/>
          <p:cNvGrpSpPr/>
          <p:nvPr/>
        </p:nvGrpSpPr>
        <p:grpSpPr>
          <a:xfrm>
            <a:off x="3603929" y="4740825"/>
            <a:ext cx="1935995" cy="310753"/>
            <a:chOff x="2225600" y="2152250"/>
            <a:chExt cx="3266400" cy="524300"/>
          </a:xfrm>
        </p:grpSpPr>
        <p:sp>
          <p:nvSpPr>
            <p:cNvPr id="57" name="Google Shape;57;p4"/>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4"/>
          <p:cNvGrpSpPr/>
          <p:nvPr/>
        </p:nvGrpSpPr>
        <p:grpSpPr>
          <a:xfrm>
            <a:off x="434044" y="182778"/>
            <a:ext cx="96345" cy="153150"/>
            <a:chOff x="771525" y="1135925"/>
            <a:chExt cx="128700" cy="204582"/>
          </a:xfrm>
        </p:grpSpPr>
        <p:cxnSp>
          <p:nvCxnSpPr>
            <p:cNvPr id="64" name="Google Shape;64;p4"/>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65" name="Google Shape;65;p4"/>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6"/>
          <p:cNvSpPr/>
          <p:nvPr/>
        </p:nvSpPr>
        <p:spPr>
          <a:xfrm>
            <a:off x="0" y="-5876"/>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a:off x="8518925" y="170863"/>
            <a:ext cx="190166" cy="176966"/>
            <a:chOff x="985850" y="385775"/>
            <a:chExt cx="190166" cy="176966"/>
          </a:xfrm>
        </p:grpSpPr>
        <p:sp>
          <p:nvSpPr>
            <p:cNvPr id="93" name="Google Shape;93;p6"/>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 name="Google Shape;94;p6"/>
            <p:cNvCxnSpPr>
              <a:stCxn id="93"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95" name="Google Shape;95;p6"/>
          <p:cNvSpPr/>
          <p:nvPr/>
        </p:nvSpPr>
        <p:spPr>
          <a:xfrm>
            <a:off x="-200" y="4667699"/>
            <a:ext cx="9144300" cy="475800"/>
          </a:xfrm>
          <a:prstGeom prst="roundRect">
            <a:avLst>
              <a:gd name="adj" fmla="val 269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6"/>
          <p:cNvGrpSpPr/>
          <p:nvPr/>
        </p:nvGrpSpPr>
        <p:grpSpPr>
          <a:xfrm>
            <a:off x="3603929" y="4740825"/>
            <a:ext cx="1935995" cy="310753"/>
            <a:chOff x="2225600" y="2152250"/>
            <a:chExt cx="3266400" cy="524300"/>
          </a:xfrm>
        </p:grpSpPr>
        <p:sp>
          <p:nvSpPr>
            <p:cNvPr id="97" name="Google Shape;97;p6"/>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6"/>
          <p:cNvGrpSpPr/>
          <p:nvPr/>
        </p:nvGrpSpPr>
        <p:grpSpPr>
          <a:xfrm>
            <a:off x="434044" y="182778"/>
            <a:ext cx="96345" cy="153150"/>
            <a:chOff x="771525" y="1135925"/>
            <a:chExt cx="128700" cy="204582"/>
          </a:xfrm>
        </p:grpSpPr>
        <p:cxnSp>
          <p:nvCxnSpPr>
            <p:cNvPr id="104" name="Google Shape;104;p6"/>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105" name="Google Shape;105;p6"/>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1179850" y="1224400"/>
            <a:ext cx="3923700" cy="69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 name="Google Shape;145;p9"/>
          <p:cNvSpPr txBox="1">
            <a:spLocks noGrp="1"/>
          </p:cNvSpPr>
          <p:nvPr>
            <p:ph type="subTitle" idx="1"/>
          </p:nvPr>
        </p:nvSpPr>
        <p:spPr>
          <a:xfrm>
            <a:off x="1349050" y="2090300"/>
            <a:ext cx="3754500" cy="182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9"/>
          <p:cNvSpPr/>
          <p:nvPr/>
        </p:nvSpPr>
        <p:spPr>
          <a:xfrm>
            <a:off x="0" y="-5875"/>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a:off x="8518925" y="170863"/>
            <a:ext cx="190166" cy="176966"/>
            <a:chOff x="985850" y="385775"/>
            <a:chExt cx="190166" cy="176966"/>
          </a:xfrm>
        </p:grpSpPr>
        <p:sp>
          <p:nvSpPr>
            <p:cNvPr id="149" name="Google Shape;149;p9"/>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9"/>
            <p:cNvCxnSpPr>
              <a:stCxn id="149"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151" name="Google Shape;151;p9"/>
          <p:cNvSpPr/>
          <p:nvPr/>
        </p:nvSpPr>
        <p:spPr>
          <a:xfrm>
            <a:off x="-200" y="4667699"/>
            <a:ext cx="9144300" cy="475800"/>
          </a:xfrm>
          <a:prstGeom prst="roundRect">
            <a:avLst>
              <a:gd name="adj" fmla="val 269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3603929" y="4740825"/>
            <a:ext cx="1935995" cy="310753"/>
            <a:chOff x="2225600" y="2152250"/>
            <a:chExt cx="3266400" cy="524300"/>
          </a:xfrm>
        </p:grpSpPr>
        <p:sp>
          <p:nvSpPr>
            <p:cNvPr id="153" name="Google Shape;153;p9"/>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a:off x="434044" y="182778"/>
            <a:ext cx="96345" cy="153150"/>
            <a:chOff x="771525" y="1135925"/>
            <a:chExt cx="128700" cy="204582"/>
          </a:xfrm>
        </p:grpSpPr>
        <p:cxnSp>
          <p:nvCxnSpPr>
            <p:cNvPr id="160" name="Google Shape;160;p9"/>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161" name="Google Shape;161;p9"/>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13"/>
          <p:cNvSpPr txBox="1">
            <a:spLocks noGrp="1"/>
          </p:cNvSpPr>
          <p:nvPr>
            <p:ph type="title" idx="2"/>
          </p:nvPr>
        </p:nvSpPr>
        <p:spPr>
          <a:xfrm>
            <a:off x="719975" y="1926150"/>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 name="Google Shape;187;p13"/>
          <p:cNvSpPr txBox="1">
            <a:spLocks noGrp="1"/>
          </p:cNvSpPr>
          <p:nvPr>
            <p:ph type="subTitle" idx="1"/>
          </p:nvPr>
        </p:nvSpPr>
        <p:spPr>
          <a:xfrm>
            <a:off x="1110750" y="2323575"/>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8" name="Google Shape;188;p13"/>
          <p:cNvSpPr txBox="1">
            <a:spLocks noGrp="1"/>
          </p:cNvSpPr>
          <p:nvPr>
            <p:ph type="title" idx="3"/>
          </p:nvPr>
        </p:nvSpPr>
        <p:spPr>
          <a:xfrm>
            <a:off x="4943052" y="1926150"/>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9" name="Google Shape;189;p13"/>
          <p:cNvSpPr txBox="1">
            <a:spLocks noGrp="1"/>
          </p:cNvSpPr>
          <p:nvPr>
            <p:ph type="subTitle" idx="4"/>
          </p:nvPr>
        </p:nvSpPr>
        <p:spPr>
          <a:xfrm>
            <a:off x="5333822" y="2323575"/>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0" name="Google Shape;190;p13"/>
          <p:cNvSpPr txBox="1">
            <a:spLocks noGrp="1"/>
          </p:cNvSpPr>
          <p:nvPr>
            <p:ph type="title" idx="5"/>
          </p:nvPr>
        </p:nvSpPr>
        <p:spPr>
          <a:xfrm>
            <a:off x="719975" y="3623625"/>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 name="Google Shape;191;p13"/>
          <p:cNvSpPr txBox="1">
            <a:spLocks noGrp="1"/>
          </p:cNvSpPr>
          <p:nvPr>
            <p:ph type="subTitle" idx="6"/>
          </p:nvPr>
        </p:nvSpPr>
        <p:spPr>
          <a:xfrm>
            <a:off x="1110750" y="4021100"/>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13"/>
          <p:cNvSpPr txBox="1">
            <a:spLocks noGrp="1"/>
          </p:cNvSpPr>
          <p:nvPr>
            <p:ph type="title" idx="7"/>
          </p:nvPr>
        </p:nvSpPr>
        <p:spPr>
          <a:xfrm>
            <a:off x="4943052" y="3623625"/>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13"/>
          <p:cNvSpPr txBox="1">
            <a:spLocks noGrp="1"/>
          </p:cNvSpPr>
          <p:nvPr>
            <p:ph type="subTitle" idx="8"/>
          </p:nvPr>
        </p:nvSpPr>
        <p:spPr>
          <a:xfrm>
            <a:off x="5333822" y="4021100"/>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4" name="Google Shape;194;p13"/>
          <p:cNvSpPr txBox="1">
            <a:spLocks noGrp="1"/>
          </p:cNvSpPr>
          <p:nvPr>
            <p:ph type="title" idx="9" hasCustomPrompt="1"/>
          </p:nvPr>
        </p:nvSpPr>
        <p:spPr>
          <a:xfrm>
            <a:off x="2018200" y="1451963"/>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5" name="Google Shape;195;p13"/>
          <p:cNvSpPr txBox="1">
            <a:spLocks noGrp="1"/>
          </p:cNvSpPr>
          <p:nvPr>
            <p:ph type="title" idx="13" hasCustomPrompt="1"/>
          </p:nvPr>
        </p:nvSpPr>
        <p:spPr>
          <a:xfrm>
            <a:off x="6241199" y="1451963"/>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6" name="Google Shape;196;p13"/>
          <p:cNvSpPr txBox="1">
            <a:spLocks noGrp="1"/>
          </p:cNvSpPr>
          <p:nvPr>
            <p:ph type="title" idx="14" hasCustomPrompt="1"/>
          </p:nvPr>
        </p:nvSpPr>
        <p:spPr>
          <a:xfrm>
            <a:off x="2018248" y="3153761"/>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7" name="Google Shape;197;p13"/>
          <p:cNvSpPr txBox="1">
            <a:spLocks noGrp="1"/>
          </p:cNvSpPr>
          <p:nvPr>
            <p:ph type="title" idx="15" hasCustomPrompt="1"/>
          </p:nvPr>
        </p:nvSpPr>
        <p:spPr>
          <a:xfrm>
            <a:off x="6241177" y="3153761"/>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8" name="Google Shape;198;p13"/>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3"/>
          <p:cNvGrpSpPr/>
          <p:nvPr/>
        </p:nvGrpSpPr>
        <p:grpSpPr>
          <a:xfrm>
            <a:off x="8518925" y="170863"/>
            <a:ext cx="190166" cy="176966"/>
            <a:chOff x="985850" y="385775"/>
            <a:chExt cx="190166" cy="176966"/>
          </a:xfrm>
        </p:grpSpPr>
        <p:sp>
          <p:nvSpPr>
            <p:cNvPr id="201" name="Google Shape;201;p1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13"/>
            <p:cNvCxnSpPr>
              <a:stCxn id="201"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203" name="Google Shape;203;p13"/>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3"/>
          <p:cNvGrpSpPr/>
          <p:nvPr/>
        </p:nvGrpSpPr>
        <p:grpSpPr>
          <a:xfrm>
            <a:off x="3603929" y="4740825"/>
            <a:ext cx="1935995" cy="310753"/>
            <a:chOff x="2225600" y="2152250"/>
            <a:chExt cx="3266400" cy="524300"/>
          </a:xfrm>
        </p:grpSpPr>
        <p:sp>
          <p:nvSpPr>
            <p:cNvPr id="205" name="Google Shape;205;p13"/>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3"/>
          <p:cNvGrpSpPr/>
          <p:nvPr/>
        </p:nvGrpSpPr>
        <p:grpSpPr>
          <a:xfrm>
            <a:off x="434044" y="182778"/>
            <a:ext cx="96345" cy="153150"/>
            <a:chOff x="771525" y="1135925"/>
            <a:chExt cx="128700" cy="204582"/>
          </a:xfrm>
        </p:grpSpPr>
        <p:cxnSp>
          <p:nvCxnSpPr>
            <p:cNvPr id="212" name="Google Shape;212;p1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213" name="Google Shape;213;p1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57"/>
        <p:cNvGrpSpPr/>
        <p:nvPr/>
      </p:nvGrpSpPr>
      <p:grpSpPr>
        <a:xfrm>
          <a:off x="0" y="0"/>
          <a:ext cx="0" cy="0"/>
          <a:chOff x="0" y="0"/>
          <a:chExt cx="0" cy="0"/>
        </a:xfrm>
      </p:grpSpPr>
      <p:sp>
        <p:nvSpPr>
          <p:cNvPr id="258" name="Google Shape;258;p16"/>
          <p:cNvSpPr txBox="1">
            <a:spLocks noGrp="1"/>
          </p:cNvSpPr>
          <p:nvPr>
            <p:ph type="title"/>
          </p:nvPr>
        </p:nvSpPr>
        <p:spPr>
          <a:xfrm>
            <a:off x="1895325" y="3148981"/>
            <a:ext cx="5353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59" name="Google Shape;259;p16"/>
          <p:cNvSpPr txBox="1">
            <a:spLocks noGrp="1"/>
          </p:cNvSpPr>
          <p:nvPr>
            <p:ph type="subTitle" idx="1"/>
          </p:nvPr>
        </p:nvSpPr>
        <p:spPr>
          <a:xfrm>
            <a:off x="1226325" y="1462619"/>
            <a:ext cx="66912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260" name="Google Shape;260;p16"/>
          <p:cNvSpPr/>
          <p:nvPr/>
        </p:nvSpPr>
        <p:spPr>
          <a:xfrm>
            <a:off x="0" y="-5875"/>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6"/>
          <p:cNvGrpSpPr/>
          <p:nvPr/>
        </p:nvGrpSpPr>
        <p:grpSpPr>
          <a:xfrm>
            <a:off x="8518925" y="170863"/>
            <a:ext cx="190166" cy="176966"/>
            <a:chOff x="985850" y="385775"/>
            <a:chExt cx="190166" cy="176966"/>
          </a:xfrm>
        </p:grpSpPr>
        <p:sp>
          <p:nvSpPr>
            <p:cNvPr id="263" name="Google Shape;263;p16"/>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16"/>
            <p:cNvCxnSpPr>
              <a:stCxn id="263"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265" name="Google Shape;265;p16"/>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6"/>
          <p:cNvGrpSpPr/>
          <p:nvPr/>
        </p:nvGrpSpPr>
        <p:grpSpPr>
          <a:xfrm>
            <a:off x="3603929" y="4740825"/>
            <a:ext cx="1935995" cy="310753"/>
            <a:chOff x="2225600" y="2152250"/>
            <a:chExt cx="3266400" cy="524300"/>
          </a:xfrm>
        </p:grpSpPr>
        <p:sp>
          <p:nvSpPr>
            <p:cNvPr id="267" name="Google Shape;267;p16"/>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6"/>
          <p:cNvGrpSpPr/>
          <p:nvPr/>
        </p:nvGrpSpPr>
        <p:grpSpPr>
          <a:xfrm>
            <a:off x="434044" y="182778"/>
            <a:ext cx="96345" cy="153150"/>
            <a:chOff x="771525" y="1135925"/>
            <a:chExt cx="128700" cy="204582"/>
          </a:xfrm>
        </p:grpSpPr>
        <p:cxnSp>
          <p:nvCxnSpPr>
            <p:cNvPr id="274" name="Google Shape;274;p16"/>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275" name="Google Shape;275;p16"/>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4_1_1_1">
    <p:spTree>
      <p:nvGrpSpPr>
        <p:cNvPr id="1" name="Shape 368"/>
        <p:cNvGrpSpPr/>
        <p:nvPr/>
      </p:nvGrpSpPr>
      <p:grpSpPr>
        <a:xfrm>
          <a:off x="0" y="0"/>
          <a:ext cx="0" cy="0"/>
          <a:chOff x="0" y="0"/>
          <a:chExt cx="0" cy="0"/>
        </a:xfrm>
      </p:grpSpPr>
      <p:sp>
        <p:nvSpPr>
          <p:cNvPr id="369" name="Google Shape;369;p22"/>
          <p:cNvSpPr txBox="1">
            <a:spLocks noGrp="1"/>
          </p:cNvSpPr>
          <p:nvPr>
            <p:ph type="title"/>
          </p:nvPr>
        </p:nvSpPr>
        <p:spPr>
          <a:xfrm>
            <a:off x="713100" y="539400"/>
            <a:ext cx="7717800" cy="709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0" name="Google Shape;370;p22"/>
          <p:cNvSpPr txBox="1">
            <a:spLocks noGrp="1"/>
          </p:cNvSpPr>
          <p:nvPr>
            <p:ph type="subTitle" idx="1"/>
          </p:nvPr>
        </p:nvSpPr>
        <p:spPr>
          <a:xfrm>
            <a:off x="713100" y="1318075"/>
            <a:ext cx="4537200" cy="31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371" name="Google Shape;371;p22"/>
          <p:cNvSpPr/>
          <p:nvPr/>
        </p:nvSpPr>
        <p:spPr>
          <a:xfrm>
            <a:off x="0" y="-5876"/>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22"/>
          <p:cNvGrpSpPr/>
          <p:nvPr/>
        </p:nvGrpSpPr>
        <p:grpSpPr>
          <a:xfrm>
            <a:off x="8518925" y="170863"/>
            <a:ext cx="190166" cy="176966"/>
            <a:chOff x="985850" y="385775"/>
            <a:chExt cx="190166" cy="176966"/>
          </a:xfrm>
        </p:grpSpPr>
        <p:sp>
          <p:nvSpPr>
            <p:cNvPr id="374" name="Google Shape;374;p22"/>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5" name="Google Shape;375;p22"/>
            <p:cNvCxnSpPr>
              <a:stCxn id="374"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376" name="Google Shape;376;p22"/>
          <p:cNvSpPr/>
          <p:nvPr/>
        </p:nvSpPr>
        <p:spPr>
          <a:xfrm>
            <a:off x="-200" y="4667699"/>
            <a:ext cx="9144300" cy="475800"/>
          </a:xfrm>
          <a:prstGeom prst="roundRect">
            <a:avLst>
              <a:gd name="adj" fmla="val 269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22"/>
          <p:cNvGrpSpPr/>
          <p:nvPr/>
        </p:nvGrpSpPr>
        <p:grpSpPr>
          <a:xfrm>
            <a:off x="3603929" y="4740825"/>
            <a:ext cx="1935995" cy="310753"/>
            <a:chOff x="2225600" y="2152250"/>
            <a:chExt cx="3266400" cy="524300"/>
          </a:xfrm>
        </p:grpSpPr>
        <p:sp>
          <p:nvSpPr>
            <p:cNvPr id="378" name="Google Shape;378;p22"/>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22"/>
          <p:cNvGrpSpPr/>
          <p:nvPr/>
        </p:nvGrpSpPr>
        <p:grpSpPr>
          <a:xfrm>
            <a:off x="434044" y="182778"/>
            <a:ext cx="96345" cy="153150"/>
            <a:chOff x="771525" y="1135925"/>
            <a:chExt cx="128700" cy="204582"/>
          </a:xfrm>
        </p:grpSpPr>
        <p:cxnSp>
          <p:nvCxnSpPr>
            <p:cNvPr id="385" name="Google Shape;385;p22"/>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386" name="Google Shape;386;p22"/>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2pPr>
            <a:lvl3pPr lvl="2"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3pPr>
            <a:lvl4pPr lvl="3"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4pPr>
            <a:lvl5pPr lvl="4"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5pPr>
            <a:lvl6pPr lvl="5"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6pPr>
            <a:lvl7pPr lvl="6"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7pPr>
            <a:lvl8pPr lvl="7"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8pPr>
            <a:lvl9pPr lvl="8"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2" r:id="rId8"/>
    <p:sldLayoutId id="2147483668" r:id="rId9"/>
    <p:sldLayoutId id="2147483670" r:id="rId10"/>
    <p:sldLayoutId id="2147483673" r:id="rId11"/>
    <p:sldLayoutId id="2147483674" r:id="rId12"/>
    <p:sldLayoutId id="2147483675" r:id="rId13"/>
    <p:sldLayoutId id="2147483678" r:id="rId14"/>
    <p:sldLayoutId id="214748367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661"/>
        <p:cNvGrpSpPr/>
        <p:nvPr/>
      </p:nvGrpSpPr>
      <p:grpSpPr>
        <a:xfrm>
          <a:off x="0" y="0"/>
          <a:ext cx="0" cy="0"/>
          <a:chOff x="0" y="0"/>
          <a:chExt cx="0" cy="0"/>
        </a:xfrm>
      </p:grpSpPr>
      <p:sp>
        <p:nvSpPr>
          <p:cNvPr id="662" name="Google Shape;662;p37"/>
          <p:cNvSpPr txBox="1">
            <a:spLocks noGrp="1"/>
          </p:cNvSpPr>
          <p:nvPr>
            <p:ph type="ctrTitle"/>
          </p:nvPr>
        </p:nvSpPr>
        <p:spPr>
          <a:xfrm>
            <a:off x="1189350" y="972127"/>
            <a:ext cx="6834768" cy="24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300" b="1" dirty="0">
                <a:solidFill>
                  <a:schemeClr val="dk1"/>
                </a:solidFill>
              </a:rPr>
              <a:t>YouTube Song Analysis</a:t>
            </a:r>
            <a:endParaRPr sz="5300" b="1" dirty="0">
              <a:solidFill>
                <a:schemeClr val="dk1"/>
              </a:solidFill>
            </a:endParaRPr>
          </a:p>
          <a:p>
            <a:pPr marL="0" lvl="0" indent="0" algn="ctr" rtl="0">
              <a:spcBef>
                <a:spcPts val="0"/>
              </a:spcBef>
              <a:spcAft>
                <a:spcPts val="0"/>
              </a:spcAft>
              <a:buNone/>
            </a:pPr>
            <a:r>
              <a:rPr lang="en" sz="3900" dirty="0">
                <a:solidFill>
                  <a:schemeClr val="dk2"/>
                </a:solidFill>
              </a:rPr>
              <a:t>Data Analyst</a:t>
            </a:r>
            <a:endParaRPr sz="3900" dirty="0">
              <a:solidFill>
                <a:schemeClr val="dk2"/>
              </a:solidFill>
            </a:endParaRPr>
          </a:p>
          <a:p>
            <a:pPr marL="0" lvl="0" indent="0" algn="l" rtl="0">
              <a:spcBef>
                <a:spcPts val="0"/>
              </a:spcBef>
              <a:spcAft>
                <a:spcPts val="0"/>
              </a:spcAft>
              <a:buNone/>
            </a:pPr>
            <a:endParaRPr sz="4600" dirty="0">
              <a:solidFill>
                <a:schemeClr val="dk1"/>
              </a:solidFill>
            </a:endParaRPr>
          </a:p>
        </p:txBody>
      </p:sp>
      <p:sp>
        <p:nvSpPr>
          <p:cNvPr id="663" name="Google Shape;663;p37"/>
          <p:cNvSpPr txBox="1">
            <a:spLocks noGrp="1"/>
          </p:cNvSpPr>
          <p:nvPr>
            <p:ph type="subTitle" idx="1"/>
          </p:nvPr>
        </p:nvSpPr>
        <p:spPr>
          <a:xfrm>
            <a:off x="2307550" y="3260675"/>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Presented By </a:t>
            </a:r>
            <a:r>
              <a:rPr lang="en-IN" b="1" dirty="0"/>
              <a:t>Ashwini Rathod, </a:t>
            </a:r>
            <a:r>
              <a:rPr lang="en-IN" b="1" dirty="0">
                <a:solidFill>
                  <a:schemeClr val="bg2"/>
                </a:solidFill>
              </a:rPr>
              <a:t>MIP-DA-03</a:t>
            </a:r>
            <a:endParaRPr b="1" dirty="0">
              <a:solidFill>
                <a:schemeClr val="bg2"/>
              </a:solidFill>
            </a:endParaRPr>
          </a:p>
        </p:txBody>
      </p:sp>
      <p:grpSp>
        <p:nvGrpSpPr>
          <p:cNvPr id="664" name="Google Shape;664;p37"/>
          <p:cNvGrpSpPr/>
          <p:nvPr/>
        </p:nvGrpSpPr>
        <p:grpSpPr>
          <a:xfrm>
            <a:off x="3129779" y="4033173"/>
            <a:ext cx="2884743" cy="459611"/>
            <a:chOff x="1034702" y="-308664"/>
            <a:chExt cx="2884743" cy="459611"/>
          </a:xfrm>
        </p:grpSpPr>
        <p:sp>
          <p:nvSpPr>
            <p:cNvPr id="665" name="Google Shape;665;p37"/>
            <p:cNvSpPr/>
            <p:nvPr/>
          </p:nvSpPr>
          <p:spPr>
            <a:xfrm>
              <a:off x="1456453" y="-158696"/>
              <a:ext cx="21856" cy="159841"/>
            </a:xfrm>
            <a:custGeom>
              <a:avLst/>
              <a:gdLst/>
              <a:ahLst/>
              <a:cxnLst/>
              <a:rect l="l" t="t" r="r" b="b"/>
              <a:pathLst>
                <a:path w="753" h="5507" extrusionOk="0">
                  <a:moveTo>
                    <a:pt x="377" y="0"/>
                  </a:moveTo>
                  <a:cubicBezTo>
                    <a:pt x="296" y="0"/>
                    <a:pt x="214" y="32"/>
                    <a:pt x="151" y="95"/>
                  </a:cubicBezTo>
                  <a:cubicBezTo>
                    <a:pt x="77" y="145"/>
                    <a:pt x="27" y="195"/>
                    <a:pt x="27" y="295"/>
                  </a:cubicBezTo>
                  <a:cubicBezTo>
                    <a:pt x="1" y="320"/>
                    <a:pt x="1" y="370"/>
                    <a:pt x="1" y="396"/>
                  </a:cubicBezTo>
                  <a:lnTo>
                    <a:pt x="1" y="520"/>
                  </a:lnTo>
                  <a:lnTo>
                    <a:pt x="1" y="4980"/>
                  </a:lnTo>
                  <a:lnTo>
                    <a:pt x="1" y="5106"/>
                  </a:lnTo>
                  <a:cubicBezTo>
                    <a:pt x="1" y="5156"/>
                    <a:pt x="1" y="5206"/>
                    <a:pt x="27" y="5230"/>
                  </a:cubicBezTo>
                  <a:cubicBezTo>
                    <a:pt x="27" y="5306"/>
                    <a:pt x="77" y="5380"/>
                    <a:pt x="151" y="5431"/>
                  </a:cubicBezTo>
                  <a:cubicBezTo>
                    <a:pt x="201" y="5481"/>
                    <a:pt x="301" y="5507"/>
                    <a:pt x="378" y="5507"/>
                  </a:cubicBezTo>
                  <a:cubicBezTo>
                    <a:pt x="452" y="5507"/>
                    <a:pt x="528" y="5481"/>
                    <a:pt x="602" y="5431"/>
                  </a:cubicBezTo>
                  <a:cubicBezTo>
                    <a:pt x="678" y="5380"/>
                    <a:pt x="702" y="5306"/>
                    <a:pt x="728" y="5230"/>
                  </a:cubicBezTo>
                  <a:cubicBezTo>
                    <a:pt x="752" y="5206"/>
                    <a:pt x="752" y="5156"/>
                    <a:pt x="752" y="5106"/>
                  </a:cubicBezTo>
                  <a:lnTo>
                    <a:pt x="752" y="4980"/>
                  </a:lnTo>
                  <a:lnTo>
                    <a:pt x="752" y="520"/>
                  </a:lnTo>
                  <a:lnTo>
                    <a:pt x="752" y="396"/>
                  </a:lnTo>
                  <a:cubicBezTo>
                    <a:pt x="752" y="370"/>
                    <a:pt x="752" y="320"/>
                    <a:pt x="728" y="295"/>
                  </a:cubicBezTo>
                  <a:cubicBezTo>
                    <a:pt x="702" y="195"/>
                    <a:pt x="678" y="145"/>
                    <a:pt x="602" y="95"/>
                  </a:cubicBezTo>
                  <a:cubicBezTo>
                    <a:pt x="540" y="32"/>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1692826" y="-154517"/>
              <a:ext cx="21827" cy="152004"/>
            </a:xfrm>
            <a:custGeom>
              <a:avLst/>
              <a:gdLst/>
              <a:ahLst/>
              <a:cxnLst/>
              <a:rect l="l" t="t" r="r" b="b"/>
              <a:pathLst>
                <a:path w="752" h="5237" extrusionOk="0">
                  <a:moveTo>
                    <a:pt x="375" y="0"/>
                  </a:moveTo>
                  <a:cubicBezTo>
                    <a:pt x="294" y="0"/>
                    <a:pt x="213" y="25"/>
                    <a:pt x="151" y="75"/>
                  </a:cubicBezTo>
                  <a:cubicBezTo>
                    <a:pt x="101" y="125"/>
                    <a:pt x="50" y="202"/>
                    <a:pt x="24" y="276"/>
                  </a:cubicBezTo>
                  <a:cubicBezTo>
                    <a:pt x="24" y="326"/>
                    <a:pt x="0" y="352"/>
                    <a:pt x="0" y="402"/>
                  </a:cubicBezTo>
                  <a:lnTo>
                    <a:pt x="0" y="526"/>
                  </a:lnTo>
                  <a:lnTo>
                    <a:pt x="0" y="4711"/>
                  </a:lnTo>
                  <a:lnTo>
                    <a:pt x="0" y="4836"/>
                  </a:lnTo>
                  <a:cubicBezTo>
                    <a:pt x="0" y="4886"/>
                    <a:pt x="24" y="4912"/>
                    <a:pt x="24" y="4962"/>
                  </a:cubicBezTo>
                  <a:cubicBezTo>
                    <a:pt x="50" y="5036"/>
                    <a:pt x="101" y="5112"/>
                    <a:pt x="151" y="5162"/>
                  </a:cubicBezTo>
                  <a:cubicBezTo>
                    <a:pt x="225" y="5212"/>
                    <a:pt x="301" y="5236"/>
                    <a:pt x="375" y="5236"/>
                  </a:cubicBezTo>
                  <a:cubicBezTo>
                    <a:pt x="475" y="5236"/>
                    <a:pt x="552" y="5212"/>
                    <a:pt x="602" y="5162"/>
                  </a:cubicBezTo>
                  <a:cubicBezTo>
                    <a:pt x="676" y="5112"/>
                    <a:pt x="726" y="5036"/>
                    <a:pt x="752" y="4962"/>
                  </a:cubicBezTo>
                  <a:lnTo>
                    <a:pt x="752" y="4836"/>
                  </a:lnTo>
                  <a:lnTo>
                    <a:pt x="752" y="4711"/>
                  </a:lnTo>
                  <a:lnTo>
                    <a:pt x="752" y="526"/>
                  </a:lnTo>
                  <a:lnTo>
                    <a:pt x="752" y="402"/>
                  </a:lnTo>
                  <a:lnTo>
                    <a:pt x="752" y="276"/>
                  </a:lnTo>
                  <a:cubicBezTo>
                    <a:pt x="726" y="202"/>
                    <a:pt x="676" y="125"/>
                    <a:pt x="602" y="75"/>
                  </a:cubicBezTo>
                  <a:cubicBezTo>
                    <a:pt x="538" y="25"/>
                    <a:pt x="45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1783700" y="-190129"/>
              <a:ext cx="21827" cy="223289"/>
            </a:xfrm>
            <a:custGeom>
              <a:avLst/>
              <a:gdLst/>
              <a:ahLst/>
              <a:cxnLst/>
              <a:rect l="l" t="t" r="r" b="b"/>
              <a:pathLst>
                <a:path w="752" h="7693" extrusionOk="0">
                  <a:moveTo>
                    <a:pt x="377" y="1"/>
                  </a:moveTo>
                  <a:cubicBezTo>
                    <a:pt x="295" y="1"/>
                    <a:pt x="214" y="26"/>
                    <a:pt x="150" y="76"/>
                  </a:cubicBezTo>
                  <a:cubicBezTo>
                    <a:pt x="76" y="126"/>
                    <a:pt x="50" y="200"/>
                    <a:pt x="26" y="276"/>
                  </a:cubicBezTo>
                  <a:cubicBezTo>
                    <a:pt x="0" y="326"/>
                    <a:pt x="0" y="350"/>
                    <a:pt x="0" y="400"/>
                  </a:cubicBezTo>
                  <a:lnTo>
                    <a:pt x="0" y="527"/>
                  </a:lnTo>
                  <a:lnTo>
                    <a:pt x="0" y="7165"/>
                  </a:lnTo>
                  <a:lnTo>
                    <a:pt x="0" y="7291"/>
                  </a:lnTo>
                  <a:cubicBezTo>
                    <a:pt x="0" y="7341"/>
                    <a:pt x="0" y="7365"/>
                    <a:pt x="26" y="7391"/>
                  </a:cubicBezTo>
                  <a:cubicBezTo>
                    <a:pt x="50" y="7492"/>
                    <a:pt x="76" y="7566"/>
                    <a:pt x="150" y="7616"/>
                  </a:cubicBezTo>
                  <a:cubicBezTo>
                    <a:pt x="227" y="7666"/>
                    <a:pt x="301" y="7692"/>
                    <a:pt x="377" y="7692"/>
                  </a:cubicBezTo>
                  <a:cubicBezTo>
                    <a:pt x="451" y="7692"/>
                    <a:pt x="551" y="7666"/>
                    <a:pt x="601" y="7616"/>
                  </a:cubicBezTo>
                  <a:cubicBezTo>
                    <a:pt x="678" y="7542"/>
                    <a:pt x="728" y="7492"/>
                    <a:pt x="728" y="7391"/>
                  </a:cubicBezTo>
                  <a:cubicBezTo>
                    <a:pt x="752" y="7365"/>
                    <a:pt x="752" y="7341"/>
                    <a:pt x="752" y="7291"/>
                  </a:cubicBezTo>
                  <a:lnTo>
                    <a:pt x="752" y="7165"/>
                  </a:lnTo>
                  <a:lnTo>
                    <a:pt x="752" y="527"/>
                  </a:lnTo>
                  <a:lnTo>
                    <a:pt x="752" y="400"/>
                  </a:lnTo>
                  <a:cubicBezTo>
                    <a:pt x="752" y="350"/>
                    <a:pt x="752" y="326"/>
                    <a:pt x="728" y="276"/>
                  </a:cubicBezTo>
                  <a:cubicBezTo>
                    <a:pt x="728" y="200"/>
                    <a:pt x="678" y="126"/>
                    <a:pt x="601" y="76"/>
                  </a:cubicBezTo>
                  <a:cubicBezTo>
                    <a:pt x="539" y="26"/>
                    <a:pt x="458"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1645516" y="-126886"/>
              <a:ext cx="21856" cy="96740"/>
            </a:xfrm>
            <a:custGeom>
              <a:avLst/>
              <a:gdLst/>
              <a:ahLst/>
              <a:cxnLst/>
              <a:rect l="l" t="t" r="r" b="b"/>
              <a:pathLst>
                <a:path w="753" h="3333" extrusionOk="0">
                  <a:moveTo>
                    <a:pt x="377" y="0"/>
                  </a:moveTo>
                  <a:cubicBezTo>
                    <a:pt x="296" y="0"/>
                    <a:pt x="214" y="25"/>
                    <a:pt x="151" y="75"/>
                  </a:cubicBezTo>
                  <a:cubicBezTo>
                    <a:pt x="101" y="125"/>
                    <a:pt x="51" y="202"/>
                    <a:pt x="27" y="276"/>
                  </a:cubicBezTo>
                  <a:cubicBezTo>
                    <a:pt x="27" y="326"/>
                    <a:pt x="1" y="352"/>
                    <a:pt x="1" y="402"/>
                  </a:cubicBezTo>
                  <a:lnTo>
                    <a:pt x="1" y="526"/>
                  </a:lnTo>
                  <a:lnTo>
                    <a:pt x="1" y="2807"/>
                  </a:lnTo>
                  <a:lnTo>
                    <a:pt x="1" y="2932"/>
                  </a:lnTo>
                  <a:cubicBezTo>
                    <a:pt x="1" y="2982"/>
                    <a:pt x="27" y="3008"/>
                    <a:pt x="27" y="3058"/>
                  </a:cubicBezTo>
                  <a:cubicBezTo>
                    <a:pt x="51" y="3132"/>
                    <a:pt x="101" y="3208"/>
                    <a:pt x="151" y="3258"/>
                  </a:cubicBezTo>
                  <a:cubicBezTo>
                    <a:pt x="227" y="3308"/>
                    <a:pt x="301" y="3332"/>
                    <a:pt x="378" y="3332"/>
                  </a:cubicBezTo>
                  <a:cubicBezTo>
                    <a:pt x="452" y="3332"/>
                    <a:pt x="552" y="3308"/>
                    <a:pt x="602" y="3258"/>
                  </a:cubicBezTo>
                  <a:cubicBezTo>
                    <a:pt x="678" y="3208"/>
                    <a:pt x="728" y="3132"/>
                    <a:pt x="752" y="3058"/>
                  </a:cubicBezTo>
                  <a:lnTo>
                    <a:pt x="752" y="2932"/>
                  </a:lnTo>
                  <a:lnTo>
                    <a:pt x="752" y="2807"/>
                  </a:lnTo>
                  <a:lnTo>
                    <a:pt x="752" y="526"/>
                  </a:lnTo>
                  <a:lnTo>
                    <a:pt x="752" y="402"/>
                  </a:lnTo>
                  <a:lnTo>
                    <a:pt x="752" y="276"/>
                  </a:lnTo>
                  <a:cubicBezTo>
                    <a:pt x="728" y="202"/>
                    <a:pt x="678" y="125"/>
                    <a:pt x="602" y="75"/>
                  </a:cubicBezTo>
                  <a:cubicBezTo>
                    <a:pt x="540" y="25"/>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1598294" y="-201768"/>
              <a:ext cx="21827" cy="246538"/>
            </a:xfrm>
            <a:custGeom>
              <a:avLst/>
              <a:gdLst/>
              <a:ahLst/>
              <a:cxnLst/>
              <a:rect l="l" t="t" r="r" b="b"/>
              <a:pathLst>
                <a:path w="752" h="8494" extrusionOk="0">
                  <a:moveTo>
                    <a:pt x="375" y="1"/>
                  </a:moveTo>
                  <a:cubicBezTo>
                    <a:pt x="294" y="1"/>
                    <a:pt x="213" y="26"/>
                    <a:pt x="151" y="76"/>
                  </a:cubicBezTo>
                  <a:cubicBezTo>
                    <a:pt x="101" y="126"/>
                    <a:pt x="50" y="200"/>
                    <a:pt x="24" y="276"/>
                  </a:cubicBezTo>
                  <a:cubicBezTo>
                    <a:pt x="0" y="300"/>
                    <a:pt x="0" y="350"/>
                    <a:pt x="0" y="401"/>
                  </a:cubicBezTo>
                  <a:lnTo>
                    <a:pt x="0" y="527"/>
                  </a:lnTo>
                  <a:lnTo>
                    <a:pt x="0" y="7967"/>
                  </a:lnTo>
                  <a:lnTo>
                    <a:pt x="0" y="8093"/>
                  </a:lnTo>
                  <a:cubicBezTo>
                    <a:pt x="0" y="8143"/>
                    <a:pt x="0" y="8167"/>
                    <a:pt x="24" y="8217"/>
                  </a:cubicBezTo>
                  <a:cubicBezTo>
                    <a:pt x="50" y="8294"/>
                    <a:pt x="101" y="8368"/>
                    <a:pt x="151" y="8418"/>
                  </a:cubicBezTo>
                  <a:cubicBezTo>
                    <a:pt x="225" y="8468"/>
                    <a:pt x="301" y="8494"/>
                    <a:pt x="375" y="8494"/>
                  </a:cubicBezTo>
                  <a:cubicBezTo>
                    <a:pt x="451" y="8494"/>
                    <a:pt x="551" y="8468"/>
                    <a:pt x="602" y="8418"/>
                  </a:cubicBezTo>
                  <a:cubicBezTo>
                    <a:pt x="676" y="8368"/>
                    <a:pt x="726" y="8294"/>
                    <a:pt x="726" y="8217"/>
                  </a:cubicBezTo>
                  <a:cubicBezTo>
                    <a:pt x="752" y="8167"/>
                    <a:pt x="752" y="8143"/>
                    <a:pt x="752" y="8093"/>
                  </a:cubicBezTo>
                  <a:lnTo>
                    <a:pt x="752" y="7967"/>
                  </a:lnTo>
                  <a:lnTo>
                    <a:pt x="752" y="527"/>
                  </a:lnTo>
                  <a:lnTo>
                    <a:pt x="752" y="401"/>
                  </a:lnTo>
                  <a:cubicBezTo>
                    <a:pt x="752" y="350"/>
                    <a:pt x="752" y="300"/>
                    <a:pt x="726" y="276"/>
                  </a:cubicBezTo>
                  <a:cubicBezTo>
                    <a:pt x="726" y="200"/>
                    <a:pt x="676" y="126"/>
                    <a:pt x="602" y="76"/>
                  </a:cubicBezTo>
                  <a:cubicBezTo>
                    <a:pt x="538" y="26"/>
                    <a:pt x="45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1503762" y="-170538"/>
              <a:ext cx="21827" cy="184019"/>
            </a:xfrm>
            <a:custGeom>
              <a:avLst/>
              <a:gdLst/>
              <a:ahLst/>
              <a:cxnLst/>
              <a:rect l="l" t="t" r="r" b="b"/>
              <a:pathLst>
                <a:path w="752" h="6340" extrusionOk="0">
                  <a:moveTo>
                    <a:pt x="375" y="1"/>
                  </a:moveTo>
                  <a:cubicBezTo>
                    <a:pt x="294" y="1"/>
                    <a:pt x="213" y="26"/>
                    <a:pt x="151" y="76"/>
                  </a:cubicBezTo>
                  <a:cubicBezTo>
                    <a:pt x="74" y="126"/>
                    <a:pt x="50" y="202"/>
                    <a:pt x="24" y="303"/>
                  </a:cubicBezTo>
                  <a:cubicBezTo>
                    <a:pt x="0" y="327"/>
                    <a:pt x="0" y="353"/>
                    <a:pt x="0" y="403"/>
                  </a:cubicBezTo>
                  <a:lnTo>
                    <a:pt x="0" y="527"/>
                  </a:lnTo>
                  <a:lnTo>
                    <a:pt x="0" y="5815"/>
                  </a:lnTo>
                  <a:lnTo>
                    <a:pt x="0" y="5939"/>
                  </a:lnTo>
                  <a:cubicBezTo>
                    <a:pt x="0" y="5965"/>
                    <a:pt x="0" y="6015"/>
                    <a:pt x="24" y="6039"/>
                  </a:cubicBezTo>
                  <a:cubicBezTo>
                    <a:pt x="50" y="6139"/>
                    <a:pt x="74" y="6189"/>
                    <a:pt x="151" y="6239"/>
                  </a:cubicBezTo>
                  <a:cubicBezTo>
                    <a:pt x="225" y="6316"/>
                    <a:pt x="301" y="6340"/>
                    <a:pt x="375" y="6340"/>
                  </a:cubicBezTo>
                  <a:cubicBezTo>
                    <a:pt x="451" y="6340"/>
                    <a:pt x="525" y="6316"/>
                    <a:pt x="602" y="6239"/>
                  </a:cubicBezTo>
                  <a:cubicBezTo>
                    <a:pt x="676" y="6189"/>
                    <a:pt x="702" y="6139"/>
                    <a:pt x="726" y="6039"/>
                  </a:cubicBezTo>
                  <a:cubicBezTo>
                    <a:pt x="752" y="6015"/>
                    <a:pt x="752" y="5965"/>
                    <a:pt x="752" y="5939"/>
                  </a:cubicBezTo>
                  <a:lnTo>
                    <a:pt x="752" y="5815"/>
                  </a:lnTo>
                  <a:lnTo>
                    <a:pt x="752" y="527"/>
                  </a:lnTo>
                  <a:lnTo>
                    <a:pt x="752" y="403"/>
                  </a:lnTo>
                  <a:cubicBezTo>
                    <a:pt x="752" y="353"/>
                    <a:pt x="752" y="327"/>
                    <a:pt x="726" y="303"/>
                  </a:cubicBezTo>
                  <a:cubicBezTo>
                    <a:pt x="702" y="202"/>
                    <a:pt x="676" y="126"/>
                    <a:pt x="602" y="76"/>
                  </a:cubicBezTo>
                  <a:cubicBezTo>
                    <a:pt x="538" y="26"/>
                    <a:pt x="45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1830981" y="-237439"/>
              <a:ext cx="21856" cy="317824"/>
            </a:xfrm>
            <a:custGeom>
              <a:avLst/>
              <a:gdLst/>
              <a:ahLst/>
              <a:cxnLst/>
              <a:rect l="l" t="t" r="r" b="b"/>
              <a:pathLst>
                <a:path w="753" h="10950" extrusionOk="0">
                  <a:moveTo>
                    <a:pt x="376" y="1"/>
                  </a:moveTo>
                  <a:cubicBezTo>
                    <a:pt x="294" y="1"/>
                    <a:pt x="213" y="26"/>
                    <a:pt x="151" y="76"/>
                  </a:cubicBezTo>
                  <a:cubicBezTo>
                    <a:pt x="101" y="126"/>
                    <a:pt x="51" y="202"/>
                    <a:pt x="25" y="277"/>
                  </a:cubicBezTo>
                  <a:cubicBezTo>
                    <a:pt x="1" y="327"/>
                    <a:pt x="1" y="353"/>
                    <a:pt x="1" y="403"/>
                  </a:cubicBezTo>
                  <a:lnTo>
                    <a:pt x="1" y="527"/>
                  </a:lnTo>
                  <a:lnTo>
                    <a:pt x="1" y="10424"/>
                  </a:lnTo>
                  <a:lnTo>
                    <a:pt x="1" y="10549"/>
                  </a:lnTo>
                  <a:cubicBezTo>
                    <a:pt x="1" y="10599"/>
                    <a:pt x="1" y="10625"/>
                    <a:pt x="25" y="10649"/>
                  </a:cubicBezTo>
                  <a:cubicBezTo>
                    <a:pt x="51" y="10749"/>
                    <a:pt x="101" y="10825"/>
                    <a:pt x="151" y="10875"/>
                  </a:cubicBezTo>
                  <a:cubicBezTo>
                    <a:pt x="225" y="10926"/>
                    <a:pt x="301" y="10950"/>
                    <a:pt x="375" y="10950"/>
                  </a:cubicBezTo>
                  <a:cubicBezTo>
                    <a:pt x="452" y="10950"/>
                    <a:pt x="552" y="10926"/>
                    <a:pt x="602" y="10875"/>
                  </a:cubicBezTo>
                  <a:cubicBezTo>
                    <a:pt x="676" y="10825"/>
                    <a:pt x="726" y="10749"/>
                    <a:pt x="726" y="10649"/>
                  </a:cubicBezTo>
                  <a:cubicBezTo>
                    <a:pt x="752" y="10625"/>
                    <a:pt x="752" y="10599"/>
                    <a:pt x="752" y="10549"/>
                  </a:cubicBezTo>
                  <a:lnTo>
                    <a:pt x="752" y="10424"/>
                  </a:lnTo>
                  <a:lnTo>
                    <a:pt x="752" y="527"/>
                  </a:lnTo>
                  <a:lnTo>
                    <a:pt x="752" y="403"/>
                  </a:lnTo>
                  <a:cubicBezTo>
                    <a:pt x="752" y="353"/>
                    <a:pt x="752" y="327"/>
                    <a:pt x="726" y="277"/>
                  </a:cubicBezTo>
                  <a:cubicBezTo>
                    <a:pt x="726" y="202"/>
                    <a:pt x="676"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1550984" y="-111155"/>
              <a:ext cx="21856" cy="65016"/>
            </a:xfrm>
            <a:custGeom>
              <a:avLst/>
              <a:gdLst/>
              <a:ahLst/>
              <a:cxnLst/>
              <a:rect l="l" t="t" r="r" b="b"/>
              <a:pathLst>
                <a:path w="753" h="2240" extrusionOk="0">
                  <a:moveTo>
                    <a:pt x="364" y="0"/>
                  </a:moveTo>
                  <a:cubicBezTo>
                    <a:pt x="287" y="0"/>
                    <a:pt x="211" y="26"/>
                    <a:pt x="151" y="85"/>
                  </a:cubicBezTo>
                  <a:cubicBezTo>
                    <a:pt x="77" y="135"/>
                    <a:pt x="51" y="211"/>
                    <a:pt x="27" y="285"/>
                  </a:cubicBezTo>
                  <a:cubicBezTo>
                    <a:pt x="1" y="311"/>
                    <a:pt x="1" y="361"/>
                    <a:pt x="1" y="385"/>
                  </a:cubicBezTo>
                  <a:lnTo>
                    <a:pt x="1" y="511"/>
                  </a:lnTo>
                  <a:lnTo>
                    <a:pt x="1" y="1714"/>
                  </a:lnTo>
                  <a:lnTo>
                    <a:pt x="1" y="1838"/>
                  </a:lnTo>
                  <a:cubicBezTo>
                    <a:pt x="1" y="1888"/>
                    <a:pt x="1" y="1939"/>
                    <a:pt x="27" y="1965"/>
                  </a:cubicBezTo>
                  <a:cubicBezTo>
                    <a:pt x="51" y="2039"/>
                    <a:pt x="77" y="2115"/>
                    <a:pt x="151" y="2165"/>
                  </a:cubicBezTo>
                  <a:cubicBezTo>
                    <a:pt x="227" y="2215"/>
                    <a:pt x="301" y="2239"/>
                    <a:pt x="378" y="2239"/>
                  </a:cubicBezTo>
                  <a:cubicBezTo>
                    <a:pt x="452" y="2239"/>
                    <a:pt x="552" y="2215"/>
                    <a:pt x="602" y="2165"/>
                  </a:cubicBezTo>
                  <a:cubicBezTo>
                    <a:pt x="678" y="2115"/>
                    <a:pt x="728" y="2039"/>
                    <a:pt x="728" y="1965"/>
                  </a:cubicBezTo>
                  <a:cubicBezTo>
                    <a:pt x="752" y="1939"/>
                    <a:pt x="752" y="1888"/>
                    <a:pt x="752" y="1838"/>
                  </a:cubicBezTo>
                  <a:lnTo>
                    <a:pt x="752" y="1714"/>
                  </a:lnTo>
                  <a:lnTo>
                    <a:pt x="752" y="511"/>
                  </a:lnTo>
                  <a:lnTo>
                    <a:pt x="752" y="385"/>
                  </a:lnTo>
                  <a:cubicBezTo>
                    <a:pt x="752" y="361"/>
                    <a:pt x="752" y="311"/>
                    <a:pt x="728" y="285"/>
                  </a:cubicBezTo>
                  <a:cubicBezTo>
                    <a:pt x="728" y="211"/>
                    <a:pt x="678" y="135"/>
                    <a:pt x="602" y="85"/>
                  </a:cubicBezTo>
                  <a:cubicBezTo>
                    <a:pt x="537" y="32"/>
                    <a:pt x="45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1736449" y="-95598"/>
              <a:ext cx="21856" cy="34220"/>
            </a:xfrm>
            <a:custGeom>
              <a:avLst/>
              <a:gdLst/>
              <a:ahLst/>
              <a:cxnLst/>
              <a:rect l="l" t="t" r="r" b="b"/>
              <a:pathLst>
                <a:path w="753" h="1179" extrusionOk="0">
                  <a:moveTo>
                    <a:pt x="376" y="1"/>
                  </a:moveTo>
                  <a:cubicBezTo>
                    <a:pt x="294" y="1"/>
                    <a:pt x="213" y="26"/>
                    <a:pt x="151" y="76"/>
                  </a:cubicBezTo>
                  <a:cubicBezTo>
                    <a:pt x="75" y="126"/>
                    <a:pt x="51" y="200"/>
                    <a:pt x="25" y="300"/>
                  </a:cubicBezTo>
                  <a:cubicBezTo>
                    <a:pt x="1" y="326"/>
                    <a:pt x="1" y="350"/>
                    <a:pt x="1" y="400"/>
                  </a:cubicBezTo>
                  <a:lnTo>
                    <a:pt x="1" y="527"/>
                  </a:lnTo>
                  <a:lnTo>
                    <a:pt x="1" y="651"/>
                  </a:lnTo>
                  <a:lnTo>
                    <a:pt x="1" y="777"/>
                  </a:lnTo>
                  <a:cubicBezTo>
                    <a:pt x="1" y="801"/>
                    <a:pt x="1" y="851"/>
                    <a:pt x="25" y="877"/>
                  </a:cubicBezTo>
                  <a:cubicBezTo>
                    <a:pt x="51" y="978"/>
                    <a:pt x="75" y="1028"/>
                    <a:pt x="151" y="1078"/>
                  </a:cubicBezTo>
                  <a:cubicBezTo>
                    <a:pt x="225" y="1128"/>
                    <a:pt x="301" y="1178"/>
                    <a:pt x="375" y="1178"/>
                  </a:cubicBezTo>
                  <a:cubicBezTo>
                    <a:pt x="452" y="1178"/>
                    <a:pt x="526" y="1128"/>
                    <a:pt x="602" y="1078"/>
                  </a:cubicBezTo>
                  <a:cubicBezTo>
                    <a:pt x="676" y="1028"/>
                    <a:pt x="702" y="952"/>
                    <a:pt x="726" y="877"/>
                  </a:cubicBezTo>
                  <a:cubicBezTo>
                    <a:pt x="752" y="851"/>
                    <a:pt x="752" y="801"/>
                    <a:pt x="752" y="777"/>
                  </a:cubicBezTo>
                  <a:lnTo>
                    <a:pt x="752" y="651"/>
                  </a:lnTo>
                  <a:lnTo>
                    <a:pt x="752" y="527"/>
                  </a:lnTo>
                  <a:lnTo>
                    <a:pt x="752" y="400"/>
                  </a:lnTo>
                  <a:cubicBezTo>
                    <a:pt x="752" y="350"/>
                    <a:pt x="752" y="326"/>
                    <a:pt x="726" y="300"/>
                  </a:cubicBezTo>
                  <a:cubicBezTo>
                    <a:pt x="702" y="200"/>
                    <a:pt x="676"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2115273" y="-142878"/>
              <a:ext cx="21856" cy="128726"/>
            </a:xfrm>
            <a:custGeom>
              <a:avLst/>
              <a:gdLst/>
              <a:ahLst/>
              <a:cxnLst/>
              <a:rect l="l" t="t" r="r" b="b"/>
              <a:pathLst>
                <a:path w="753" h="4435" extrusionOk="0">
                  <a:moveTo>
                    <a:pt x="377" y="0"/>
                  </a:moveTo>
                  <a:cubicBezTo>
                    <a:pt x="296" y="0"/>
                    <a:pt x="214" y="25"/>
                    <a:pt x="151" y="75"/>
                  </a:cubicBezTo>
                  <a:cubicBezTo>
                    <a:pt x="77" y="125"/>
                    <a:pt x="27" y="201"/>
                    <a:pt x="1" y="276"/>
                  </a:cubicBezTo>
                  <a:lnTo>
                    <a:pt x="1" y="402"/>
                  </a:lnTo>
                  <a:lnTo>
                    <a:pt x="1" y="526"/>
                  </a:lnTo>
                  <a:lnTo>
                    <a:pt x="1" y="3909"/>
                  </a:lnTo>
                  <a:lnTo>
                    <a:pt x="1" y="4034"/>
                  </a:lnTo>
                  <a:lnTo>
                    <a:pt x="1" y="4134"/>
                  </a:lnTo>
                  <a:cubicBezTo>
                    <a:pt x="27" y="4234"/>
                    <a:pt x="77" y="4284"/>
                    <a:pt x="151" y="4334"/>
                  </a:cubicBezTo>
                  <a:cubicBezTo>
                    <a:pt x="201" y="4411"/>
                    <a:pt x="277" y="4435"/>
                    <a:pt x="378" y="4435"/>
                  </a:cubicBezTo>
                  <a:cubicBezTo>
                    <a:pt x="452" y="4435"/>
                    <a:pt x="528" y="4411"/>
                    <a:pt x="602" y="4334"/>
                  </a:cubicBezTo>
                  <a:cubicBezTo>
                    <a:pt x="652" y="4284"/>
                    <a:pt x="702" y="4234"/>
                    <a:pt x="728" y="4134"/>
                  </a:cubicBezTo>
                  <a:cubicBezTo>
                    <a:pt x="728" y="4110"/>
                    <a:pt x="752" y="4084"/>
                    <a:pt x="752" y="4034"/>
                  </a:cubicBezTo>
                  <a:lnTo>
                    <a:pt x="752" y="3909"/>
                  </a:lnTo>
                  <a:lnTo>
                    <a:pt x="752" y="526"/>
                  </a:lnTo>
                  <a:lnTo>
                    <a:pt x="752" y="402"/>
                  </a:lnTo>
                  <a:cubicBezTo>
                    <a:pt x="752" y="352"/>
                    <a:pt x="728" y="326"/>
                    <a:pt x="728" y="276"/>
                  </a:cubicBezTo>
                  <a:cubicBezTo>
                    <a:pt x="702" y="201"/>
                    <a:pt x="652" y="125"/>
                    <a:pt x="602" y="75"/>
                  </a:cubicBezTo>
                  <a:cubicBezTo>
                    <a:pt x="540" y="25"/>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2209804" y="-103434"/>
              <a:ext cx="21856" cy="49313"/>
            </a:xfrm>
            <a:custGeom>
              <a:avLst/>
              <a:gdLst/>
              <a:ahLst/>
              <a:cxnLst/>
              <a:rect l="l" t="t" r="r" b="b"/>
              <a:pathLst>
                <a:path w="753" h="1699" extrusionOk="0">
                  <a:moveTo>
                    <a:pt x="377" y="0"/>
                  </a:moveTo>
                  <a:cubicBezTo>
                    <a:pt x="296" y="0"/>
                    <a:pt x="214" y="32"/>
                    <a:pt x="151" y="95"/>
                  </a:cubicBezTo>
                  <a:cubicBezTo>
                    <a:pt x="77" y="145"/>
                    <a:pt x="27" y="195"/>
                    <a:pt x="1" y="296"/>
                  </a:cubicBezTo>
                  <a:lnTo>
                    <a:pt x="1" y="396"/>
                  </a:lnTo>
                  <a:lnTo>
                    <a:pt x="1" y="520"/>
                  </a:lnTo>
                  <a:lnTo>
                    <a:pt x="1" y="1198"/>
                  </a:lnTo>
                  <a:lnTo>
                    <a:pt x="1" y="1298"/>
                  </a:lnTo>
                  <a:lnTo>
                    <a:pt x="1" y="1422"/>
                  </a:lnTo>
                  <a:cubicBezTo>
                    <a:pt x="27" y="1498"/>
                    <a:pt x="77" y="1572"/>
                    <a:pt x="151" y="1622"/>
                  </a:cubicBezTo>
                  <a:cubicBezTo>
                    <a:pt x="201" y="1673"/>
                    <a:pt x="301" y="1699"/>
                    <a:pt x="378" y="1699"/>
                  </a:cubicBezTo>
                  <a:cubicBezTo>
                    <a:pt x="452" y="1699"/>
                    <a:pt x="528" y="1673"/>
                    <a:pt x="602" y="1622"/>
                  </a:cubicBezTo>
                  <a:cubicBezTo>
                    <a:pt x="652" y="1572"/>
                    <a:pt x="702" y="1498"/>
                    <a:pt x="728" y="1422"/>
                  </a:cubicBezTo>
                  <a:cubicBezTo>
                    <a:pt x="728" y="1398"/>
                    <a:pt x="752" y="1348"/>
                    <a:pt x="752" y="1298"/>
                  </a:cubicBezTo>
                  <a:lnTo>
                    <a:pt x="752" y="1198"/>
                  </a:lnTo>
                  <a:lnTo>
                    <a:pt x="752" y="520"/>
                  </a:lnTo>
                  <a:lnTo>
                    <a:pt x="752" y="396"/>
                  </a:lnTo>
                  <a:cubicBezTo>
                    <a:pt x="752" y="346"/>
                    <a:pt x="728" y="320"/>
                    <a:pt x="728" y="296"/>
                  </a:cubicBezTo>
                  <a:cubicBezTo>
                    <a:pt x="702" y="195"/>
                    <a:pt x="652" y="145"/>
                    <a:pt x="602" y="95"/>
                  </a:cubicBezTo>
                  <a:cubicBezTo>
                    <a:pt x="540" y="32"/>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2162582" y="-118875"/>
              <a:ext cx="21827" cy="80748"/>
            </a:xfrm>
            <a:custGeom>
              <a:avLst/>
              <a:gdLst/>
              <a:ahLst/>
              <a:cxnLst/>
              <a:rect l="l" t="t" r="r" b="b"/>
              <a:pathLst>
                <a:path w="752" h="2782" extrusionOk="0">
                  <a:moveTo>
                    <a:pt x="375" y="1"/>
                  </a:moveTo>
                  <a:cubicBezTo>
                    <a:pt x="294" y="1"/>
                    <a:pt x="213" y="26"/>
                    <a:pt x="151" y="76"/>
                  </a:cubicBezTo>
                  <a:cubicBezTo>
                    <a:pt x="74" y="126"/>
                    <a:pt x="24" y="200"/>
                    <a:pt x="0" y="276"/>
                  </a:cubicBezTo>
                  <a:lnTo>
                    <a:pt x="0" y="401"/>
                  </a:lnTo>
                  <a:lnTo>
                    <a:pt x="0" y="501"/>
                  </a:lnTo>
                  <a:lnTo>
                    <a:pt x="0" y="2255"/>
                  </a:lnTo>
                  <a:lnTo>
                    <a:pt x="0" y="2381"/>
                  </a:lnTo>
                  <a:lnTo>
                    <a:pt x="0" y="2505"/>
                  </a:lnTo>
                  <a:cubicBezTo>
                    <a:pt x="24" y="2581"/>
                    <a:pt x="74" y="2656"/>
                    <a:pt x="151" y="2706"/>
                  </a:cubicBezTo>
                  <a:cubicBezTo>
                    <a:pt x="201" y="2756"/>
                    <a:pt x="275" y="2782"/>
                    <a:pt x="375" y="2782"/>
                  </a:cubicBezTo>
                  <a:cubicBezTo>
                    <a:pt x="451" y="2782"/>
                    <a:pt x="525" y="2756"/>
                    <a:pt x="601" y="2706"/>
                  </a:cubicBezTo>
                  <a:cubicBezTo>
                    <a:pt x="652" y="2656"/>
                    <a:pt x="702" y="2581"/>
                    <a:pt x="726" y="2505"/>
                  </a:cubicBezTo>
                  <a:cubicBezTo>
                    <a:pt x="726" y="2455"/>
                    <a:pt x="752" y="2431"/>
                    <a:pt x="752" y="2381"/>
                  </a:cubicBezTo>
                  <a:lnTo>
                    <a:pt x="752" y="2255"/>
                  </a:lnTo>
                  <a:lnTo>
                    <a:pt x="752" y="501"/>
                  </a:lnTo>
                  <a:lnTo>
                    <a:pt x="752" y="401"/>
                  </a:lnTo>
                  <a:cubicBezTo>
                    <a:pt x="752" y="351"/>
                    <a:pt x="726" y="300"/>
                    <a:pt x="726" y="276"/>
                  </a:cubicBezTo>
                  <a:cubicBezTo>
                    <a:pt x="702" y="200"/>
                    <a:pt x="652" y="126"/>
                    <a:pt x="601" y="76"/>
                  </a:cubicBezTo>
                  <a:cubicBezTo>
                    <a:pt x="538" y="26"/>
                    <a:pt x="45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2020044" y="-198169"/>
              <a:ext cx="22552" cy="239282"/>
            </a:xfrm>
            <a:custGeom>
              <a:avLst/>
              <a:gdLst/>
              <a:ahLst/>
              <a:cxnLst/>
              <a:rect l="l" t="t" r="r" b="b"/>
              <a:pathLst>
                <a:path w="777" h="8244" extrusionOk="0">
                  <a:moveTo>
                    <a:pt x="385" y="1"/>
                  </a:moveTo>
                  <a:cubicBezTo>
                    <a:pt x="307" y="1"/>
                    <a:pt x="226" y="26"/>
                    <a:pt x="151" y="76"/>
                  </a:cubicBezTo>
                  <a:cubicBezTo>
                    <a:pt x="101" y="126"/>
                    <a:pt x="51" y="202"/>
                    <a:pt x="25" y="303"/>
                  </a:cubicBezTo>
                  <a:cubicBezTo>
                    <a:pt x="25" y="327"/>
                    <a:pt x="25" y="353"/>
                    <a:pt x="1" y="403"/>
                  </a:cubicBezTo>
                  <a:lnTo>
                    <a:pt x="1" y="527"/>
                  </a:lnTo>
                  <a:lnTo>
                    <a:pt x="1" y="7719"/>
                  </a:lnTo>
                  <a:lnTo>
                    <a:pt x="1" y="7843"/>
                  </a:lnTo>
                  <a:cubicBezTo>
                    <a:pt x="25" y="7869"/>
                    <a:pt x="25" y="7919"/>
                    <a:pt x="25" y="7943"/>
                  </a:cubicBezTo>
                  <a:cubicBezTo>
                    <a:pt x="51" y="8043"/>
                    <a:pt x="101" y="8093"/>
                    <a:pt x="151" y="8143"/>
                  </a:cubicBezTo>
                  <a:cubicBezTo>
                    <a:pt x="225" y="8194"/>
                    <a:pt x="301" y="8244"/>
                    <a:pt x="375" y="8244"/>
                  </a:cubicBezTo>
                  <a:cubicBezTo>
                    <a:pt x="476" y="8244"/>
                    <a:pt x="552" y="8194"/>
                    <a:pt x="602" y="8143"/>
                  </a:cubicBezTo>
                  <a:cubicBezTo>
                    <a:pt x="676" y="8093"/>
                    <a:pt x="726" y="8019"/>
                    <a:pt x="752" y="7943"/>
                  </a:cubicBezTo>
                  <a:lnTo>
                    <a:pt x="752" y="7843"/>
                  </a:lnTo>
                  <a:cubicBezTo>
                    <a:pt x="776" y="7793"/>
                    <a:pt x="776" y="7743"/>
                    <a:pt x="776" y="7719"/>
                  </a:cubicBezTo>
                  <a:lnTo>
                    <a:pt x="776" y="527"/>
                  </a:lnTo>
                  <a:cubicBezTo>
                    <a:pt x="776" y="477"/>
                    <a:pt x="776" y="453"/>
                    <a:pt x="752" y="403"/>
                  </a:cubicBezTo>
                  <a:lnTo>
                    <a:pt x="752" y="303"/>
                  </a:lnTo>
                  <a:cubicBezTo>
                    <a:pt x="726" y="202"/>
                    <a:pt x="676" y="126"/>
                    <a:pt x="602" y="76"/>
                  </a:cubicBezTo>
                  <a:cubicBezTo>
                    <a:pt x="539" y="26"/>
                    <a:pt x="464" y="1"/>
                    <a:pt x="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1878232" y="-213958"/>
              <a:ext cx="21827" cy="270368"/>
            </a:xfrm>
            <a:custGeom>
              <a:avLst/>
              <a:gdLst/>
              <a:ahLst/>
              <a:cxnLst/>
              <a:rect l="l" t="t" r="r" b="b"/>
              <a:pathLst>
                <a:path w="752" h="9315" extrusionOk="0">
                  <a:moveTo>
                    <a:pt x="377" y="0"/>
                  </a:moveTo>
                  <a:cubicBezTo>
                    <a:pt x="295" y="0"/>
                    <a:pt x="214" y="32"/>
                    <a:pt x="150" y="95"/>
                  </a:cubicBezTo>
                  <a:cubicBezTo>
                    <a:pt x="100" y="145"/>
                    <a:pt x="50" y="219"/>
                    <a:pt x="26" y="295"/>
                  </a:cubicBezTo>
                  <a:cubicBezTo>
                    <a:pt x="26" y="319"/>
                    <a:pt x="0" y="370"/>
                    <a:pt x="0" y="396"/>
                  </a:cubicBezTo>
                  <a:lnTo>
                    <a:pt x="0" y="520"/>
                  </a:lnTo>
                  <a:lnTo>
                    <a:pt x="0" y="8788"/>
                  </a:lnTo>
                  <a:lnTo>
                    <a:pt x="0" y="8914"/>
                  </a:lnTo>
                  <a:cubicBezTo>
                    <a:pt x="0" y="8964"/>
                    <a:pt x="26" y="9014"/>
                    <a:pt x="26" y="9038"/>
                  </a:cubicBezTo>
                  <a:cubicBezTo>
                    <a:pt x="50" y="9114"/>
                    <a:pt x="100" y="9189"/>
                    <a:pt x="150" y="9239"/>
                  </a:cubicBezTo>
                  <a:cubicBezTo>
                    <a:pt x="227" y="9289"/>
                    <a:pt x="301" y="9315"/>
                    <a:pt x="377" y="9315"/>
                  </a:cubicBezTo>
                  <a:cubicBezTo>
                    <a:pt x="451" y="9315"/>
                    <a:pt x="551" y="9289"/>
                    <a:pt x="601" y="9239"/>
                  </a:cubicBezTo>
                  <a:cubicBezTo>
                    <a:pt x="678" y="9189"/>
                    <a:pt x="728" y="9114"/>
                    <a:pt x="752" y="9038"/>
                  </a:cubicBezTo>
                  <a:lnTo>
                    <a:pt x="752" y="8914"/>
                  </a:lnTo>
                  <a:lnTo>
                    <a:pt x="752" y="8788"/>
                  </a:lnTo>
                  <a:lnTo>
                    <a:pt x="752" y="520"/>
                  </a:lnTo>
                  <a:lnTo>
                    <a:pt x="752" y="396"/>
                  </a:lnTo>
                  <a:lnTo>
                    <a:pt x="752" y="295"/>
                  </a:lnTo>
                  <a:cubicBezTo>
                    <a:pt x="728" y="219"/>
                    <a:pt x="678" y="145"/>
                    <a:pt x="601" y="95"/>
                  </a:cubicBezTo>
                  <a:cubicBezTo>
                    <a:pt x="539" y="32"/>
                    <a:pt x="458"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1925512" y="-158696"/>
              <a:ext cx="21856" cy="159841"/>
            </a:xfrm>
            <a:custGeom>
              <a:avLst/>
              <a:gdLst/>
              <a:ahLst/>
              <a:cxnLst/>
              <a:rect l="l" t="t" r="r" b="b"/>
              <a:pathLst>
                <a:path w="753" h="5507" extrusionOk="0">
                  <a:moveTo>
                    <a:pt x="376" y="0"/>
                  </a:moveTo>
                  <a:cubicBezTo>
                    <a:pt x="294" y="0"/>
                    <a:pt x="213" y="32"/>
                    <a:pt x="151" y="95"/>
                  </a:cubicBezTo>
                  <a:cubicBezTo>
                    <a:pt x="101" y="145"/>
                    <a:pt x="51" y="195"/>
                    <a:pt x="25" y="295"/>
                  </a:cubicBezTo>
                  <a:cubicBezTo>
                    <a:pt x="25" y="320"/>
                    <a:pt x="1" y="370"/>
                    <a:pt x="1" y="396"/>
                  </a:cubicBezTo>
                  <a:lnTo>
                    <a:pt x="1" y="520"/>
                  </a:lnTo>
                  <a:lnTo>
                    <a:pt x="1" y="4980"/>
                  </a:lnTo>
                  <a:lnTo>
                    <a:pt x="1" y="5106"/>
                  </a:lnTo>
                  <a:cubicBezTo>
                    <a:pt x="1" y="5156"/>
                    <a:pt x="25" y="5206"/>
                    <a:pt x="25" y="5230"/>
                  </a:cubicBezTo>
                  <a:cubicBezTo>
                    <a:pt x="51" y="5306"/>
                    <a:pt x="101" y="5380"/>
                    <a:pt x="151" y="5431"/>
                  </a:cubicBezTo>
                  <a:cubicBezTo>
                    <a:pt x="225" y="5481"/>
                    <a:pt x="301" y="5507"/>
                    <a:pt x="375" y="5507"/>
                  </a:cubicBezTo>
                  <a:cubicBezTo>
                    <a:pt x="476" y="5507"/>
                    <a:pt x="552" y="5481"/>
                    <a:pt x="602" y="5431"/>
                  </a:cubicBezTo>
                  <a:cubicBezTo>
                    <a:pt x="676" y="5380"/>
                    <a:pt x="726" y="5306"/>
                    <a:pt x="752" y="5230"/>
                  </a:cubicBezTo>
                  <a:lnTo>
                    <a:pt x="752" y="5106"/>
                  </a:lnTo>
                  <a:lnTo>
                    <a:pt x="752" y="4980"/>
                  </a:lnTo>
                  <a:lnTo>
                    <a:pt x="752" y="520"/>
                  </a:lnTo>
                  <a:lnTo>
                    <a:pt x="752" y="396"/>
                  </a:lnTo>
                  <a:lnTo>
                    <a:pt x="752" y="295"/>
                  </a:lnTo>
                  <a:cubicBezTo>
                    <a:pt x="726" y="195"/>
                    <a:pt x="676" y="145"/>
                    <a:pt x="602" y="95"/>
                  </a:cubicBezTo>
                  <a:cubicBezTo>
                    <a:pt x="539" y="32"/>
                    <a:pt x="457"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2067296" y="-126886"/>
              <a:ext cx="22581" cy="96740"/>
            </a:xfrm>
            <a:custGeom>
              <a:avLst/>
              <a:gdLst/>
              <a:ahLst/>
              <a:cxnLst/>
              <a:rect l="l" t="t" r="r" b="b"/>
              <a:pathLst>
                <a:path w="778" h="3333" extrusionOk="0">
                  <a:moveTo>
                    <a:pt x="389" y="0"/>
                  </a:moveTo>
                  <a:cubicBezTo>
                    <a:pt x="307" y="0"/>
                    <a:pt x="226" y="25"/>
                    <a:pt x="150" y="75"/>
                  </a:cubicBezTo>
                  <a:cubicBezTo>
                    <a:pt x="100" y="125"/>
                    <a:pt x="50" y="202"/>
                    <a:pt x="26" y="276"/>
                  </a:cubicBezTo>
                  <a:lnTo>
                    <a:pt x="26" y="402"/>
                  </a:lnTo>
                  <a:cubicBezTo>
                    <a:pt x="0" y="426"/>
                    <a:pt x="0" y="476"/>
                    <a:pt x="0" y="526"/>
                  </a:cubicBezTo>
                  <a:lnTo>
                    <a:pt x="0" y="2807"/>
                  </a:lnTo>
                  <a:cubicBezTo>
                    <a:pt x="0" y="2857"/>
                    <a:pt x="0" y="2881"/>
                    <a:pt x="26" y="2932"/>
                  </a:cubicBezTo>
                  <a:lnTo>
                    <a:pt x="26" y="3058"/>
                  </a:lnTo>
                  <a:cubicBezTo>
                    <a:pt x="50" y="3132"/>
                    <a:pt x="100" y="3208"/>
                    <a:pt x="150" y="3258"/>
                  </a:cubicBezTo>
                  <a:cubicBezTo>
                    <a:pt x="227" y="3308"/>
                    <a:pt x="301" y="3332"/>
                    <a:pt x="401" y="3332"/>
                  </a:cubicBezTo>
                  <a:cubicBezTo>
                    <a:pt x="477" y="3332"/>
                    <a:pt x="551" y="3308"/>
                    <a:pt x="627" y="3258"/>
                  </a:cubicBezTo>
                  <a:cubicBezTo>
                    <a:pt x="678" y="3208"/>
                    <a:pt x="728" y="3132"/>
                    <a:pt x="752" y="3058"/>
                  </a:cubicBezTo>
                  <a:cubicBezTo>
                    <a:pt x="752" y="3008"/>
                    <a:pt x="752" y="2982"/>
                    <a:pt x="778" y="2932"/>
                  </a:cubicBezTo>
                  <a:lnTo>
                    <a:pt x="778" y="2807"/>
                  </a:lnTo>
                  <a:lnTo>
                    <a:pt x="778" y="526"/>
                  </a:lnTo>
                  <a:lnTo>
                    <a:pt x="778" y="402"/>
                  </a:lnTo>
                  <a:cubicBezTo>
                    <a:pt x="752" y="352"/>
                    <a:pt x="752" y="326"/>
                    <a:pt x="752" y="276"/>
                  </a:cubicBezTo>
                  <a:cubicBezTo>
                    <a:pt x="728" y="202"/>
                    <a:pt x="678" y="125"/>
                    <a:pt x="627" y="75"/>
                  </a:cubicBezTo>
                  <a:cubicBezTo>
                    <a:pt x="552" y="25"/>
                    <a:pt x="471"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1081983" y="-91244"/>
              <a:ext cx="21856" cy="25484"/>
            </a:xfrm>
            <a:custGeom>
              <a:avLst/>
              <a:gdLst/>
              <a:ahLst/>
              <a:cxnLst/>
              <a:rect l="l" t="t" r="r" b="b"/>
              <a:pathLst>
                <a:path w="753" h="878" extrusionOk="0">
                  <a:moveTo>
                    <a:pt x="376" y="1"/>
                  </a:moveTo>
                  <a:cubicBezTo>
                    <a:pt x="295" y="1"/>
                    <a:pt x="213" y="26"/>
                    <a:pt x="151" y="76"/>
                  </a:cubicBezTo>
                  <a:cubicBezTo>
                    <a:pt x="75" y="126"/>
                    <a:pt x="25" y="200"/>
                    <a:pt x="1" y="276"/>
                  </a:cubicBezTo>
                  <a:lnTo>
                    <a:pt x="1" y="351"/>
                  </a:lnTo>
                  <a:lnTo>
                    <a:pt x="1" y="501"/>
                  </a:lnTo>
                  <a:lnTo>
                    <a:pt x="1" y="601"/>
                  </a:lnTo>
                  <a:cubicBezTo>
                    <a:pt x="25" y="677"/>
                    <a:pt x="75" y="751"/>
                    <a:pt x="151" y="802"/>
                  </a:cubicBezTo>
                  <a:cubicBezTo>
                    <a:pt x="201" y="852"/>
                    <a:pt x="276" y="878"/>
                    <a:pt x="376" y="878"/>
                  </a:cubicBezTo>
                  <a:cubicBezTo>
                    <a:pt x="452" y="878"/>
                    <a:pt x="526" y="852"/>
                    <a:pt x="602" y="802"/>
                  </a:cubicBezTo>
                  <a:cubicBezTo>
                    <a:pt x="652" y="751"/>
                    <a:pt x="702" y="677"/>
                    <a:pt x="727" y="601"/>
                  </a:cubicBezTo>
                  <a:cubicBezTo>
                    <a:pt x="727" y="577"/>
                    <a:pt x="727" y="551"/>
                    <a:pt x="753" y="501"/>
                  </a:cubicBezTo>
                  <a:lnTo>
                    <a:pt x="753" y="351"/>
                  </a:lnTo>
                  <a:cubicBezTo>
                    <a:pt x="727" y="327"/>
                    <a:pt x="727" y="301"/>
                    <a:pt x="727" y="276"/>
                  </a:cubicBezTo>
                  <a:cubicBezTo>
                    <a:pt x="702" y="200"/>
                    <a:pt x="652"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1034702" y="-91244"/>
              <a:ext cx="21856" cy="25484"/>
            </a:xfrm>
            <a:custGeom>
              <a:avLst/>
              <a:gdLst/>
              <a:ahLst/>
              <a:cxnLst/>
              <a:rect l="l" t="t" r="r" b="b"/>
              <a:pathLst>
                <a:path w="753" h="878" extrusionOk="0">
                  <a:moveTo>
                    <a:pt x="377" y="1"/>
                  </a:moveTo>
                  <a:cubicBezTo>
                    <a:pt x="296" y="1"/>
                    <a:pt x="214" y="26"/>
                    <a:pt x="151" y="76"/>
                  </a:cubicBezTo>
                  <a:cubicBezTo>
                    <a:pt x="77" y="126"/>
                    <a:pt x="27" y="200"/>
                    <a:pt x="0" y="276"/>
                  </a:cubicBezTo>
                  <a:lnTo>
                    <a:pt x="0" y="351"/>
                  </a:lnTo>
                  <a:lnTo>
                    <a:pt x="0" y="501"/>
                  </a:lnTo>
                  <a:lnTo>
                    <a:pt x="0" y="601"/>
                  </a:lnTo>
                  <a:cubicBezTo>
                    <a:pt x="27" y="677"/>
                    <a:pt x="77" y="751"/>
                    <a:pt x="151" y="802"/>
                  </a:cubicBezTo>
                  <a:cubicBezTo>
                    <a:pt x="201" y="852"/>
                    <a:pt x="277" y="878"/>
                    <a:pt x="377" y="878"/>
                  </a:cubicBezTo>
                  <a:cubicBezTo>
                    <a:pt x="451" y="878"/>
                    <a:pt x="528" y="852"/>
                    <a:pt x="602" y="802"/>
                  </a:cubicBezTo>
                  <a:cubicBezTo>
                    <a:pt x="652" y="751"/>
                    <a:pt x="702" y="677"/>
                    <a:pt x="728" y="601"/>
                  </a:cubicBezTo>
                  <a:lnTo>
                    <a:pt x="728" y="501"/>
                  </a:lnTo>
                  <a:lnTo>
                    <a:pt x="752" y="501"/>
                  </a:lnTo>
                  <a:lnTo>
                    <a:pt x="752" y="351"/>
                  </a:lnTo>
                  <a:lnTo>
                    <a:pt x="728" y="351"/>
                  </a:lnTo>
                  <a:lnTo>
                    <a:pt x="728" y="276"/>
                  </a:lnTo>
                  <a:cubicBezTo>
                    <a:pt x="702" y="200"/>
                    <a:pt x="652" y="126"/>
                    <a:pt x="602" y="76"/>
                  </a:cubicBezTo>
                  <a:cubicBezTo>
                    <a:pt x="540" y="26"/>
                    <a:pt x="458"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2489801" y="-292701"/>
              <a:ext cx="21856" cy="428351"/>
            </a:xfrm>
            <a:custGeom>
              <a:avLst/>
              <a:gdLst/>
              <a:ahLst/>
              <a:cxnLst/>
              <a:rect l="l" t="t" r="r" b="b"/>
              <a:pathLst>
                <a:path w="753" h="14758" extrusionOk="0">
                  <a:moveTo>
                    <a:pt x="376" y="1"/>
                  </a:moveTo>
                  <a:cubicBezTo>
                    <a:pt x="294" y="1"/>
                    <a:pt x="213" y="26"/>
                    <a:pt x="151" y="76"/>
                  </a:cubicBezTo>
                  <a:cubicBezTo>
                    <a:pt x="75" y="126"/>
                    <a:pt x="25" y="202"/>
                    <a:pt x="25" y="276"/>
                  </a:cubicBezTo>
                  <a:cubicBezTo>
                    <a:pt x="0" y="327"/>
                    <a:pt x="0" y="353"/>
                    <a:pt x="0" y="403"/>
                  </a:cubicBezTo>
                  <a:lnTo>
                    <a:pt x="0" y="527"/>
                  </a:lnTo>
                  <a:lnTo>
                    <a:pt x="0" y="14233"/>
                  </a:lnTo>
                  <a:lnTo>
                    <a:pt x="0" y="14357"/>
                  </a:lnTo>
                  <a:cubicBezTo>
                    <a:pt x="0" y="14407"/>
                    <a:pt x="0" y="14433"/>
                    <a:pt x="25" y="14457"/>
                  </a:cubicBezTo>
                  <a:cubicBezTo>
                    <a:pt x="25" y="14557"/>
                    <a:pt x="75" y="14633"/>
                    <a:pt x="151" y="14684"/>
                  </a:cubicBezTo>
                  <a:cubicBezTo>
                    <a:pt x="201" y="14734"/>
                    <a:pt x="301" y="14758"/>
                    <a:pt x="375" y="14758"/>
                  </a:cubicBezTo>
                  <a:cubicBezTo>
                    <a:pt x="451" y="14758"/>
                    <a:pt x="526" y="14734"/>
                    <a:pt x="602" y="14684"/>
                  </a:cubicBezTo>
                  <a:cubicBezTo>
                    <a:pt x="652" y="14633"/>
                    <a:pt x="702" y="14557"/>
                    <a:pt x="726" y="14457"/>
                  </a:cubicBezTo>
                  <a:cubicBezTo>
                    <a:pt x="752" y="14433"/>
                    <a:pt x="752" y="14407"/>
                    <a:pt x="752" y="14357"/>
                  </a:cubicBezTo>
                  <a:lnTo>
                    <a:pt x="752" y="14233"/>
                  </a:lnTo>
                  <a:lnTo>
                    <a:pt x="752" y="527"/>
                  </a:lnTo>
                  <a:lnTo>
                    <a:pt x="752" y="403"/>
                  </a:lnTo>
                  <a:cubicBezTo>
                    <a:pt x="752" y="353"/>
                    <a:pt x="752" y="327"/>
                    <a:pt x="726" y="276"/>
                  </a:cubicBezTo>
                  <a:cubicBezTo>
                    <a:pt x="702" y="202"/>
                    <a:pt x="652"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2442491" y="-284661"/>
              <a:ext cx="21856" cy="412358"/>
            </a:xfrm>
            <a:custGeom>
              <a:avLst/>
              <a:gdLst/>
              <a:ahLst/>
              <a:cxnLst/>
              <a:rect l="l" t="t" r="r" b="b"/>
              <a:pathLst>
                <a:path w="753" h="14207" extrusionOk="0">
                  <a:moveTo>
                    <a:pt x="378" y="0"/>
                  </a:moveTo>
                  <a:cubicBezTo>
                    <a:pt x="296" y="0"/>
                    <a:pt x="214" y="26"/>
                    <a:pt x="151" y="76"/>
                  </a:cubicBezTo>
                  <a:cubicBezTo>
                    <a:pt x="77" y="126"/>
                    <a:pt x="27" y="200"/>
                    <a:pt x="1" y="276"/>
                  </a:cubicBezTo>
                  <a:lnTo>
                    <a:pt x="1" y="400"/>
                  </a:lnTo>
                  <a:lnTo>
                    <a:pt x="1" y="527"/>
                  </a:lnTo>
                  <a:lnTo>
                    <a:pt x="1" y="13679"/>
                  </a:lnTo>
                  <a:lnTo>
                    <a:pt x="1" y="13805"/>
                  </a:lnTo>
                  <a:lnTo>
                    <a:pt x="1" y="13905"/>
                  </a:lnTo>
                  <a:cubicBezTo>
                    <a:pt x="27" y="14006"/>
                    <a:pt x="77" y="14080"/>
                    <a:pt x="151" y="14130"/>
                  </a:cubicBezTo>
                  <a:cubicBezTo>
                    <a:pt x="201" y="14180"/>
                    <a:pt x="302" y="14206"/>
                    <a:pt x="378" y="14206"/>
                  </a:cubicBezTo>
                  <a:cubicBezTo>
                    <a:pt x="452" y="14206"/>
                    <a:pt x="528" y="14180"/>
                    <a:pt x="602" y="14130"/>
                  </a:cubicBezTo>
                  <a:cubicBezTo>
                    <a:pt x="652" y="14080"/>
                    <a:pt x="702" y="14006"/>
                    <a:pt x="729" y="13905"/>
                  </a:cubicBezTo>
                  <a:cubicBezTo>
                    <a:pt x="729" y="13879"/>
                    <a:pt x="753" y="13855"/>
                    <a:pt x="753" y="13805"/>
                  </a:cubicBezTo>
                  <a:lnTo>
                    <a:pt x="753" y="13679"/>
                  </a:lnTo>
                  <a:lnTo>
                    <a:pt x="753" y="527"/>
                  </a:lnTo>
                  <a:lnTo>
                    <a:pt x="753" y="400"/>
                  </a:lnTo>
                  <a:cubicBezTo>
                    <a:pt x="753" y="350"/>
                    <a:pt x="729" y="326"/>
                    <a:pt x="729" y="276"/>
                  </a:cubicBezTo>
                  <a:cubicBezTo>
                    <a:pt x="702" y="200"/>
                    <a:pt x="652" y="126"/>
                    <a:pt x="602" y="76"/>
                  </a:cubicBezTo>
                  <a:cubicBezTo>
                    <a:pt x="540" y="26"/>
                    <a:pt x="459"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1223766" y="-87616"/>
              <a:ext cx="21856" cy="18199"/>
            </a:xfrm>
            <a:custGeom>
              <a:avLst/>
              <a:gdLst/>
              <a:ahLst/>
              <a:cxnLst/>
              <a:rect l="l" t="t" r="r" b="b"/>
              <a:pathLst>
                <a:path w="753" h="627" extrusionOk="0">
                  <a:moveTo>
                    <a:pt x="377" y="0"/>
                  </a:moveTo>
                  <a:cubicBezTo>
                    <a:pt x="296" y="0"/>
                    <a:pt x="214" y="25"/>
                    <a:pt x="151" y="75"/>
                  </a:cubicBezTo>
                  <a:lnTo>
                    <a:pt x="77" y="151"/>
                  </a:lnTo>
                  <a:lnTo>
                    <a:pt x="77" y="101"/>
                  </a:lnTo>
                  <a:lnTo>
                    <a:pt x="1" y="101"/>
                  </a:lnTo>
                  <a:lnTo>
                    <a:pt x="1" y="526"/>
                  </a:lnTo>
                  <a:lnTo>
                    <a:pt x="77" y="526"/>
                  </a:lnTo>
                  <a:lnTo>
                    <a:pt x="77" y="452"/>
                  </a:lnTo>
                  <a:cubicBezTo>
                    <a:pt x="101" y="502"/>
                    <a:pt x="127" y="526"/>
                    <a:pt x="151" y="552"/>
                  </a:cubicBezTo>
                  <a:cubicBezTo>
                    <a:pt x="201" y="602"/>
                    <a:pt x="301" y="626"/>
                    <a:pt x="377" y="626"/>
                  </a:cubicBezTo>
                  <a:cubicBezTo>
                    <a:pt x="451" y="626"/>
                    <a:pt x="528" y="602"/>
                    <a:pt x="602" y="552"/>
                  </a:cubicBezTo>
                  <a:cubicBezTo>
                    <a:pt x="628" y="526"/>
                    <a:pt x="652" y="502"/>
                    <a:pt x="678" y="452"/>
                  </a:cubicBezTo>
                  <a:lnTo>
                    <a:pt x="678" y="526"/>
                  </a:lnTo>
                  <a:lnTo>
                    <a:pt x="752" y="526"/>
                  </a:lnTo>
                  <a:lnTo>
                    <a:pt x="752" y="101"/>
                  </a:lnTo>
                  <a:lnTo>
                    <a:pt x="678" y="101"/>
                  </a:lnTo>
                  <a:lnTo>
                    <a:pt x="678" y="151"/>
                  </a:lnTo>
                  <a:lnTo>
                    <a:pt x="602" y="75"/>
                  </a:lnTo>
                  <a:cubicBezTo>
                    <a:pt x="540" y="25"/>
                    <a:pt x="458"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1267389" y="-99255"/>
              <a:ext cx="21856" cy="41477"/>
            </a:xfrm>
            <a:custGeom>
              <a:avLst/>
              <a:gdLst/>
              <a:ahLst/>
              <a:cxnLst/>
              <a:rect l="l" t="t" r="r" b="b"/>
              <a:pathLst>
                <a:path w="753" h="1429" extrusionOk="0">
                  <a:moveTo>
                    <a:pt x="368" y="0"/>
                  </a:moveTo>
                  <a:cubicBezTo>
                    <a:pt x="289" y="0"/>
                    <a:pt x="214" y="25"/>
                    <a:pt x="151" y="75"/>
                  </a:cubicBezTo>
                  <a:cubicBezTo>
                    <a:pt x="77" y="126"/>
                    <a:pt x="27" y="202"/>
                    <a:pt x="1" y="276"/>
                  </a:cubicBezTo>
                  <a:lnTo>
                    <a:pt x="1" y="402"/>
                  </a:lnTo>
                  <a:lnTo>
                    <a:pt x="1" y="526"/>
                  </a:lnTo>
                  <a:lnTo>
                    <a:pt x="1" y="903"/>
                  </a:lnTo>
                  <a:lnTo>
                    <a:pt x="1" y="1027"/>
                  </a:lnTo>
                  <a:lnTo>
                    <a:pt x="1" y="1154"/>
                  </a:lnTo>
                  <a:cubicBezTo>
                    <a:pt x="27" y="1228"/>
                    <a:pt x="77" y="1304"/>
                    <a:pt x="151" y="1354"/>
                  </a:cubicBezTo>
                  <a:cubicBezTo>
                    <a:pt x="201" y="1404"/>
                    <a:pt x="277" y="1428"/>
                    <a:pt x="378" y="1428"/>
                  </a:cubicBezTo>
                  <a:cubicBezTo>
                    <a:pt x="452" y="1428"/>
                    <a:pt x="528" y="1404"/>
                    <a:pt x="602" y="1354"/>
                  </a:cubicBezTo>
                  <a:cubicBezTo>
                    <a:pt x="652" y="1304"/>
                    <a:pt x="702" y="1228"/>
                    <a:pt x="728" y="1154"/>
                  </a:cubicBezTo>
                  <a:cubicBezTo>
                    <a:pt x="728" y="1104"/>
                    <a:pt x="728" y="1078"/>
                    <a:pt x="752" y="1027"/>
                  </a:cubicBezTo>
                  <a:lnTo>
                    <a:pt x="752" y="903"/>
                  </a:lnTo>
                  <a:lnTo>
                    <a:pt x="752" y="526"/>
                  </a:lnTo>
                  <a:lnTo>
                    <a:pt x="752" y="402"/>
                  </a:lnTo>
                  <a:cubicBezTo>
                    <a:pt x="728" y="352"/>
                    <a:pt x="728" y="302"/>
                    <a:pt x="728" y="276"/>
                  </a:cubicBezTo>
                  <a:cubicBezTo>
                    <a:pt x="702" y="202"/>
                    <a:pt x="652" y="126"/>
                    <a:pt x="602" y="75"/>
                  </a:cubicBezTo>
                  <a:cubicBezTo>
                    <a:pt x="527" y="25"/>
                    <a:pt x="446"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1409230" y="-111155"/>
              <a:ext cx="21827" cy="65016"/>
            </a:xfrm>
            <a:custGeom>
              <a:avLst/>
              <a:gdLst/>
              <a:ahLst/>
              <a:cxnLst/>
              <a:rect l="l" t="t" r="r" b="b"/>
              <a:pathLst>
                <a:path w="752" h="2240" extrusionOk="0">
                  <a:moveTo>
                    <a:pt x="362" y="0"/>
                  </a:moveTo>
                  <a:cubicBezTo>
                    <a:pt x="285" y="0"/>
                    <a:pt x="209" y="26"/>
                    <a:pt x="151" y="85"/>
                  </a:cubicBezTo>
                  <a:cubicBezTo>
                    <a:pt x="74" y="135"/>
                    <a:pt x="24" y="211"/>
                    <a:pt x="0" y="285"/>
                  </a:cubicBezTo>
                  <a:lnTo>
                    <a:pt x="0" y="385"/>
                  </a:lnTo>
                  <a:lnTo>
                    <a:pt x="0" y="511"/>
                  </a:lnTo>
                  <a:lnTo>
                    <a:pt x="0" y="1588"/>
                  </a:lnTo>
                  <a:lnTo>
                    <a:pt x="0" y="1838"/>
                  </a:lnTo>
                  <a:lnTo>
                    <a:pt x="0" y="1965"/>
                  </a:lnTo>
                  <a:cubicBezTo>
                    <a:pt x="24" y="2039"/>
                    <a:pt x="74" y="2115"/>
                    <a:pt x="151" y="2165"/>
                  </a:cubicBezTo>
                  <a:cubicBezTo>
                    <a:pt x="201" y="2215"/>
                    <a:pt x="301" y="2239"/>
                    <a:pt x="375" y="2239"/>
                  </a:cubicBezTo>
                  <a:cubicBezTo>
                    <a:pt x="451" y="2239"/>
                    <a:pt x="525" y="2215"/>
                    <a:pt x="602" y="2165"/>
                  </a:cubicBezTo>
                  <a:cubicBezTo>
                    <a:pt x="652" y="2115"/>
                    <a:pt x="702" y="2039"/>
                    <a:pt x="726" y="1965"/>
                  </a:cubicBezTo>
                  <a:cubicBezTo>
                    <a:pt x="752" y="1939"/>
                    <a:pt x="752" y="1888"/>
                    <a:pt x="752" y="1838"/>
                  </a:cubicBezTo>
                  <a:lnTo>
                    <a:pt x="752" y="1588"/>
                  </a:lnTo>
                  <a:lnTo>
                    <a:pt x="752" y="511"/>
                  </a:lnTo>
                  <a:lnTo>
                    <a:pt x="752" y="385"/>
                  </a:lnTo>
                  <a:cubicBezTo>
                    <a:pt x="752" y="361"/>
                    <a:pt x="752" y="311"/>
                    <a:pt x="726" y="285"/>
                  </a:cubicBezTo>
                  <a:cubicBezTo>
                    <a:pt x="702" y="211"/>
                    <a:pt x="652" y="135"/>
                    <a:pt x="602" y="85"/>
                  </a:cubicBezTo>
                  <a:cubicBezTo>
                    <a:pt x="535" y="32"/>
                    <a:pt x="448"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1314699" y="-103434"/>
              <a:ext cx="21827" cy="49313"/>
            </a:xfrm>
            <a:custGeom>
              <a:avLst/>
              <a:gdLst/>
              <a:ahLst/>
              <a:cxnLst/>
              <a:rect l="l" t="t" r="r" b="b"/>
              <a:pathLst>
                <a:path w="752" h="1699" extrusionOk="0">
                  <a:moveTo>
                    <a:pt x="375" y="0"/>
                  </a:moveTo>
                  <a:cubicBezTo>
                    <a:pt x="294" y="0"/>
                    <a:pt x="213" y="32"/>
                    <a:pt x="151" y="95"/>
                  </a:cubicBezTo>
                  <a:cubicBezTo>
                    <a:pt x="74" y="145"/>
                    <a:pt x="24" y="195"/>
                    <a:pt x="0" y="296"/>
                  </a:cubicBezTo>
                  <a:lnTo>
                    <a:pt x="0" y="396"/>
                  </a:lnTo>
                  <a:lnTo>
                    <a:pt x="0" y="520"/>
                  </a:lnTo>
                  <a:lnTo>
                    <a:pt x="0" y="1198"/>
                  </a:lnTo>
                  <a:lnTo>
                    <a:pt x="0" y="1298"/>
                  </a:lnTo>
                  <a:lnTo>
                    <a:pt x="0" y="1422"/>
                  </a:lnTo>
                  <a:cubicBezTo>
                    <a:pt x="24" y="1498"/>
                    <a:pt x="74" y="1572"/>
                    <a:pt x="151" y="1622"/>
                  </a:cubicBezTo>
                  <a:cubicBezTo>
                    <a:pt x="201" y="1673"/>
                    <a:pt x="275" y="1699"/>
                    <a:pt x="375" y="1699"/>
                  </a:cubicBezTo>
                  <a:cubicBezTo>
                    <a:pt x="451" y="1699"/>
                    <a:pt x="525" y="1673"/>
                    <a:pt x="602" y="1622"/>
                  </a:cubicBezTo>
                  <a:cubicBezTo>
                    <a:pt x="652" y="1572"/>
                    <a:pt x="702" y="1498"/>
                    <a:pt x="726" y="1422"/>
                  </a:cubicBezTo>
                  <a:cubicBezTo>
                    <a:pt x="726" y="1398"/>
                    <a:pt x="752" y="1348"/>
                    <a:pt x="752" y="1298"/>
                  </a:cubicBezTo>
                  <a:lnTo>
                    <a:pt x="752" y="1198"/>
                  </a:lnTo>
                  <a:lnTo>
                    <a:pt x="752" y="520"/>
                  </a:lnTo>
                  <a:lnTo>
                    <a:pt x="752" y="396"/>
                  </a:lnTo>
                  <a:cubicBezTo>
                    <a:pt x="752" y="346"/>
                    <a:pt x="726" y="320"/>
                    <a:pt x="726" y="296"/>
                  </a:cubicBezTo>
                  <a:cubicBezTo>
                    <a:pt x="702" y="195"/>
                    <a:pt x="652" y="145"/>
                    <a:pt x="602" y="95"/>
                  </a:cubicBezTo>
                  <a:cubicBezTo>
                    <a:pt x="538" y="32"/>
                    <a:pt x="45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1361921" y="-146506"/>
              <a:ext cx="21856" cy="136011"/>
            </a:xfrm>
            <a:custGeom>
              <a:avLst/>
              <a:gdLst/>
              <a:ahLst/>
              <a:cxnLst/>
              <a:rect l="l" t="t" r="r" b="b"/>
              <a:pathLst>
                <a:path w="753" h="4686" extrusionOk="0">
                  <a:moveTo>
                    <a:pt x="377" y="1"/>
                  </a:moveTo>
                  <a:cubicBezTo>
                    <a:pt x="296" y="1"/>
                    <a:pt x="214" y="26"/>
                    <a:pt x="151" y="76"/>
                  </a:cubicBezTo>
                  <a:cubicBezTo>
                    <a:pt x="77" y="126"/>
                    <a:pt x="27" y="200"/>
                    <a:pt x="1" y="276"/>
                  </a:cubicBezTo>
                  <a:lnTo>
                    <a:pt x="1" y="401"/>
                  </a:lnTo>
                  <a:lnTo>
                    <a:pt x="1" y="527"/>
                  </a:lnTo>
                  <a:lnTo>
                    <a:pt x="1" y="4159"/>
                  </a:lnTo>
                  <a:lnTo>
                    <a:pt x="1" y="4285"/>
                  </a:lnTo>
                  <a:lnTo>
                    <a:pt x="1" y="4409"/>
                  </a:lnTo>
                  <a:cubicBezTo>
                    <a:pt x="27" y="4485"/>
                    <a:pt x="77" y="4560"/>
                    <a:pt x="151" y="4610"/>
                  </a:cubicBezTo>
                  <a:cubicBezTo>
                    <a:pt x="201" y="4660"/>
                    <a:pt x="301" y="4686"/>
                    <a:pt x="378" y="4686"/>
                  </a:cubicBezTo>
                  <a:cubicBezTo>
                    <a:pt x="452" y="4686"/>
                    <a:pt x="528" y="4660"/>
                    <a:pt x="602" y="4610"/>
                  </a:cubicBezTo>
                  <a:cubicBezTo>
                    <a:pt x="652" y="4560"/>
                    <a:pt x="702" y="4485"/>
                    <a:pt x="728" y="4409"/>
                  </a:cubicBezTo>
                  <a:cubicBezTo>
                    <a:pt x="728" y="4359"/>
                    <a:pt x="752" y="4335"/>
                    <a:pt x="752" y="4285"/>
                  </a:cubicBezTo>
                  <a:lnTo>
                    <a:pt x="752" y="4159"/>
                  </a:lnTo>
                  <a:lnTo>
                    <a:pt x="752" y="527"/>
                  </a:lnTo>
                  <a:lnTo>
                    <a:pt x="752" y="401"/>
                  </a:lnTo>
                  <a:cubicBezTo>
                    <a:pt x="752" y="351"/>
                    <a:pt x="728" y="300"/>
                    <a:pt x="728" y="276"/>
                  </a:cubicBezTo>
                  <a:cubicBezTo>
                    <a:pt x="702" y="200"/>
                    <a:pt x="652" y="126"/>
                    <a:pt x="602" y="76"/>
                  </a:cubicBezTo>
                  <a:cubicBezTo>
                    <a:pt x="540" y="26"/>
                    <a:pt x="459"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1129234" y="-91244"/>
              <a:ext cx="21856" cy="25484"/>
            </a:xfrm>
            <a:custGeom>
              <a:avLst/>
              <a:gdLst/>
              <a:ahLst/>
              <a:cxnLst/>
              <a:rect l="l" t="t" r="r" b="b"/>
              <a:pathLst>
                <a:path w="753" h="878" extrusionOk="0">
                  <a:moveTo>
                    <a:pt x="377" y="1"/>
                  </a:moveTo>
                  <a:cubicBezTo>
                    <a:pt x="296" y="1"/>
                    <a:pt x="214" y="26"/>
                    <a:pt x="151" y="76"/>
                  </a:cubicBezTo>
                  <a:cubicBezTo>
                    <a:pt x="77" y="126"/>
                    <a:pt x="27" y="200"/>
                    <a:pt x="0" y="276"/>
                  </a:cubicBezTo>
                  <a:lnTo>
                    <a:pt x="0" y="351"/>
                  </a:lnTo>
                  <a:lnTo>
                    <a:pt x="0" y="501"/>
                  </a:lnTo>
                  <a:lnTo>
                    <a:pt x="0" y="601"/>
                  </a:lnTo>
                  <a:cubicBezTo>
                    <a:pt x="27" y="677"/>
                    <a:pt x="77" y="751"/>
                    <a:pt x="151" y="802"/>
                  </a:cubicBezTo>
                  <a:cubicBezTo>
                    <a:pt x="201" y="852"/>
                    <a:pt x="301" y="878"/>
                    <a:pt x="377" y="878"/>
                  </a:cubicBezTo>
                  <a:cubicBezTo>
                    <a:pt x="451" y="878"/>
                    <a:pt x="528" y="852"/>
                    <a:pt x="602" y="802"/>
                  </a:cubicBezTo>
                  <a:cubicBezTo>
                    <a:pt x="652" y="751"/>
                    <a:pt x="702" y="677"/>
                    <a:pt x="728" y="601"/>
                  </a:cubicBezTo>
                  <a:cubicBezTo>
                    <a:pt x="728" y="577"/>
                    <a:pt x="752" y="551"/>
                    <a:pt x="752" y="501"/>
                  </a:cubicBezTo>
                  <a:lnTo>
                    <a:pt x="752" y="351"/>
                  </a:lnTo>
                  <a:cubicBezTo>
                    <a:pt x="752" y="327"/>
                    <a:pt x="728" y="301"/>
                    <a:pt x="728" y="276"/>
                  </a:cubicBezTo>
                  <a:cubicBezTo>
                    <a:pt x="702" y="200"/>
                    <a:pt x="652" y="126"/>
                    <a:pt x="602" y="76"/>
                  </a:cubicBezTo>
                  <a:cubicBezTo>
                    <a:pt x="540" y="26"/>
                    <a:pt x="458"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1176515" y="-99255"/>
              <a:ext cx="21856" cy="41477"/>
            </a:xfrm>
            <a:custGeom>
              <a:avLst/>
              <a:gdLst/>
              <a:ahLst/>
              <a:cxnLst/>
              <a:rect l="l" t="t" r="r" b="b"/>
              <a:pathLst>
                <a:path w="753" h="1429" extrusionOk="0">
                  <a:moveTo>
                    <a:pt x="376" y="0"/>
                  </a:moveTo>
                  <a:cubicBezTo>
                    <a:pt x="295" y="0"/>
                    <a:pt x="213" y="25"/>
                    <a:pt x="151" y="75"/>
                  </a:cubicBezTo>
                  <a:cubicBezTo>
                    <a:pt x="75" y="126"/>
                    <a:pt x="25" y="202"/>
                    <a:pt x="25" y="276"/>
                  </a:cubicBezTo>
                  <a:cubicBezTo>
                    <a:pt x="1" y="302"/>
                    <a:pt x="1" y="352"/>
                    <a:pt x="1" y="402"/>
                  </a:cubicBezTo>
                  <a:lnTo>
                    <a:pt x="1" y="526"/>
                  </a:lnTo>
                  <a:lnTo>
                    <a:pt x="1" y="903"/>
                  </a:lnTo>
                  <a:lnTo>
                    <a:pt x="1" y="1027"/>
                  </a:lnTo>
                  <a:cubicBezTo>
                    <a:pt x="1" y="1078"/>
                    <a:pt x="1" y="1104"/>
                    <a:pt x="25" y="1154"/>
                  </a:cubicBezTo>
                  <a:cubicBezTo>
                    <a:pt x="25" y="1228"/>
                    <a:pt x="75" y="1304"/>
                    <a:pt x="151" y="1354"/>
                  </a:cubicBezTo>
                  <a:cubicBezTo>
                    <a:pt x="201" y="1404"/>
                    <a:pt x="302" y="1428"/>
                    <a:pt x="376" y="1428"/>
                  </a:cubicBezTo>
                  <a:cubicBezTo>
                    <a:pt x="452" y="1428"/>
                    <a:pt x="526" y="1404"/>
                    <a:pt x="602" y="1354"/>
                  </a:cubicBezTo>
                  <a:cubicBezTo>
                    <a:pt x="652" y="1304"/>
                    <a:pt x="703" y="1228"/>
                    <a:pt x="727" y="1154"/>
                  </a:cubicBezTo>
                  <a:cubicBezTo>
                    <a:pt x="753" y="1104"/>
                    <a:pt x="753" y="1078"/>
                    <a:pt x="753" y="1027"/>
                  </a:cubicBezTo>
                  <a:lnTo>
                    <a:pt x="753" y="903"/>
                  </a:lnTo>
                  <a:lnTo>
                    <a:pt x="753" y="526"/>
                  </a:lnTo>
                  <a:lnTo>
                    <a:pt x="753" y="402"/>
                  </a:lnTo>
                  <a:cubicBezTo>
                    <a:pt x="753" y="352"/>
                    <a:pt x="753" y="302"/>
                    <a:pt x="727" y="276"/>
                  </a:cubicBezTo>
                  <a:cubicBezTo>
                    <a:pt x="703" y="202"/>
                    <a:pt x="652" y="126"/>
                    <a:pt x="602" y="75"/>
                  </a:cubicBezTo>
                  <a:cubicBezTo>
                    <a:pt x="539" y="25"/>
                    <a:pt x="457"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3803057" y="-87587"/>
              <a:ext cx="21856" cy="18170"/>
            </a:xfrm>
            <a:custGeom>
              <a:avLst/>
              <a:gdLst/>
              <a:ahLst/>
              <a:cxnLst/>
              <a:rect l="l" t="t" r="r" b="b"/>
              <a:pathLst>
                <a:path w="753" h="626" extrusionOk="0">
                  <a:moveTo>
                    <a:pt x="376" y="0"/>
                  </a:moveTo>
                  <a:cubicBezTo>
                    <a:pt x="302" y="0"/>
                    <a:pt x="201" y="24"/>
                    <a:pt x="151" y="74"/>
                  </a:cubicBezTo>
                  <a:lnTo>
                    <a:pt x="75" y="150"/>
                  </a:lnTo>
                  <a:lnTo>
                    <a:pt x="75" y="100"/>
                  </a:lnTo>
                  <a:lnTo>
                    <a:pt x="1" y="100"/>
                  </a:lnTo>
                  <a:lnTo>
                    <a:pt x="1" y="124"/>
                  </a:lnTo>
                  <a:lnTo>
                    <a:pt x="1" y="150"/>
                  </a:lnTo>
                  <a:lnTo>
                    <a:pt x="1" y="475"/>
                  </a:lnTo>
                  <a:lnTo>
                    <a:pt x="1" y="501"/>
                  </a:lnTo>
                  <a:lnTo>
                    <a:pt x="1" y="525"/>
                  </a:lnTo>
                  <a:lnTo>
                    <a:pt x="75" y="525"/>
                  </a:lnTo>
                  <a:lnTo>
                    <a:pt x="75" y="475"/>
                  </a:lnTo>
                  <a:lnTo>
                    <a:pt x="75" y="451"/>
                  </a:lnTo>
                  <a:cubicBezTo>
                    <a:pt x="101" y="501"/>
                    <a:pt x="125" y="525"/>
                    <a:pt x="151" y="551"/>
                  </a:cubicBezTo>
                  <a:cubicBezTo>
                    <a:pt x="201" y="601"/>
                    <a:pt x="302" y="625"/>
                    <a:pt x="376" y="625"/>
                  </a:cubicBezTo>
                  <a:cubicBezTo>
                    <a:pt x="452" y="625"/>
                    <a:pt x="526" y="601"/>
                    <a:pt x="602" y="551"/>
                  </a:cubicBezTo>
                  <a:cubicBezTo>
                    <a:pt x="626" y="525"/>
                    <a:pt x="652" y="501"/>
                    <a:pt x="676" y="451"/>
                  </a:cubicBezTo>
                  <a:lnTo>
                    <a:pt x="676" y="525"/>
                  </a:lnTo>
                  <a:lnTo>
                    <a:pt x="753" y="525"/>
                  </a:lnTo>
                  <a:lnTo>
                    <a:pt x="753" y="100"/>
                  </a:lnTo>
                  <a:lnTo>
                    <a:pt x="676" y="100"/>
                  </a:lnTo>
                  <a:lnTo>
                    <a:pt x="676" y="150"/>
                  </a:lnTo>
                  <a:lnTo>
                    <a:pt x="602" y="74"/>
                  </a:ln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3617622" y="-110864"/>
              <a:ext cx="21827" cy="64726"/>
            </a:xfrm>
            <a:custGeom>
              <a:avLst/>
              <a:gdLst/>
              <a:ahLst/>
              <a:cxnLst/>
              <a:rect l="l" t="t" r="r" b="b"/>
              <a:pathLst>
                <a:path w="752" h="2230" extrusionOk="0">
                  <a:moveTo>
                    <a:pt x="377" y="0"/>
                  </a:moveTo>
                  <a:cubicBezTo>
                    <a:pt x="301" y="0"/>
                    <a:pt x="201" y="24"/>
                    <a:pt x="151" y="75"/>
                  </a:cubicBezTo>
                  <a:cubicBezTo>
                    <a:pt x="76" y="125"/>
                    <a:pt x="26" y="201"/>
                    <a:pt x="26" y="275"/>
                  </a:cubicBezTo>
                  <a:cubicBezTo>
                    <a:pt x="0" y="301"/>
                    <a:pt x="0" y="351"/>
                    <a:pt x="0" y="375"/>
                  </a:cubicBezTo>
                  <a:lnTo>
                    <a:pt x="0" y="501"/>
                  </a:lnTo>
                  <a:lnTo>
                    <a:pt x="0" y="1728"/>
                  </a:lnTo>
                  <a:lnTo>
                    <a:pt x="0" y="1828"/>
                  </a:lnTo>
                  <a:cubicBezTo>
                    <a:pt x="0" y="1878"/>
                    <a:pt x="0" y="1929"/>
                    <a:pt x="26" y="1955"/>
                  </a:cubicBezTo>
                  <a:cubicBezTo>
                    <a:pt x="26" y="2029"/>
                    <a:pt x="76" y="2105"/>
                    <a:pt x="151" y="2155"/>
                  </a:cubicBezTo>
                  <a:cubicBezTo>
                    <a:pt x="227" y="2205"/>
                    <a:pt x="301" y="2229"/>
                    <a:pt x="377" y="2229"/>
                  </a:cubicBezTo>
                  <a:cubicBezTo>
                    <a:pt x="451" y="2229"/>
                    <a:pt x="527" y="2205"/>
                    <a:pt x="602" y="2155"/>
                  </a:cubicBezTo>
                  <a:cubicBezTo>
                    <a:pt x="678" y="2105"/>
                    <a:pt x="702" y="2029"/>
                    <a:pt x="728" y="1955"/>
                  </a:cubicBezTo>
                  <a:cubicBezTo>
                    <a:pt x="752" y="1929"/>
                    <a:pt x="752" y="1878"/>
                    <a:pt x="752" y="1828"/>
                  </a:cubicBezTo>
                  <a:lnTo>
                    <a:pt x="752" y="1704"/>
                  </a:lnTo>
                  <a:lnTo>
                    <a:pt x="752" y="501"/>
                  </a:lnTo>
                  <a:lnTo>
                    <a:pt x="752" y="375"/>
                  </a:lnTo>
                  <a:cubicBezTo>
                    <a:pt x="752" y="351"/>
                    <a:pt x="752" y="301"/>
                    <a:pt x="728" y="275"/>
                  </a:cubicBezTo>
                  <a:cubicBezTo>
                    <a:pt x="702" y="201"/>
                    <a:pt x="678" y="125"/>
                    <a:pt x="602" y="75"/>
                  </a:cubicBezTo>
                  <a:cubicBezTo>
                    <a:pt x="527"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3570371" y="-95627"/>
              <a:ext cx="21856" cy="34250"/>
            </a:xfrm>
            <a:custGeom>
              <a:avLst/>
              <a:gdLst/>
              <a:ahLst/>
              <a:cxnLst/>
              <a:rect l="l" t="t" r="r" b="b"/>
              <a:pathLst>
                <a:path w="753" h="1180" extrusionOk="0">
                  <a:moveTo>
                    <a:pt x="376" y="1"/>
                  </a:moveTo>
                  <a:cubicBezTo>
                    <a:pt x="301" y="1"/>
                    <a:pt x="201" y="27"/>
                    <a:pt x="151" y="77"/>
                  </a:cubicBezTo>
                  <a:cubicBezTo>
                    <a:pt x="75" y="127"/>
                    <a:pt x="25" y="201"/>
                    <a:pt x="1" y="301"/>
                  </a:cubicBezTo>
                  <a:lnTo>
                    <a:pt x="1" y="401"/>
                  </a:lnTo>
                  <a:lnTo>
                    <a:pt x="1" y="502"/>
                  </a:lnTo>
                  <a:lnTo>
                    <a:pt x="1" y="652"/>
                  </a:lnTo>
                  <a:lnTo>
                    <a:pt x="1" y="778"/>
                  </a:lnTo>
                  <a:lnTo>
                    <a:pt x="1" y="878"/>
                  </a:lnTo>
                  <a:cubicBezTo>
                    <a:pt x="25" y="979"/>
                    <a:pt x="75" y="1029"/>
                    <a:pt x="151" y="1079"/>
                  </a:cubicBezTo>
                  <a:cubicBezTo>
                    <a:pt x="201" y="1129"/>
                    <a:pt x="301" y="1179"/>
                    <a:pt x="376" y="1179"/>
                  </a:cubicBezTo>
                  <a:cubicBezTo>
                    <a:pt x="452" y="1179"/>
                    <a:pt x="526" y="1129"/>
                    <a:pt x="602" y="1079"/>
                  </a:cubicBezTo>
                  <a:cubicBezTo>
                    <a:pt x="652" y="1029"/>
                    <a:pt x="702" y="979"/>
                    <a:pt x="726" y="878"/>
                  </a:cubicBezTo>
                  <a:cubicBezTo>
                    <a:pt x="752" y="852"/>
                    <a:pt x="752" y="802"/>
                    <a:pt x="752" y="778"/>
                  </a:cubicBezTo>
                  <a:lnTo>
                    <a:pt x="752" y="652"/>
                  </a:lnTo>
                  <a:lnTo>
                    <a:pt x="752" y="528"/>
                  </a:lnTo>
                  <a:lnTo>
                    <a:pt x="752" y="401"/>
                  </a:lnTo>
                  <a:cubicBezTo>
                    <a:pt x="752" y="351"/>
                    <a:pt x="752" y="327"/>
                    <a:pt x="726" y="301"/>
                  </a:cubicBezTo>
                  <a:cubicBezTo>
                    <a:pt x="702" y="201"/>
                    <a:pt x="652" y="127"/>
                    <a:pt x="602" y="77"/>
                  </a:cubicBezTo>
                  <a:cubicBezTo>
                    <a:pt x="526" y="27"/>
                    <a:pt x="452" y="1"/>
                    <a:pt x="37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3523090" y="-126857"/>
              <a:ext cx="21827" cy="96711"/>
            </a:xfrm>
            <a:custGeom>
              <a:avLst/>
              <a:gdLst/>
              <a:ahLst/>
              <a:cxnLst/>
              <a:rect l="l" t="t" r="r" b="b"/>
              <a:pathLst>
                <a:path w="752" h="3332" extrusionOk="0">
                  <a:moveTo>
                    <a:pt x="377" y="0"/>
                  </a:moveTo>
                  <a:cubicBezTo>
                    <a:pt x="301" y="0"/>
                    <a:pt x="201" y="24"/>
                    <a:pt x="151" y="74"/>
                  </a:cubicBezTo>
                  <a:cubicBezTo>
                    <a:pt x="76" y="124"/>
                    <a:pt x="26" y="201"/>
                    <a:pt x="0" y="275"/>
                  </a:cubicBezTo>
                  <a:lnTo>
                    <a:pt x="0" y="401"/>
                  </a:lnTo>
                  <a:lnTo>
                    <a:pt x="0" y="525"/>
                  </a:lnTo>
                  <a:lnTo>
                    <a:pt x="0" y="2806"/>
                  </a:lnTo>
                  <a:lnTo>
                    <a:pt x="0" y="2931"/>
                  </a:lnTo>
                  <a:lnTo>
                    <a:pt x="0" y="3057"/>
                  </a:lnTo>
                  <a:cubicBezTo>
                    <a:pt x="26" y="3131"/>
                    <a:pt x="76" y="3207"/>
                    <a:pt x="151" y="3257"/>
                  </a:cubicBezTo>
                  <a:cubicBezTo>
                    <a:pt x="201" y="3307"/>
                    <a:pt x="277" y="3331"/>
                    <a:pt x="377" y="3331"/>
                  </a:cubicBezTo>
                  <a:cubicBezTo>
                    <a:pt x="451" y="3331"/>
                    <a:pt x="527" y="3307"/>
                    <a:pt x="602" y="3257"/>
                  </a:cubicBezTo>
                  <a:cubicBezTo>
                    <a:pt x="652" y="3207"/>
                    <a:pt x="702" y="3131"/>
                    <a:pt x="728" y="3057"/>
                  </a:cubicBezTo>
                  <a:cubicBezTo>
                    <a:pt x="728" y="3007"/>
                    <a:pt x="752" y="2981"/>
                    <a:pt x="752" y="2931"/>
                  </a:cubicBezTo>
                  <a:lnTo>
                    <a:pt x="752" y="2806"/>
                  </a:lnTo>
                  <a:lnTo>
                    <a:pt x="752" y="525"/>
                  </a:lnTo>
                  <a:lnTo>
                    <a:pt x="752" y="401"/>
                  </a:lnTo>
                  <a:cubicBezTo>
                    <a:pt x="752" y="351"/>
                    <a:pt x="728" y="325"/>
                    <a:pt x="728" y="275"/>
                  </a:cubicBezTo>
                  <a:cubicBezTo>
                    <a:pt x="702" y="201"/>
                    <a:pt x="652" y="124"/>
                    <a:pt x="602" y="74"/>
                  </a:cubicBezTo>
                  <a:cubicBezTo>
                    <a:pt x="527"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3664902" y="-110864"/>
              <a:ext cx="21856" cy="64726"/>
            </a:xfrm>
            <a:custGeom>
              <a:avLst/>
              <a:gdLst/>
              <a:ahLst/>
              <a:cxnLst/>
              <a:rect l="l" t="t" r="r" b="b"/>
              <a:pathLst>
                <a:path w="753" h="2230" extrusionOk="0">
                  <a:moveTo>
                    <a:pt x="376" y="0"/>
                  </a:moveTo>
                  <a:cubicBezTo>
                    <a:pt x="301" y="0"/>
                    <a:pt x="225" y="24"/>
                    <a:pt x="151" y="75"/>
                  </a:cubicBezTo>
                  <a:cubicBezTo>
                    <a:pt x="75" y="125"/>
                    <a:pt x="51" y="201"/>
                    <a:pt x="25" y="275"/>
                  </a:cubicBezTo>
                  <a:cubicBezTo>
                    <a:pt x="1" y="301"/>
                    <a:pt x="1" y="351"/>
                    <a:pt x="1" y="375"/>
                  </a:cubicBezTo>
                  <a:lnTo>
                    <a:pt x="1" y="501"/>
                  </a:lnTo>
                  <a:lnTo>
                    <a:pt x="1" y="1728"/>
                  </a:lnTo>
                  <a:lnTo>
                    <a:pt x="1" y="1828"/>
                  </a:lnTo>
                  <a:cubicBezTo>
                    <a:pt x="1" y="1878"/>
                    <a:pt x="1" y="1929"/>
                    <a:pt x="25" y="1955"/>
                  </a:cubicBezTo>
                  <a:cubicBezTo>
                    <a:pt x="51" y="2029"/>
                    <a:pt x="75" y="2105"/>
                    <a:pt x="151" y="2155"/>
                  </a:cubicBezTo>
                  <a:cubicBezTo>
                    <a:pt x="225" y="2205"/>
                    <a:pt x="301" y="2229"/>
                    <a:pt x="376" y="2229"/>
                  </a:cubicBezTo>
                  <a:cubicBezTo>
                    <a:pt x="452" y="2229"/>
                    <a:pt x="526" y="2205"/>
                    <a:pt x="602" y="2155"/>
                  </a:cubicBezTo>
                  <a:cubicBezTo>
                    <a:pt x="676" y="2105"/>
                    <a:pt x="702" y="2029"/>
                    <a:pt x="726" y="1955"/>
                  </a:cubicBezTo>
                  <a:cubicBezTo>
                    <a:pt x="752" y="1929"/>
                    <a:pt x="752" y="1878"/>
                    <a:pt x="752" y="1828"/>
                  </a:cubicBezTo>
                  <a:lnTo>
                    <a:pt x="752" y="1704"/>
                  </a:lnTo>
                  <a:lnTo>
                    <a:pt x="752" y="501"/>
                  </a:lnTo>
                  <a:lnTo>
                    <a:pt x="752" y="375"/>
                  </a:lnTo>
                  <a:cubicBezTo>
                    <a:pt x="752" y="351"/>
                    <a:pt x="752" y="301"/>
                    <a:pt x="726" y="275"/>
                  </a:cubicBezTo>
                  <a:cubicBezTo>
                    <a:pt x="702" y="201"/>
                    <a:pt x="676" y="125"/>
                    <a:pt x="602" y="75"/>
                  </a:cubicBez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3333330" y="-182119"/>
              <a:ext cx="22523" cy="207239"/>
            </a:xfrm>
            <a:custGeom>
              <a:avLst/>
              <a:gdLst/>
              <a:ahLst/>
              <a:cxnLst/>
              <a:rect l="l" t="t" r="r" b="b"/>
              <a:pathLst>
                <a:path w="776" h="7140" extrusionOk="0">
                  <a:moveTo>
                    <a:pt x="375" y="0"/>
                  </a:moveTo>
                  <a:cubicBezTo>
                    <a:pt x="301" y="0"/>
                    <a:pt x="225" y="24"/>
                    <a:pt x="150" y="74"/>
                  </a:cubicBezTo>
                  <a:cubicBezTo>
                    <a:pt x="100" y="124"/>
                    <a:pt x="50" y="201"/>
                    <a:pt x="24" y="275"/>
                  </a:cubicBezTo>
                  <a:cubicBezTo>
                    <a:pt x="24" y="325"/>
                    <a:pt x="24" y="351"/>
                    <a:pt x="0" y="401"/>
                  </a:cubicBezTo>
                  <a:lnTo>
                    <a:pt x="0" y="525"/>
                  </a:lnTo>
                  <a:lnTo>
                    <a:pt x="0" y="6614"/>
                  </a:lnTo>
                  <a:lnTo>
                    <a:pt x="0" y="6739"/>
                  </a:lnTo>
                  <a:cubicBezTo>
                    <a:pt x="24" y="6789"/>
                    <a:pt x="24" y="6815"/>
                    <a:pt x="24" y="6839"/>
                  </a:cubicBezTo>
                  <a:cubicBezTo>
                    <a:pt x="50" y="6939"/>
                    <a:pt x="100" y="7015"/>
                    <a:pt x="150" y="7065"/>
                  </a:cubicBezTo>
                  <a:cubicBezTo>
                    <a:pt x="225" y="7115"/>
                    <a:pt x="301" y="7140"/>
                    <a:pt x="375" y="7140"/>
                  </a:cubicBezTo>
                  <a:cubicBezTo>
                    <a:pt x="475" y="7140"/>
                    <a:pt x="551" y="7115"/>
                    <a:pt x="601" y="7065"/>
                  </a:cubicBezTo>
                  <a:cubicBezTo>
                    <a:pt x="676" y="7015"/>
                    <a:pt x="726" y="6939"/>
                    <a:pt x="752" y="6839"/>
                  </a:cubicBezTo>
                  <a:lnTo>
                    <a:pt x="752" y="6739"/>
                  </a:lnTo>
                  <a:cubicBezTo>
                    <a:pt x="776" y="6689"/>
                    <a:pt x="776" y="6664"/>
                    <a:pt x="776" y="6614"/>
                  </a:cubicBezTo>
                  <a:lnTo>
                    <a:pt x="776" y="525"/>
                  </a:lnTo>
                  <a:cubicBezTo>
                    <a:pt x="776" y="475"/>
                    <a:pt x="776" y="425"/>
                    <a:pt x="752" y="401"/>
                  </a:cubicBezTo>
                  <a:lnTo>
                    <a:pt x="752" y="275"/>
                  </a:lnTo>
                  <a:cubicBezTo>
                    <a:pt x="726" y="201"/>
                    <a:pt x="676" y="124"/>
                    <a:pt x="601" y="74"/>
                  </a:cubicBezTo>
                  <a:cubicBezTo>
                    <a:pt x="551" y="24"/>
                    <a:pt x="475" y="0"/>
                    <a:pt x="37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3286021" y="-110864"/>
              <a:ext cx="21856" cy="64726"/>
            </a:xfrm>
            <a:custGeom>
              <a:avLst/>
              <a:gdLst/>
              <a:ahLst/>
              <a:cxnLst/>
              <a:rect l="l" t="t" r="r" b="b"/>
              <a:pathLst>
                <a:path w="753" h="2230" extrusionOk="0">
                  <a:moveTo>
                    <a:pt x="377" y="0"/>
                  </a:moveTo>
                  <a:cubicBezTo>
                    <a:pt x="301" y="0"/>
                    <a:pt x="227" y="24"/>
                    <a:pt x="151" y="75"/>
                  </a:cubicBezTo>
                  <a:cubicBezTo>
                    <a:pt x="101" y="125"/>
                    <a:pt x="51" y="201"/>
                    <a:pt x="27" y="275"/>
                  </a:cubicBezTo>
                  <a:cubicBezTo>
                    <a:pt x="27" y="301"/>
                    <a:pt x="1" y="351"/>
                    <a:pt x="1" y="375"/>
                  </a:cubicBezTo>
                  <a:lnTo>
                    <a:pt x="1" y="501"/>
                  </a:lnTo>
                  <a:lnTo>
                    <a:pt x="1" y="1704"/>
                  </a:lnTo>
                  <a:lnTo>
                    <a:pt x="1" y="1828"/>
                  </a:lnTo>
                  <a:cubicBezTo>
                    <a:pt x="1" y="1878"/>
                    <a:pt x="27" y="1929"/>
                    <a:pt x="27" y="1955"/>
                  </a:cubicBezTo>
                  <a:cubicBezTo>
                    <a:pt x="51" y="2029"/>
                    <a:pt x="101" y="2105"/>
                    <a:pt x="151" y="2155"/>
                  </a:cubicBezTo>
                  <a:cubicBezTo>
                    <a:pt x="227" y="2205"/>
                    <a:pt x="301" y="2229"/>
                    <a:pt x="377" y="2229"/>
                  </a:cubicBezTo>
                  <a:cubicBezTo>
                    <a:pt x="478" y="2229"/>
                    <a:pt x="552" y="2205"/>
                    <a:pt x="602" y="2155"/>
                  </a:cubicBezTo>
                  <a:cubicBezTo>
                    <a:pt x="678" y="2105"/>
                    <a:pt x="728" y="2029"/>
                    <a:pt x="752" y="1955"/>
                  </a:cubicBezTo>
                  <a:lnTo>
                    <a:pt x="752" y="1828"/>
                  </a:lnTo>
                  <a:lnTo>
                    <a:pt x="752" y="1704"/>
                  </a:lnTo>
                  <a:lnTo>
                    <a:pt x="752" y="501"/>
                  </a:lnTo>
                  <a:lnTo>
                    <a:pt x="752" y="375"/>
                  </a:lnTo>
                  <a:lnTo>
                    <a:pt x="752" y="275"/>
                  </a:lnTo>
                  <a:cubicBezTo>
                    <a:pt x="728" y="201"/>
                    <a:pt x="678" y="125"/>
                    <a:pt x="602" y="75"/>
                  </a:cubicBezTo>
                  <a:cubicBezTo>
                    <a:pt x="552" y="24"/>
                    <a:pt x="478"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3380553" y="-166126"/>
              <a:ext cx="22610" cy="175253"/>
            </a:xfrm>
            <a:custGeom>
              <a:avLst/>
              <a:gdLst/>
              <a:ahLst/>
              <a:cxnLst/>
              <a:rect l="l" t="t" r="r" b="b"/>
              <a:pathLst>
                <a:path w="779" h="6038" extrusionOk="0">
                  <a:moveTo>
                    <a:pt x="401" y="0"/>
                  </a:moveTo>
                  <a:cubicBezTo>
                    <a:pt x="301" y="0"/>
                    <a:pt x="227" y="24"/>
                    <a:pt x="151" y="74"/>
                  </a:cubicBezTo>
                  <a:cubicBezTo>
                    <a:pt x="101" y="125"/>
                    <a:pt x="51" y="201"/>
                    <a:pt x="27" y="275"/>
                  </a:cubicBezTo>
                  <a:lnTo>
                    <a:pt x="27" y="401"/>
                  </a:lnTo>
                  <a:cubicBezTo>
                    <a:pt x="1" y="425"/>
                    <a:pt x="1" y="475"/>
                    <a:pt x="1" y="501"/>
                  </a:cubicBezTo>
                  <a:lnTo>
                    <a:pt x="1" y="5512"/>
                  </a:lnTo>
                  <a:cubicBezTo>
                    <a:pt x="1" y="5562"/>
                    <a:pt x="1" y="5612"/>
                    <a:pt x="27" y="5636"/>
                  </a:cubicBezTo>
                  <a:lnTo>
                    <a:pt x="27" y="5763"/>
                  </a:lnTo>
                  <a:cubicBezTo>
                    <a:pt x="51" y="5837"/>
                    <a:pt x="101" y="5913"/>
                    <a:pt x="151" y="5963"/>
                  </a:cubicBezTo>
                  <a:cubicBezTo>
                    <a:pt x="227" y="6013"/>
                    <a:pt x="301" y="6037"/>
                    <a:pt x="401" y="6037"/>
                  </a:cubicBezTo>
                  <a:cubicBezTo>
                    <a:pt x="478" y="6037"/>
                    <a:pt x="552" y="6013"/>
                    <a:pt x="628" y="5963"/>
                  </a:cubicBezTo>
                  <a:cubicBezTo>
                    <a:pt x="678" y="5913"/>
                    <a:pt x="728" y="5837"/>
                    <a:pt x="752" y="5763"/>
                  </a:cubicBezTo>
                  <a:cubicBezTo>
                    <a:pt x="752" y="5713"/>
                    <a:pt x="752" y="5687"/>
                    <a:pt x="778" y="5636"/>
                  </a:cubicBezTo>
                  <a:lnTo>
                    <a:pt x="778" y="5512"/>
                  </a:lnTo>
                  <a:lnTo>
                    <a:pt x="778" y="501"/>
                  </a:lnTo>
                  <a:lnTo>
                    <a:pt x="778" y="401"/>
                  </a:lnTo>
                  <a:cubicBezTo>
                    <a:pt x="752" y="351"/>
                    <a:pt x="752" y="301"/>
                    <a:pt x="752" y="275"/>
                  </a:cubicBezTo>
                  <a:cubicBezTo>
                    <a:pt x="728" y="201"/>
                    <a:pt x="678" y="125"/>
                    <a:pt x="628" y="74"/>
                  </a:cubicBezTo>
                  <a:cubicBezTo>
                    <a:pt x="552" y="24"/>
                    <a:pt x="478" y="0"/>
                    <a:pt x="40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3428558" y="-158870"/>
              <a:ext cx="21827" cy="160015"/>
            </a:xfrm>
            <a:custGeom>
              <a:avLst/>
              <a:gdLst/>
              <a:ahLst/>
              <a:cxnLst/>
              <a:rect l="l" t="t" r="r" b="b"/>
              <a:pathLst>
                <a:path w="752" h="5513" extrusionOk="0">
                  <a:moveTo>
                    <a:pt x="377" y="1"/>
                  </a:moveTo>
                  <a:cubicBezTo>
                    <a:pt x="277" y="1"/>
                    <a:pt x="201" y="25"/>
                    <a:pt x="151" y="101"/>
                  </a:cubicBezTo>
                  <a:cubicBezTo>
                    <a:pt x="76" y="151"/>
                    <a:pt x="26" y="201"/>
                    <a:pt x="0" y="301"/>
                  </a:cubicBezTo>
                  <a:lnTo>
                    <a:pt x="0" y="402"/>
                  </a:lnTo>
                  <a:lnTo>
                    <a:pt x="0" y="526"/>
                  </a:lnTo>
                  <a:lnTo>
                    <a:pt x="0" y="4986"/>
                  </a:lnTo>
                  <a:lnTo>
                    <a:pt x="0" y="5112"/>
                  </a:lnTo>
                  <a:lnTo>
                    <a:pt x="0" y="5236"/>
                  </a:lnTo>
                  <a:cubicBezTo>
                    <a:pt x="26" y="5312"/>
                    <a:pt x="76" y="5386"/>
                    <a:pt x="151" y="5437"/>
                  </a:cubicBezTo>
                  <a:cubicBezTo>
                    <a:pt x="201" y="5487"/>
                    <a:pt x="277" y="5513"/>
                    <a:pt x="377" y="5513"/>
                  </a:cubicBezTo>
                  <a:cubicBezTo>
                    <a:pt x="451" y="5513"/>
                    <a:pt x="527" y="5487"/>
                    <a:pt x="601" y="5437"/>
                  </a:cubicBezTo>
                  <a:cubicBezTo>
                    <a:pt x="652" y="5386"/>
                    <a:pt x="702" y="5312"/>
                    <a:pt x="728" y="5236"/>
                  </a:cubicBezTo>
                  <a:cubicBezTo>
                    <a:pt x="728" y="5212"/>
                    <a:pt x="752" y="5162"/>
                    <a:pt x="752" y="5112"/>
                  </a:cubicBezTo>
                  <a:lnTo>
                    <a:pt x="752" y="4986"/>
                  </a:lnTo>
                  <a:lnTo>
                    <a:pt x="752" y="526"/>
                  </a:lnTo>
                  <a:lnTo>
                    <a:pt x="752" y="402"/>
                  </a:lnTo>
                  <a:cubicBezTo>
                    <a:pt x="752" y="376"/>
                    <a:pt x="728" y="326"/>
                    <a:pt x="728" y="301"/>
                  </a:cubicBezTo>
                  <a:cubicBezTo>
                    <a:pt x="702" y="201"/>
                    <a:pt x="652" y="151"/>
                    <a:pt x="601" y="101"/>
                  </a:cubicBezTo>
                  <a:cubicBezTo>
                    <a:pt x="527" y="51"/>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1972764" y="-213958"/>
              <a:ext cx="21827" cy="270368"/>
            </a:xfrm>
            <a:custGeom>
              <a:avLst/>
              <a:gdLst/>
              <a:ahLst/>
              <a:cxnLst/>
              <a:rect l="l" t="t" r="r" b="b"/>
              <a:pathLst>
                <a:path w="752" h="9315" extrusionOk="0">
                  <a:moveTo>
                    <a:pt x="386" y="0"/>
                  </a:moveTo>
                  <a:cubicBezTo>
                    <a:pt x="307" y="0"/>
                    <a:pt x="226" y="32"/>
                    <a:pt x="150" y="95"/>
                  </a:cubicBezTo>
                  <a:cubicBezTo>
                    <a:pt x="100" y="145"/>
                    <a:pt x="50" y="219"/>
                    <a:pt x="26" y="295"/>
                  </a:cubicBezTo>
                  <a:cubicBezTo>
                    <a:pt x="26" y="319"/>
                    <a:pt x="0" y="370"/>
                    <a:pt x="0" y="396"/>
                  </a:cubicBezTo>
                  <a:lnTo>
                    <a:pt x="0" y="520"/>
                  </a:lnTo>
                  <a:lnTo>
                    <a:pt x="0" y="8788"/>
                  </a:lnTo>
                  <a:lnTo>
                    <a:pt x="0" y="8914"/>
                  </a:lnTo>
                  <a:cubicBezTo>
                    <a:pt x="0" y="8964"/>
                    <a:pt x="26" y="9014"/>
                    <a:pt x="26" y="9038"/>
                  </a:cubicBezTo>
                  <a:cubicBezTo>
                    <a:pt x="50" y="9114"/>
                    <a:pt x="100" y="9189"/>
                    <a:pt x="150" y="9239"/>
                  </a:cubicBezTo>
                  <a:cubicBezTo>
                    <a:pt x="227" y="9289"/>
                    <a:pt x="301" y="9315"/>
                    <a:pt x="377" y="9315"/>
                  </a:cubicBezTo>
                  <a:cubicBezTo>
                    <a:pt x="477" y="9315"/>
                    <a:pt x="551" y="9289"/>
                    <a:pt x="601" y="9239"/>
                  </a:cubicBezTo>
                  <a:cubicBezTo>
                    <a:pt x="678" y="9189"/>
                    <a:pt x="728" y="9114"/>
                    <a:pt x="752" y="9038"/>
                  </a:cubicBezTo>
                  <a:lnTo>
                    <a:pt x="752" y="8914"/>
                  </a:lnTo>
                  <a:lnTo>
                    <a:pt x="752" y="8788"/>
                  </a:lnTo>
                  <a:lnTo>
                    <a:pt x="752" y="520"/>
                  </a:lnTo>
                  <a:lnTo>
                    <a:pt x="752" y="396"/>
                  </a:lnTo>
                  <a:lnTo>
                    <a:pt x="752" y="295"/>
                  </a:lnTo>
                  <a:cubicBezTo>
                    <a:pt x="728" y="219"/>
                    <a:pt x="678" y="145"/>
                    <a:pt x="601" y="95"/>
                  </a:cubicBezTo>
                  <a:cubicBezTo>
                    <a:pt x="539" y="32"/>
                    <a:pt x="464"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3475839" y="-138495"/>
              <a:ext cx="21856" cy="119989"/>
            </a:xfrm>
            <a:custGeom>
              <a:avLst/>
              <a:gdLst/>
              <a:ahLst/>
              <a:cxnLst/>
              <a:rect l="l" t="t" r="r" b="b"/>
              <a:pathLst>
                <a:path w="753" h="4134" extrusionOk="0">
                  <a:moveTo>
                    <a:pt x="376" y="0"/>
                  </a:moveTo>
                  <a:cubicBezTo>
                    <a:pt x="275" y="0"/>
                    <a:pt x="201" y="24"/>
                    <a:pt x="151" y="75"/>
                  </a:cubicBezTo>
                  <a:cubicBezTo>
                    <a:pt x="75" y="125"/>
                    <a:pt x="25" y="201"/>
                    <a:pt x="1" y="275"/>
                  </a:cubicBezTo>
                  <a:lnTo>
                    <a:pt x="1" y="401"/>
                  </a:lnTo>
                  <a:lnTo>
                    <a:pt x="1" y="501"/>
                  </a:lnTo>
                  <a:lnTo>
                    <a:pt x="1" y="3608"/>
                  </a:lnTo>
                  <a:lnTo>
                    <a:pt x="1" y="3732"/>
                  </a:lnTo>
                  <a:lnTo>
                    <a:pt x="1" y="3859"/>
                  </a:lnTo>
                  <a:cubicBezTo>
                    <a:pt x="25" y="3933"/>
                    <a:pt x="75" y="4009"/>
                    <a:pt x="151" y="4059"/>
                  </a:cubicBezTo>
                  <a:cubicBezTo>
                    <a:pt x="201" y="4109"/>
                    <a:pt x="275" y="4133"/>
                    <a:pt x="376" y="4133"/>
                  </a:cubicBezTo>
                  <a:cubicBezTo>
                    <a:pt x="452" y="4133"/>
                    <a:pt x="526" y="4109"/>
                    <a:pt x="602" y="4059"/>
                  </a:cubicBezTo>
                  <a:cubicBezTo>
                    <a:pt x="652" y="4009"/>
                    <a:pt x="702" y="3933"/>
                    <a:pt x="726" y="3859"/>
                  </a:cubicBezTo>
                  <a:cubicBezTo>
                    <a:pt x="726" y="3833"/>
                    <a:pt x="752" y="3783"/>
                    <a:pt x="752" y="3732"/>
                  </a:cubicBezTo>
                  <a:lnTo>
                    <a:pt x="752" y="3608"/>
                  </a:lnTo>
                  <a:lnTo>
                    <a:pt x="752" y="501"/>
                  </a:lnTo>
                  <a:lnTo>
                    <a:pt x="752" y="375"/>
                  </a:lnTo>
                  <a:cubicBezTo>
                    <a:pt x="752" y="351"/>
                    <a:pt x="726" y="301"/>
                    <a:pt x="726" y="275"/>
                  </a:cubicBezTo>
                  <a:cubicBezTo>
                    <a:pt x="702" y="201"/>
                    <a:pt x="652" y="125"/>
                    <a:pt x="602" y="75"/>
                  </a:cubicBez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3712154" y="-99226"/>
              <a:ext cx="21827" cy="41448"/>
            </a:xfrm>
            <a:custGeom>
              <a:avLst/>
              <a:gdLst/>
              <a:ahLst/>
              <a:cxnLst/>
              <a:rect l="l" t="t" r="r" b="b"/>
              <a:pathLst>
                <a:path w="752" h="1428" extrusionOk="0">
                  <a:moveTo>
                    <a:pt x="377" y="0"/>
                  </a:moveTo>
                  <a:cubicBezTo>
                    <a:pt x="301" y="0"/>
                    <a:pt x="227" y="24"/>
                    <a:pt x="151" y="74"/>
                  </a:cubicBezTo>
                  <a:cubicBezTo>
                    <a:pt x="76" y="125"/>
                    <a:pt x="50" y="201"/>
                    <a:pt x="26" y="275"/>
                  </a:cubicBezTo>
                  <a:cubicBezTo>
                    <a:pt x="0" y="325"/>
                    <a:pt x="0" y="351"/>
                    <a:pt x="0" y="401"/>
                  </a:cubicBezTo>
                  <a:lnTo>
                    <a:pt x="0" y="501"/>
                  </a:lnTo>
                  <a:lnTo>
                    <a:pt x="0" y="926"/>
                  </a:lnTo>
                  <a:lnTo>
                    <a:pt x="0" y="1026"/>
                  </a:lnTo>
                  <a:cubicBezTo>
                    <a:pt x="0" y="1077"/>
                    <a:pt x="0" y="1103"/>
                    <a:pt x="26" y="1153"/>
                  </a:cubicBezTo>
                  <a:cubicBezTo>
                    <a:pt x="50" y="1227"/>
                    <a:pt x="76" y="1303"/>
                    <a:pt x="151" y="1353"/>
                  </a:cubicBezTo>
                  <a:cubicBezTo>
                    <a:pt x="227" y="1403"/>
                    <a:pt x="301" y="1427"/>
                    <a:pt x="377" y="1427"/>
                  </a:cubicBezTo>
                  <a:cubicBezTo>
                    <a:pt x="451" y="1427"/>
                    <a:pt x="551" y="1403"/>
                    <a:pt x="602" y="1353"/>
                  </a:cubicBezTo>
                  <a:cubicBezTo>
                    <a:pt x="678" y="1303"/>
                    <a:pt x="728" y="1227"/>
                    <a:pt x="728" y="1153"/>
                  </a:cubicBezTo>
                  <a:cubicBezTo>
                    <a:pt x="752" y="1103"/>
                    <a:pt x="752" y="1077"/>
                    <a:pt x="752" y="1026"/>
                  </a:cubicBezTo>
                  <a:lnTo>
                    <a:pt x="752" y="902"/>
                  </a:lnTo>
                  <a:lnTo>
                    <a:pt x="752" y="525"/>
                  </a:lnTo>
                  <a:lnTo>
                    <a:pt x="752" y="401"/>
                  </a:lnTo>
                  <a:cubicBezTo>
                    <a:pt x="752" y="351"/>
                    <a:pt x="752" y="325"/>
                    <a:pt x="728" y="275"/>
                  </a:cubicBezTo>
                  <a:cubicBezTo>
                    <a:pt x="728" y="201"/>
                    <a:pt x="678" y="125"/>
                    <a:pt x="602" y="74"/>
                  </a:cubicBezTo>
                  <a:cubicBezTo>
                    <a:pt x="551"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3850309" y="-87587"/>
              <a:ext cx="21856" cy="18170"/>
            </a:xfrm>
            <a:custGeom>
              <a:avLst/>
              <a:gdLst/>
              <a:ahLst/>
              <a:cxnLst/>
              <a:rect l="l" t="t" r="r" b="b"/>
              <a:pathLst>
                <a:path w="753" h="626" extrusionOk="0">
                  <a:moveTo>
                    <a:pt x="377" y="0"/>
                  </a:moveTo>
                  <a:cubicBezTo>
                    <a:pt x="301" y="0"/>
                    <a:pt x="201" y="24"/>
                    <a:pt x="151" y="74"/>
                  </a:cubicBezTo>
                  <a:lnTo>
                    <a:pt x="77" y="150"/>
                  </a:lnTo>
                  <a:lnTo>
                    <a:pt x="77" y="100"/>
                  </a:lnTo>
                  <a:lnTo>
                    <a:pt x="0" y="100"/>
                  </a:lnTo>
                  <a:lnTo>
                    <a:pt x="0" y="124"/>
                  </a:lnTo>
                  <a:lnTo>
                    <a:pt x="0" y="150"/>
                  </a:lnTo>
                  <a:lnTo>
                    <a:pt x="0" y="475"/>
                  </a:lnTo>
                  <a:lnTo>
                    <a:pt x="0" y="501"/>
                  </a:lnTo>
                  <a:lnTo>
                    <a:pt x="0" y="525"/>
                  </a:lnTo>
                  <a:lnTo>
                    <a:pt x="77" y="525"/>
                  </a:lnTo>
                  <a:lnTo>
                    <a:pt x="77" y="475"/>
                  </a:lnTo>
                  <a:lnTo>
                    <a:pt x="77" y="451"/>
                  </a:lnTo>
                  <a:cubicBezTo>
                    <a:pt x="101" y="501"/>
                    <a:pt x="127" y="525"/>
                    <a:pt x="151" y="551"/>
                  </a:cubicBezTo>
                  <a:cubicBezTo>
                    <a:pt x="201" y="601"/>
                    <a:pt x="301" y="625"/>
                    <a:pt x="377" y="625"/>
                  </a:cubicBezTo>
                  <a:cubicBezTo>
                    <a:pt x="451" y="625"/>
                    <a:pt x="528" y="601"/>
                    <a:pt x="602" y="551"/>
                  </a:cubicBezTo>
                  <a:cubicBezTo>
                    <a:pt x="628" y="525"/>
                    <a:pt x="652" y="501"/>
                    <a:pt x="678" y="451"/>
                  </a:cubicBezTo>
                  <a:lnTo>
                    <a:pt x="678" y="525"/>
                  </a:lnTo>
                  <a:lnTo>
                    <a:pt x="752" y="525"/>
                  </a:lnTo>
                  <a:lnTo>
                    <a:pt x="752" y="100"/>
                  </a:lnTo>
                  <a:lnTo>
                    <a:pt x="678" y="100"/>
                  </a:lnTo>
                  <a:lnTo>
                    <a:pt x="678" y="150"/>
                  </a:lnTo>
                  <a:lnTo>
                    <a:pt x="602" y="74"/>
                  </a:lnTo>
                  <a:cubicBezTo>
                    <a:pt x="528"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3755777" y="-95627"/>
              <a:ext cx="21856" cy="34250"/>
            </a:xfrm>
            <a:custGeom>
              <a:avLst/>
              <a:gdLst/>
              <a:ahLst/>
              <a:cxnLst/>
              <a:rect l="l" t="t" r="r" b="b"/>
              <a:pathLst>
                <a:path w="753" h="1180" extrusionOk="0">
                  <a:moveTo>
                    <a:pt x="377" y="1"/>
                  </a:moveTo>
                  <a:cubicBezTo>
                    <a:pt x="301" y="1"/>
                    <a:pt x="201" y="27"/>
                    <a:pt x="151" y="77"/>
                  </a:cubicBezTo>
                  <a:cubicBezTo>
                    <a:pt x="77" y="127"/>
                    <a:pt x="27" y="201"/>
                    <a:pt x="0" y="301"/>
                  </a:cubicBezTo>
                  <a:lnTo>
                    <a:pt x="0" y="401"/>
                  </a:lnTo>
                  <a:lnTo>
                    <a:pt x="0" y="502"/>
                  </a:lnTo>
                  <a:lnTo>
                    <a:pt x="0" y="652"/>
                  </a:lnTo>
                  <a:lnTo>
                    <a:pt x="0" y="778"/>
                  </a:lnTo>
                  <a:lnTo>
                    <a:pt x="0" y="878"/>
                  </a:lnTo>
                  <a:cubicBezTo>
                    <a:pt x="27" y="979"/>
                    <a:pt x="77" y="1029"/>
                    <a:pt x="151" y="1079"/>
                  </a:cubicBezTo>
                  <a:cubicBezTo>
                    <a:pt x="201" y="1129"/>
                    <a:pt x="277" y="1179"/>
                    <a:pt x="377" y="1179"/>
                  </a:cubicBezTo>
                  <a:cubicBezTo>
                    <a:pt x="451" y="1179"/>
                    <a:pt x="528" y="1129"/>
                    <a:pt x="602" y="1079"/>
                  </a:cubicBezTo>
                  <a:cubicBezTo>
                    <a:pt x="652" y="1029"/>
                    <a:pt x="702" y="979"/>
                    <a:pt x="728" y="878"/>
                  </a:cubicBezTo>
                  <a:cubicBezTo>
                    <a:pt x="728" y="852"/>
                    <a:pt x="752" y="802"/>
                    <a:pt x="752" y="778"/>
                  </a:cubicBezTo>
                  <a:lnTo>
                    <a:pt x="752" y="652"/>
                  </a:lnTo>
                  <a:lnTo>
                    <a:pt x="752" y="528"/>
                  </a:lnTo>
                  <a:lnTo>
                    <a:pt x="752" y="401"/>
                  </a:lnTo>
                  <a:cubicBezTo>
                    <a:pt x="752" y="351"/>
                    <a:pt x="728" y="327"/>
                    <a:pt x="728" y="301"/>
                  </a:cubicBezTo>
                  <a:cubicBezTo>
                    <a:pt x="702" y="201"/>
                    <a:pt x="652" y="127"/>
                    <a:pt x="602" y="77"/>
                  </a:cubicBezTo>
                  <a:cubicBezTo>
                    <a:pt x="528"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897618" y="-87587"/>
              <a:ext cx="21827" cy="18170"/>
            </a:xfrm>
            <a:custGeom>
              <a:avLst/>
              <a:gdLst/>
              <a:ahLst/>
              <a:cxnLst/>
              <a:rect l="l" t="t" r="r" b="b"/>
              <a:pathLst>
                <a:path w="752" h="626" extrusionOk="0">
                  <a:moveTo>
                    <a:pt x="375" y="0"/>
                  </a:moveTo>
                  <a:cubicBezTo>
                    <a:pt x="301" y="0"/>
                    <a:pt x="224" y="24"/>
                    <a:pt x="150" y="74"/>
                  </a:cubicBezTo>
                  <a:lnTo>
                    <a:pt x="74" y="150"/>
                  </a:lnTo>
                  <a:lnTo>
                    <a:pt x="74" y="100"/>
                  </a:lnTo>
                  <a:lnTo>
                    <a:pt x="0" y="100"/>
                  </a:lnTo>
                  <a:lnTo>
                    <a:pt x="0" y="124"/>
                  </a:lnTo>
                  <a:lnTo>
                    <a:pt x="0" y="150"/>
                  </a:lnTo>
                  <a:lnTo>
                    <a:pt x="0" y="475"/>
                  </a:lnTo>
                  <a:lnTo>
                    <a:pt x="0" y="501"/>
                  </a:lnTo>
                  <a:lnTo>
                    <a:pt x="0" y="525"/>
                  </a:lnTo>
                  <a:lnTo>
                    <a:pt x="74" y="525"/>
                  </a:lnTo>
                  <a:lnTo>
                    <a:pt x="74" y="475"/>
                  </a:lnTo>
                  <a:lnTo>
                    <a:pt x="74" y="451"/>
                  </a:lnTo>
                  <a:cubicBezTo>
                    <a:pt x="100" y="501"/>
                    <a:pt x="124" y="525"/>
                    <a:pt x="150" y="551"/>
                  </a:cubicBezTo>
                  <a:cubicBezTo>
                    <a:pt x="224" y="601"/>
                    <a:pt x="301" y="625"/>
                    <a:pt x="375" y="625"/>
                  </a:cubicBezTo>
                  <a:cubicBezTo>
                    <a:pt x="451" y="625"/>
                    <a:pt x="525" y="601"/>
                    <a:pt x="601" y="551"/>
                  </a:cubicBezTo>
                  <a:cubicBezTo>
                    <a:pt x="625" y="525"/>
                    <a:pt x="651" y="501"/>
                    <a:pt x="675" y="451"/>
                  </a:cubicBezTo>
                  <a:lnTo>
                    <a:pt x="675" y="525"/>
                  </a:lnTo>
                  <a:lnTo>
                    <a:pt x="752" y="525"/>
                  </a:lnTo>
                  <a:lnTo>
                    <a:pt x="752" y="100"/>
                  </a:lnTo>
                  <a:lnTo>
                    <a:pt x="675" y="100"/>
                  </a:lnTo>
                  <a:lnTo>
                    <a:pt x="675" y="150"/>
                  </a:lnTo>
                  <a:lnTo>
                    <a:pt x="601" y="74"/>
                  </a:lnTo>
                  <a:cubicBezTo>
                    <a:pt x="525" y="24"/>
                    <a:pt x="451" y="0"/>
                    <a:pt x="37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911551" y="-308664"/>
              <a:ext cx="21856" cy="459611"/>
            </a:xfrm>
            <a:custGeom>
              <a:avLst/>
              <a:gdLst/>
              <a:ahLst/>
              <a:cxnLst/>
              <a:rect l="l" t="t" r="r" b="b"/>
              <a:pathLst>
                <a:path w="753" h="15835" extrusionOk="0">
                  <a:moveTo>
                    <a:pt x="376" y="1"/>
                  </a:moveTo>
                  <a:cubicBezTo>
                    <a:pt x="301" y="1"/>
                    <a:pt x="225" y="25"/>
                    <a:pt x="151" y="75"/>
                  </a:cubicBezTo>
                  <a:cubicBezTo>
                    <a:pt x="101" y="151"/>
                    <a:pt x="51" y="201"/>
                    <a:pt x="25" y="301"/>
                  </a:cubicBezTo>
                  <a:cubicBezTo>
                    <a:pt x="1" y="325"/>
                    <a:pt x="1" y="351"/>
                    <a:pt x="1" y="402"/>
                  </a:cubicBezTo>
                  <a:lnTo>
                    <a:pt x="1" y="526"/>
                  </a:lnTo>
                  <a:lnTo>
                    <a:pt x="1" y="15334"/>
                  </a:lnTo>
                  <a:lnTo>
                    <a:pt x="1" y="15434"/>
                  </a:lnTo>
                  <a:cubicBezTo>
                    <a:pt x="1" y="15484"/>
                    <a:pt x="1" y="15534"/>
                    <a:pt x="25" y="15558"/>
                  </a:cubicBezTo>
                  <a:cubicBezTo>
                    <a:pt x="51" y="15634"/>
                    <a:pt x="101" y="15709"/>
                    <a:pt x="151" y="15759"/>
                  </a:cubicBezTo>
                  <a:cubicBezTo>
                    <a:pt x="225" y="15809"/>
                    <a:pt x="301" y="15835"/>
                    <a:pt x="376" y="15835"/>
                  </a:cubicBezTo>
                  <a:cubicBezTo>
                    <a:pt x="452" y="15835"/>
                    <a:pt x="552" y="15809"/>
                    <a:pt x="602" y="15759"/>
                  </a:cubicBezTo>
                  <a:cubicBezTo>
                    <a:pt x="676" y="15709"/>
                    <a:pt x="726" y="15634"/>
                    <a:pt x="726" y="15558"/>
                  </a:cubicBezTo>
                  <a:cubicBezTo>
                    <a:pt x="752" y="15534"/>
                    <a:pt x="752" y="15484"/>
                    <a:pt x="752" y="15434"/>
                  </a:cubicBezTo>
                  <a:lnTo>
                    <a:pt x="752" y="15334"/>
                  </a:lnTo>
                  <a:lnTo>
                    <a:pt x="752" y="526"/>
                  </a:lnTo>
                  <a:lnTo>
                    <a:pt x="752" y="402"/>
                  </a:lnTo>
                  <a:cubicBezTo>
                    <a:pt x="752" y="351"/>
                    <a:pt x="752" y="325"/>
                    <a:pt x="726" y="301"/>
                  </a:cubicBezTo>
                  <a:cubicBezTo>
                    <a:pt x="726" y="201"/>
                    <a:pt x="676" y="151"/>
                    <a:pt x="602" y="75"/>
                  </a:cubicBezTo>
                  <a:cubicBezTo>
                    <a:pt x="552" y="25"/>
                    <a:pt x="452" y="1"/>
                    <a:pt x="37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2678864" y="-150889"/>
              <a:ext cx="21856" cy="144777"/>
            </a:xfrm>
            <a:custGeom>
              <a:avLst/>
              <a:gdLst/>
              <a:ahLst/>
              <a:cxnLst/>
              <a:rect l="l" t="t" r="r" b="b"/>
              <a:pathLst>
                <a:path w="753" h="4988" extrusionOk="0">
                  <a:moveTo>
                    <a:pt x="375" y="0"/>
                  </a:moveTo>
                  <a:cubicBezTo>
                    <a:pt x="301" y="0"/>
                    <a:pt x="225" y="26"/>
                    <a:pt x="151" y="77"/>
                  </a:cubicBezTo>
                  <a:cubicBezTo>
                    <a:pt x="101" y="127"/>
                    <a:pt x="51" y="201"/>
                    <a:pt x="25" y="301"/>
                  </a:cubicBezTo>
                  <a:cubicBezTo>
                    <a:pt x="1" y="327"/>
                    <a:pt x="1" y="351"/>
                    <a:pt x="1" y="401"/>
                  </a:cubicBezTo>
                  <a:lnTo>
                    <a:pt x="1" y="528"/>
                  </a:lnTo>
                  <a:lnTo>
                    <a:pt x="1" y="4460"/>
                  </a:lnTo>
                  <a:lnTo>
                    <a:pt x="1" y="4586"/>
                  </a:lnTo>
                  <a:cubicBezTo>
                    <a:pt x="1" y="4610"/>
                    <a:pt x="1" y="4660"/>
                    <a:pt x="25" y="4687"/>
                  </a:cubicBezTo>
                  <a:cubicBezTo>
                    <a:pt x="51" y="4761"/>
                    <a:pt x="101" y="4837"/>
                    <a:pt x="151" y="4887"/>
                  </a:cubicBezTo>
                  <a:cubicBezTo>
                    <a:pt x="225" y="4937"/>
                    <a:pt x="301" y="4987"/>
                    <a:pt x="375" y="4987"/>
                  </a:cubicBezTo>
                  <a:cubicBezTo>
                    <a:pt x="452" y="4987"/>
                    <a:pt x="552" y="4937"/>
                    <a:pt x="602" y="4887"/>
                  </a:cubicBezTo>
                  <a:cubicBezTo>
                    <a:pt x="676" y="4837"/>
                    <a:pt x="726" y="4761"/>
                    <a:pt x="726" y="4687"/>
                  </a:cubicBezTo>
                  <a:cubicBezTo>
                    <a:pt x="752" y="4660"/>
                    <a:pt x="752" y="4610"/>
                    <a:pt x="752" y="4586"/>
                  </a:cubicBezTo>
                  <a:lnTo>
                    <a:pt x="752" y="4460"/>
                  </a:lnTo>
                  <a:lnTo>
                    <a:pt x="752" y="528"/>
                  </a:lnTo>
                  <a:lnTo>
                    <a:pt x="752" y="401"/>
                  </a:lnTo>
                  <a:cubicBezTo>
                    <a:pt x="752" y="351"/>
                    <a:pt x="752" y="327"/>
                    <a:pt x="726" y="301"/>
                  </a:cubicBezTo>
                  <a:cubicBezTo>
                    <a:pt x="726" y="201"/>
                    <a:pt x="676" y="127"/>
                    <a:pt x="602" y="77"/>
                  </a:cubicBezTo>
                  <a:cubicBezTo>
                    <a:pt x="552" y="26"/>
                    <a:pt x="452" y="0"/>
                    <a:pt x="37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2584332" y="-265041"/>
              <a:ext cx="21856" cy="373058"/>
            </a:xfrm>
            <a:custGeom>
              <a:avLst/>
              <a:gdLst/>
              <a:ahLst/>
              <a:cxnLst/>
              <a:rect l="l" t="t" r="r" b="b"/>
              <a:pathLst>
                <a:path w="753" h="12853" extrusionOk="0">
                  <a:moveTo>
                    <a:pt x="375" y="1"/>
                  </a:moveTo>
                  <a:cubicBezTo>
                    <a:pt x="301" y="1"/>
                    <a:pt x="225" y="25"/>
                    <a:pt x="151" y="75"/>
                  </a:cubicBezTo>
                  <a:cubicBezTo>
                    <a:pt x="75" y="125"/>
                    <a:pt x="51" y="201"/>
                    <a:pt x="25" y="276"/>
                  </a:cubicBezTo>
                  <a:cubicBezTo>
                    <a:pt x="1" y="326"/>
                    <a:pt x="1" y="352"/>
                    <a:pt x="1" y="402"/>
                  </a:cubicBezTo>
                  <a:lnTo>
                    <a:pt x="1" y="526"/>
                  </a:lnTo>
                  <a:lnTo>
                    <a:pt x="1" y="12328"/>
                  </a:lnTo>
                  <a:lnTo>
                    <a:pt x="1" y="12452"/>
                  </a:lnTo>
                  <a:cubicBezTo>
                    <a:pt x="1" y="12502"/>
                    <a:pt x="1" y="12528"/>
                    <a:pt x="25" y="12552"/>
                  </a:cubicBezTo>
                  <a:cubicBezTo>
                    <a:pt x="51" y="12652"/>
                    <a:pt x="75" y="12728"/>
                    <a:pt x="151" y="12779"/>
                  </a:cubicBezTo>
                  <a:cubicBezTo>
                    <a:pt x="225" y="12829"/>
                    <a:pt x="301" y="12853"/>
                    <a:pt x="375" y="12853"/>
                  </a:cubicBezTo>
                  <a:cubicBezTo>
                    <a:pt x="451" y="12853"/>
                    <a:pt x="526" y="12829"/>
                    <a:pt x="602" y="12779"/>
                  </a:cubicBezTo>
                  <a:cubicBezTo>
                    <a:pt x="676" y="12728"/>
                    <a:pt x="702" y="12652"/>
                    <a:pt x="726" y="12552"/>
                  </a:cubicBezTo>
                  <a:cubicBezTo>
                    <a:pt x="752" y="12528"/>
                    <a:pt x="752" y="12502"/>
                    <a:pt x="752" y="12452"/>
                  </a:cubicBezTo>
                  <a:lnTo>
                    <a:pt x="752" y="12328"/>
                  </a:lnTo>
                  <a:lnTo>
                    <a:pt x="752" y="526"/>
                  </a:lnTo>
                  <a:lnTo>
                    <a:pt x="752" y="402"/>
                  </a:lnTo>
                  <a:cubicBezTo>
                    <a:pt x="752" y="352"/>
                    <a:pt x="752" y="326"/>
                    <a:pt x="726" y="276"/>
                  </a:cubicBezTo>
                  <a:cubicBezTo>
                    <a:pt x="702" y="201"/>
                    <a:pt x="676" y="125"/>
                    <a:pt x="602" y="75"/>
                  </a:cubicBezTo>
                  <a:cubicBezTo>
                    <a:pt x="526" y="25"/>
                    <a:pt x="451" y="1"/>
                    <a:pt x="37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2631584" y="-162527"/>
              <a:ext cx="21827" cy="168055"/>
            </a:xfrm>
            <a:custGeom>
              <a:avLst/>
              <a:gdLst/>
              <a:ahLst/>
              <a:cxnLst/>
              <a:rect l="l" t="t" r="r" b="b"/>
              <a:pathLst>
                <a:path w="752" h="5790" extrusionOk="0">
                  <a:moveTo>
                    <a:pt x="377" y="1"/>
                  </a:moveTo>
                  <a:cubicBezTo>
                    <a:pt x="301" y="1"/>
                    <a:pt x="227" y="27"/>
                    <a:pt x="150" y="77"/>
                  </a:cubicBezTo>
                  <a:cubicBezTo>
                    <a:pt x="76" y="127"/>
                    <a:pt x="50" y="201"/>
                    <a:pt x="26" y="277"/>
                  </a:cubicBezTo>
                  <a:cubicBezTo>
                    <a:pt x="0" y="327"/>
                    <a:pt x="0" y="351"/>
                    <a:pt x="0" y="401"/>
                  </a:cubicBezTo>
                  <a:lnTo>
                    <a:pt x="0" y="528"/>
                  </a:lnTo>
                  <a:lnTo>
                    <a:pt x="0" y="5262"/>
                  </a:lnTo>
                  <a:lnTo>
                    <a:pt x="0" y="5388"/>
                  </a:lnTo>
                  <a:cubicBezTo>
                    <a:pt x="0" y="5438"/>
                    <a:pt x="0" y="5462"/>
                    <a:pt x="26" y="5488"/>
                  </a:cubicBezTo>
                  <a:cubicBezTo>
                    <a:pt x="50" y="5589"/>
                    <a:pt x="76" y="5663"/>
                    <a:pt x="150" y="5713"/>
                  </a:cubicBezTo>
                  <a:cubicBezTo>
                    <a:pt x="227" y="5763"/>
                    <a:pt x="301" y="5789"/>
                    <a:pt x="377" y="5789"/>
                  </a:cubicBezTo>
                  <a:cubicBezTo>
                    <a:pt x="451" y="5789"/>
                    <a:pt x="551" y="5763"/>
                    <a:pt x="601" y="5713"/>
                  </a:cubicBezTo>
                  <a:cubicBezTo>
                    <a:pt x="677" y="5663"/>
                    <a:pt x="728" y="5589"/>
                    <a:pt x="728" y="5488"/>
                  </a:cubicBezTo>
                  <a:cubicBezTo>
                    <a:pt x="752" y="5462"/>
                    <a:pt x="752" y="5438"/>
                    <a:pt x="752" y="5388"/>
                  </a:cubicBezTo>
                  <a:lnTo>
                    <a:pt x="752" y="5262"/>
                  </a:lnTo>
                  <a:lnTo>
                    <a:pt x="752" y="528"/>
                  </a:lnTo>
                  <a:lnTo>
                    <a:pt x="752" y="401"/>
                  </a:lnTo>
                  <a:cubicBezTo>
                    <a:pt x="752" y="351"/>
                    <a:pt x="752" y="327"/>
                    <a:pt x="728" y="277"/>
                  </a:cubicBezTo>
                  <a:cubicBezTo>
                    <a:pt x="728" y="201"/>
                    <a:pt x="677" y="127"/>
                    <a:pt x="601" y="77"/>
                  </a:cubicBezTo>
                  <a:cubicBezTo>
                    <a:pt x="551"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2769739" y="-213436"/>
              <a:ext cx="21827" cy="269845"/>
            </a:xfrm>
            <a:custGeom>
              <a:avLst/>
              <a:gdLst/>
              <a:ahLst/>
              <a:cxnLst/>
              <a:rect l="l" t="t" r="r" b="b"/>
              <a:pathLst>
                <a:path w="752" h="9297" extrusionOk="0">
                  <a:moveTo>
                    <a:pt x="377" y="1"/>
                  </a:moveTo>
                  <a:cubicBezTo>
                    <a:pt x="301" y="1"/>
                    <a:pt x="201" y="27"/>
                    <a:pt x="151" y="77"/>
                  </a:cubicBezTo>
                  <a:cubicBezTo>
                    <a:pt x="76" y="127"/>
                    <a:pt x="26" y="201"/>
                    <a:pt x="26" y="277"/>
                  </a:cubicBezTo>
                  <a:cubicBezTo>
                    <a:pt x="0" y="301"/>
                    <a:pt x="0" y="352"/>
                    <a:pt x="0" y="378"/>
                  </a:cubicBezTo>
                  <a:lnTo>
                    <a:pt x="0" y="502"/>
                  </a:lnTo>
                  <a:lnTo>
                    <a:pt x="0" y="8770"/>
                  </a:lnTo>
                  <a:lnTo>
                    <a:pt x="0" y="8896"/>
                  </a:lnTo>
                  <a:cubicBezTo>
                    <a:pt x="0" y="8946"/>
                    <a:pt x="0" y="8996"/>
                    <a:pt x="26" y="9020"/>
                  </a:cubicBezTo>
                  <a:cubicBezTo>
                    <a:pt x="26" y="9096"/>
                    <a:pt x="76" y="9171"/>
                    <a:pt x="151" y="9221"/>
                  </a:cubicBezTo>
                  <a:cubicBezTo>
                    <a:pt x="201" y="9271"/>
                    <a:pt x="301" y="9297"/>
                    <a:pt x="377" y="9297"/>
                  </a:cubicBezTo>
                  <a:cubicBezTo>
                    <a:pt x="451" y="9297"/>
                    <a:pt x="527" y="9271"/>
                    <a:pt x="602" y="9221"/>
                  </a:cubicBezTo>
                  <a:cubicBezTo>
                    <a:pt x="678" y="9171"/>
                    <a:pt x="702" y="9096"/>
                    <a:pt x="728" y="9020"/>
                  </a:cubicBezTo>
                  <a:cubicBezTo>
                    <a:pt x="752" y="8996"/>
                    <a:pt x="752" y="8946"/>
                    <a:pt x="752" y="8896"/>
                  </a:cubicBezTo>
                  <a:lnTo>
                    <a:pt x="752" y="8770"/>
                  </a:lnTo>
                  <a:lnTo>
                    <a:pt x="752" y="502"/>
                  </a:lnTo>
                  <a:lnTo>
                    <a:pt x="752" y="378"/>
                  </a:lnTo>
                  <a:cubicBezTo>
                    <a:pt x="752" y="352"/>
                    <a:pt x="752" y="301"/>
                    <a:pt x="728" y="277"/>
                  </a:cubicBezTo>
                  <a:cubicBezTo>
                    <a:pt x="702" y="201"/>
                    <a:pt x="678" y="127"/>
                    <a:pt x="602" y="77"/>
                  </a:cubicBezTo>
                  <a:cubicBezTo>
                    <a:pt x="527"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2722487" y="-221388"/>
              <a:ext cx="21856" cy="285780"/>
            </a:xfrm>
            <a:custGeom>
              <a:avLst/>
              <a:gdLst/>
              <a:ahLst/>
              <a:cxnLst/>
              <a:rect l="l" t="t" r="r" b="b"/>
              <a:pathLst>
                <a:path w="753" h="9846" extrusionOk="0">
                  <a:moveTo>
                    <a:pt x="376" y="0"/>
                  </a:moveTo>
                  <a:cubicBezTo>
                    <a:pt x="301" y="0"/>
                    <a:pt x="201" y="24"/>
                    <a:pt x="151" y="74"/>
                  </a:cubicBezTo>
                  <a:cubicBezTo>
                    <a:pt x="75" y="124"/>
                    <a:pt x="25" y="201"/>
                    <a:pt x="1" y="275"/>
                  </a:cubicBezTo>
                  <a:lnTo>
                    <a:pt x="1" y="401"/>
                  </a:lnTo>
                  <a:lnTo>
                    <a:pt x="1" y="525"/>
                  </a:lnTo>
                  <a:lnTo>
                    <a:pt x="1" y="9320"/>
                  </a:lnTo>
                  <a:lnTo>
                    <a:pt x="1" y="9445"/>
                  </a:lnTo>
                  <a:lnTo>
                    <a:pt x="1" y="9571"/>
                  </a:lnTo>
                  <a:cubicBezTo>
                    <a:pt x="25" y="9645"/>
                    <a:pt x="75" y="9721"/>
                    <a:pt x="151" y="9771"/>
                  </a:cubicBezTo>
                  <a:cubicBezTo>
                    <a:pt x="201" y="9821"/>
                    <a:pt x="301" y="9845"/>
                    <a:pt x="376" y="9845"/>
                  </a:cubicBezTo>
                  <a:cubicBezTo>
                    <a:pt x="452" y="9845"/>
                    <a:pt x="526" y="9821"/>
                    <a:pt x="602" y="9771"/>
                  </a:cubicBezTo>
                  <a:cubicBezTo>
                    <a:pt x="652" y="9721"/>
                    <a:pt x="702" y="9645"/>
                    <a:pt x="726" y="9571"/>
                  </a:cubicBezTo>
                  <a:cubicBezTo>
                    <a:pt x="752" y="9521"/>
                    <a:pt x="752" y="9495"/>
                    <a:pt x="752" y="9445"/>
                  </a:cubicBezTo>
                  <a:lnTo>
                    <a:pt x="752" y="9320"/>
                  </a:lnTo>
                  <a:lnTo>
                    <a:pt x="752" y="501"/>
                  </a:lnTo>
                  <a:lnTo>
                    <a:pt x="752" y="401"/>
                  </a:lnTo>
                  <a:cubicBezTo>
                    <a:pt x="752" y="351"/>
                    <a:pt x="752" y="301"/>
                    <a:pt x="726" y="275"/>
                  </a:cubicBezTo>
                  <a:cubicBezTo>
                    <a:pt x="702" y="201"/>
                    <a:pt x="652" y="124"/>
                    <a:pt x="602" y="74"/>
                  </a:cubicBez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2347959" y="-217760"/>
              <a:ext cx="21856" cy="278553"/>
            </a:xfrm>
            <a:custGeom>
              <a:avLst/>
              <a:gdLst/>
              <a:ahLst/>
              <a:cxnLst/>
              <a:rect l="l" t="t" r="r" b="b"/>
              <a:pathLst>
                <a:path w="753" h="9597" extrusionOk="0">
                  <a:moveTo>
                    <a:pt x="368" y="0"/>
                  </a:moveTo>
                  <a:cubicBezTo>
                    <a:pt x="290" y="0"/>
                    <a:pt x="214" y="26"/>
                    <a:pt x="151" y="76"/>
                  </a:cubicBezTo>
                  <a:cubicBezTo>
                    <a:pt x="77" y="126"/>
                    <a:pt x="27" y="200"/>
                    <a:pt x="1" y="276"/>
                  </a:cubicBezTo>
                  <a:lnTo>
                    <a:pt x="1" y="400"/>
                  </a:lnTo>
                  <a:lnTo>
                    <a:pt x="1" y="527"/>
                  </a:lnTo>
                  <a:lnTo>
                    <a:pt x="1" y="9069"/>
                  </a:lnTo>
                  <a:lnTo>
                    <a:pt x="1" y="9195"/>
                  </a:lnTo>
                  <a:lnTo>
                    <a:pt x="1" y="9296"/>
                  </a:lnTo>
                  <a:cubicBezTo>
                    <a:pt x="27" y="9396"/>
                    <a:pt x="77" y="9446"/>
                    <a:pt x="151" y="9520"/>
                  </a:cubicBezTo>
                  <a:cubicBezTo>
                    <a:pt x="201" y="9570"/>
                    <a:pt x="278" y="9596"/>
                    <a:pt x="378" y="9596"/>
                  </a:cubicBezTo>
                  <a:cubicBezTo>
                    <a:pt x="452" y="9596"/>
                    <a:pt x="528" y="9570"/>
                    <a:pt x="602" y="9520"/>
                  </a:cubicBezTo>
                  <a:cubicBezTo>
                    <a:pt x="652" y="9446"/>
                    <a:pt x="702" y="9396"/>
                    <a:pt x="729" y="9296"/>
                  </a:cubicBezTo>
                  <a:cubicBezTo>
                    <a:pt x="729" y="9269"/>
                    <a:pt x="753" y="9245"/>
                    <a:pt x="753" y="9195"/>
                  </a:cubicBezTo>
                  <a:lnTo>
                    <a:pt x="753" y="9069"/>
                  </a:lnTo>
                  <a:lnTo>
                    <a:pt x="753" y="527"/>
                  </a:lnTo>
                  <a:lnTo>
                    <a:pt x="753" y="400"/>
                  </a:lnTo>
                  <a:cubicBezTo>
                    <a:pt x="753" y="350"/>
                    <a:pt x="729" y="326"/>
                    <a:pt x="729" y="276"/>
                  </a:cubicBezTo>
                  <a:cubicBezTo>
                    <a:pt x="702" y="200"/>
                    <a:pt x="652" y="126"/>
                    <a:pt x="602" y="76"/>
                  </a:cubicBezTo>
                  <a:cubicBezTo>
                    <a:pt x="527" y="26"/>
                    <a:pt x="446"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2299982" y="-292701"/>
              <a:ext cx="22610" cy="428351"/>
            </a:xfrm>
            <a:custGeom>
              <a:avLst/>
              <a:gdLst/>
              <a:ahLst/>
              <a:cxnLst/>
              <a:rect l="l" t="t" r="r" b="b"/>
              <a:pathLst>
                <a:path w="779" h="14758" extrusionOk="0">
                  <a:moveTo>
                    <a:pt x="389" y="1"/>
                  </a:moveTo>
                  <a:cubicBezTo>
                    <a:pt x="308" y="1"/>
                    <a:pt x="226" y="26"/>
                    <a:pt x="151" y="76"/>
                  </a:cubicBezTo>
                  <a:cubicBezTo>
                    <a:pt x="101" y="126"/>
                    <a:pt x="51" y="202"/>
                    <a:pt x="26" y="276"/>
                  </a:cubicBezTo>
                  <a:lnTo>
                    <a:pt x="26" y="403"/>
                  </a:lnTo>
                  <a:cubicBezTo>
                    <a:pt x="0" y="453"/>
                    <a:pt x="0" y="477"/>
                    <a:pt x="0" y="527"/>
                  </a:cubicBezTo>
                  <a:lnTo>
                    <a:pt x="0" y="14233"/>
                  </a:lnTo>
                  <a:cubicBezTo>
                    <a:pt x="0" y="14283"/>
                    <a:pt x="0" y="14307"/>
                    <a:pt x="26" y="14357"/>
                  </a:cubicBezTo>
                  <a:lnTo>
                    <a:pt x="26" y="14457"/>
                  </a:lnTo>
                  <a:cubicBezTo>
                    <a:pt x="51" y="14557"/>
                    <a:pt x="101" y="14633"/>
                    <a:pt x="151" y="14684"/>
                  </a:cubicBezTo>
                  <a:cubicBezTo>
                    <a:pt x="227" y="14734"/>
                    <a:pt x="301" y="14758"/>
                    <a:pt x="401" y="14758"/>
                  </a:cubicBezTo>
                  <a:cubicBezTo>
                    <a:pt x="477" y="14758"/>
                    <a:pt x="552" y="14734"/>
                    <a:pt x="628" y="14684"/>
                  </a:cubicBezTo>
                  <a:cubicBezTo>
                    <a:pt x="678" y="14633"/>
                    <a:pt x="728" y="14557"/>
                    <a:pt x="752" y="14457"/>
                  </a:cubicBezTo>
                  <a:cubicBezTo>
                    <a:pt x="752" y="14433"/>
                    <a:pt x="752" y="14407"/>
                    <a:pt x="778" y="14357"/>
                  </a:cubicBezTo>
                  <a:lnTo>
                    <a:pt x="778" y="14233"/>
                  </a:lnTo>
                  <a:lnTo>
                    <a:pt x="778" y="527"/>
                  </a:lnTo>
                  <a:lnTo>
                    <a:pt x="778" y="403"/>
                  </a:lnTo>
                  <a:cubicBezTo>
                    <a:pt x="752" y="353"/>
                    <a:pt x="752" y="327"/>
                    <a:pt x="752" y="276"/>
                  </a:cubicBezTo>
                  <a:cubicBezTo>
                    <a:pt x="728" y="202"/>
                    <a:pt x="678" y="126"/>
                    <a:pt x="628" y="76"/>
                  </a:cubicBezTo>
                  <a:cubicBezTo>
                    <a:pt x="553" y="26"/>
                    <a:pt x="471"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2537052" y="-146535"/>
              <a:ext cx="21827" cy="136040"/>
            </a:xfrm>
            <a:custGeom>
              <a:avLst/>
              <a:gdLst/>
              <a:ahLst/>
              <a:cxnLst/>
              <a:rect l="l" t="t" r="r" b="b"/>
              <a:pathLst>
                <a:path w="752" h="4687" extrusionOk="0">
                  <a:moveTo>
                    <a:pt x="377" y="1"/>
                  </a:moveTo>
                  <a:cubicBezTo>
                    <a:pt x="301" y="1"/>
                    <a:pt x="200" y="27"/>
                    <a:pt x="150" y="77"/>
                  </a:cubicBezTo>
                  <a:cubicBezTo>
                    <a:pt x="76" y="127"/>
                    <a:pt x="26" y="201"/>
                    <a:pt x="26" y="277"/>
                  </a:cubicBezTo>
                  <a:cubicBezTo>
                    <a:pt x="0" y="301"/>
                    <a:pt x="0" y="352"/>
                    <a:pt x="0" y="402"/>
                  </a:cubicBezTo>
                  <a:lnTo>
                    <a:pt x="0" y="528"/>
                  </a:lnTo>
                  <a:lnTo>
                    <a:pt x="0" y="4160"/>
                  </a:lnTo>
                  <a:lnTo>
                    <a:pt x="0" y="4286"/>
                  </a:lnTo>
                  <a:cubicBezTo>
                    <a:pt x="0" y="4336"/>
                    <a:pt x="0" y="4360"/>
                    <a:pt x="26" y="4410"/>
                  </a:cubicBezTo>
                  <a:cubicBezTo>
                    <a:pt x="26" y="4486"/>
                    <a:pt x="76" y="4561"/>
                    <a:pt x="150" y="4611"/>
                  </a:cubicBezTo>
                  <a:cubicBezTo>
                    <a:pt x="200" y="4661"/>
                    <a:pt x="301" y="4687"/>
                    <a:pt x="377" y="4687"/>
                  </a:cubicBezTo>
                  <a:cubicBezTo>
                    <a:pt x="451" y="4687"/>
                    <a:pt x="527" y="4661"/>
                    <a:pt x="601" y="4611"/>
                  </a:cubicBezTo>
                  <a:cubicBezTo>
                    <a:pt x="677" y="4561"/>
                    <a:pt x="702" y="4486"/>
                    <a:pt x="728" y="4410"/>
                  </a:cubicBezTo>
                  <a:cubicBezTo>
                    <a:pt x="752" y="4360"/>
                    <a:pt x="752" y="4336"/>
                    <a:pt x="752" y="4286"/>
                  </a:cubicBezTo>
                  <a:lnTo>
                    <a:pt x="752" y="4160"/>
                  </a:lnTo>
                  <a:lnTo>
                    <a:pt x="752" y="528"/>
                  </a:lnTo>
                  <a:lnTo>
                    <a:pt x="752" y="402"/>
                  </a:lnTo>
                  <a:cubicBezTo>
                    <a:pt x="752" y="352"/>
                    <a:pt x="752" y="301"/>
                    <a:pt x="728" y="277"/>
                  </a:cubicBezTo>
                  <a:cubicBezTo>
                    <a:pt x="702" y="201"/>
                    <a:pt x="677" y="127"/>
                    <a:pt x="601" y="77"/>
                  </a:cubicBezTo>
                  <a:cubicBezTo>
                    <a:pt x="527"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2395269" y="-193786"/>
              <a:ext cx="21856" cy="230546"/>
            </a:xfrm>
            <a:custGeom>
              <a:avLst/>
              <a:gdLst/>
              <a:ahLst/>
              <a:cxnLst/>
              <a:rect l="l" t="t" r="r" b="b"/>
              <a:pathLst>
                <a:path w="753" h="7943" extrusionOk="0">
                  <a:moveTo>
                    <a:pt x="376" y="0"/>
                  </a:moveTo>
                  <a:cubicBezTo>
                    <a:pt x="294" y="0"/>
                    <a:pt x="213" y="25"/>
                    <a:pt x="151" y="75"/>
                  </a:cubicBezTo>
                  <a:cubicBezTo>
                    <a:pt x="75" y="126"/>
                    <a:pt x="25" y="202"/>
                    <a:pt x="0" y="276"/>
                  </a:cubicBezTo>
                  <a:lnTo>
                    <a:pt x="0" y="402"/>
                  </a:lnTo>
                  <a:lnTo>
                    <a:pt x="0" y="502"/>
                  </a:lnTo>
                  <a:lnTo>
                    <a:pt x="0" y="7417"/>
                  </a:lnTo>
                  <a:lnTo>
                    <a:pt x="0" y="7542"/>
                  </a:lnTo>
                  <a:lnTo>
                    <a:pt x="0" y="7668"/>
                  </a:lnTo>
                  <a:cubicBezTo>
                    <a:pt x="25" y="7742"/>
                    <a:pt x="75" y="7818"/>
                    <a:pt x="151" y="7868"/>
                  </a:cubicBezTo>
                  <a:cubicBezTo>
                    <a:pt x="201" y="7918"/>
                    <a:pt x="275" y="7942"/>
                    <a:pt x="375" y="7942"/>
                  </a:cubicBezTo>
                  <a:cubicBezTo>
                    <a:pt x="451" y="7942"/>
                    <a:pt x="526" y="7918"/>
                    <a:pt x="602" y="7868"/>
                  </a:cubicBezTo>
                  <a:cubicBezTo>
                    <a:pt x="652" y="7818"/>
                    <a:pt x="702" y="7742"/>
                    <a:pt x="726" y="7668"/>
                  </a:cubicBezTo>
                  <a:cubicBezTo>
                    <a:pt x="726" y="7618"/>
                    <a:pt x="752" y="7592"/>
                    <a:pt x="752" y="7542"/>
                  </a:cubicBezTo>
                  <a:lnTo>
                    <a:pt x="752" y="7417"/>
                  </a:lnTo>
                  <a:lnTo>
                    <a:pt x="752" y="502"/>
                  </a:lnTo>
                  <a:lnTo>
                    <a:pt x="752" y="402"/>
                  </a:lnTo>
                  <a:cubicBezTo>
                    <a:pt x="752" y="352"/>
                    <a:pt x="726" y="302"/>
                    <a:pt x="726" y="276"/>
                  </a:cubicBezTo>
                  <a:cubicBezTo>
                    <a:pt x="702" y="202"/>
                    <a:pt x="652" y="126"/>
                    <a:pt x="602" y="75"/>
                  </a:cubicBezTo>
                  <a:cubicBezTo>
                    <a:pt x="539" y="25"/>
                    <a:pt x="457"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3195843" y="-178520"/>
              <a:ext cx="21856" cy="199286"/>
            </a:xfrm>
            <a:custGeom>
              <a:avLst/>
              <a:gdLst/>
              <a:ahLst/>
              <a:cxnLst/>
              <a:rect l="l" t="t" r="r" b="b"/>
              <a:pathLst>
                <a:path w="753" h="6866" extrusionOk="0">
                  <a:moveTo>
                    <a:pt x="378" y="0"/>
                  </a:moveTo>
                  <a:cubicBezTo>
                    <a:pt x="278" y="0"/>
                    <a:pt x="201" y="26"/>
                    <a:pt x="151" y="77"/>
                  </a:cubicBezTo>
                  <a:cubicBezTo>
                    <a:pt x="77" y="151"/>
                    <a:pt x="27" y="201"/>
                    <a:pt x="1" y="301"/>
                  </a:cubicBezTo>
                  <a:lnTo>
                    <a:pt x="1" y="401"/>
                  </a:lnTo>
                  <a:lnTo>
                    <a:pt x="1" y="528"/>
                  </a:lnTo>
                  <a:lnTo>
                    <a:pt x="1" y="6364"/>
                  </a:lnTo>
                  <a:lnTo>
                    <a:pt x="1" y="6464"/>
                  </a:lnTo>
                  <a:lnTo>
                    <a:pt x="1" y="6591"/>
                  </a:lnTo>
                  <a:cubicBezTo>
                    <a:pt x="27" y="6665"/>
                    <a:pt x="77" y="6741"/>
                    <a:pt x="151" y="6791"/>
                  </a:cubicBezTo>
                  <a:cubicBezTo>
                    <a:pt x="201" y="6841"/>
                    <a:pt x="278" y="6865"/>
                    <a:pt x="378" y="6865"/>
                  </a:cubicBezTo>
                  <a:cubicBezTo>
                    <a:pt x="452" y="6865"/>
                    <a:pt x="528" y="6841"/>
                    <a:pt x="602" y="6791"/>
                  </a:cubicBezTo>
                  <a:cubicBezTo>
                    <a:pt x="652" y="6741"/>
                    <a:pt x="702" y="6665"/>
                    <a:pt x="728" y="6591"/>
                  </a:cubicBezTo>
                  <a:cubicBezTo>
                    <a:pt x="728" y="6565"/>
                    <a:pt x="753" y="6514"/>
                    <a:pt x="753" y="6464"/>
                  </a:cubicBezTo>
                  <a:lnTo>
                    <a:pt x="753" y="6364"/>
                  </a:lnTo>
                  <a:lnTo>
                    <a:pt x="753" y="528"/>
                  </a:lnTo>
                  <a:lnTo>
                    <a:pt x="753" y="401"/>
                  </a:lnTo>
                  <a:cubicBezTo>
                    <a:pt x="753" y="351"/>
                    <a:pt x="728" y="327"/>
                    <a:pt x="728" y="301"/>
                  </a:cubicBezTo>
                  <a:cubicBezTo>
                    <a:pt x="702" y="201"/>
                    <a:pt x="652" y="151"/>
                    <a:pt x="602" y="77"/>
                  </a:cubicBezTo>
                  <a:cubicBezTo>
                    <a:pt x="528" y="26"/>
                    <a:pt x="452" y="0"/>
                    <a:pt x="378"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3053334" y="-166126"/>
              <a:ext cx="21827" cy="175253"/>
            </a:xfrm>
            <a:custGeom>
              <a:avLst/>
              <a:gdLst/>
              <a:ahLst/>
              <a:cxnLst/>
              <a:rect l="l" t="t" r="r" b="b"/>
              <a:pathLst>
                <a:path w="752" h="6038" extrusionOk="0">
                  <a:moveTo>
                    <a:pt x="377" y="0"/>
                  </a:moveTo>
                  <a:cubicBezTo>
                    <a:pt x="301" y="0"/>
                    <a:pt x="227" y="24"/>
                    <a:pt x="151" y="74"/>
                  </a:cubicBezTo>
                  <a:cubicBezTo>
                    <a:pt x="101" y="125"/>
                    <a:pt x="50" y="201"/>
                    <a:pt x="26" y="275"/>
                  </a:cubicBezTo>
                  <a:cubicBezTo>
                    <a:pt x="26" y="301"/>
                    <a:pt x="0" y="351"/>
                    <a:pt x="0" y="401"/>
                  </a:cubicBezTo>
                  <a:lnTo>
                    <a:pt x="0" y="501"/>
                  </a:lnTo>
                  <a:lnTo>
                    <a:pt x="0" y="5512"/>
                  </a:lnTo>
                  <a:lnTo>
                    <a:pt x="0" y="5636"/>
                  </a:lnTo>
                  <a:cubicBezTo>
                    <a:pt x="0" y="5687"/>
                    <a:pt x="26" y="5713"/>
                    <a:pt x="26" y="5763"/>
                  </a:cubicBezTo>
                  <a:cubicBezTo>
                    <a:pt x="50" y="5837"/>
                    <a:pt x="101" y="5913"/>
                    <a:pt x="151" y="5963"/>
                  </a:cubicBezTo>
                  <a:cubicBezTo>
                    <a:pt x="227" y="6013"/>
                    <a:pt x="301" y="6037"/>
                    <a:pt x="377" y="6037"/>
                  </a:cubicBezTo>
                  <a:cubicBezTo>
                    <a:pt x="477" y="6037"/>
                    <a:pt x="552" y="6013"/>
                    <a:pt x="602" y="5963"/>
                  </a:cubicBezTo>
                  <a:cubicBezTo>
                    <a:pt x="678" y="5913"/>
                    <a:pt x="728" y="5837"/>
                    <a:pt x="752" y="5763"/>
                  </a:cubicBezTo>
                  <a:lnTo>
                    <a:pt x="752" y="5636"/>
                  </a:lnTo>
                  <a:lnTo>
                    <a:pt x="752" y="5512"/>
                  </a:lnTo>
                  <a:lnTo>
                    <a:pt x="752" y="501"/>
                  </a:lnTo>
                  <a:lnTo>
                    <a:pt x="752" y="401"/>
                  </a:lnTo>
                  <a:lnTo>
                    <a:pt x="752" y="275"/>
                  </a:lnTo>
                  <a:cubicBezTo>
                    <a:pt x="728" y="201"/>
                    <a:pt x="678" y="125"/>
                    <a:pt x="602" y="74"/>
                  </a:cubicBezTo>
                  <a:cubicBezTo>
                    <a:pt x="552" y="24"/>
                    <a:pt x="477"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3147866" y="-276650"/>
              <a:ext cx="22610" cy="396307"/>
            </a:xfrm>
            <a:custGeom>
              <a:avLst/>
              <a:gdLst/>
              <a:ahLst/>
              <a:cxnLst/>
              <a:rect l="l" t="t" r="r" b="b"/>
              <a:pathLst>
                <a:path w="779" h="13654" extrusionOk="0">
                  <a:moveTo>
                    <a:pt x="401" y="0"/>
                  </a:moveTo>
                  <a:cubicBezTo>
                    <a:pt x="301" y="0"/>
                    <a:pt x="227" y="24"/>
                    <a:pt x="151" y="74"/>
                  </a:cubicBezTo>
                  <a:cubicBezTo>
                    <a:pt x="101" y="124"/>
                    <a:pt x="50" y="201"/>
                    <a:pt x="26" y="275"/>
                  </a:cubicBezTo>
                  <a:lnTo>
                    <a:pt x="26" y="401"/>
                  </a:lnTo>
                  <a:cubicBezTo>
                    <a:pt x="0" y="425"/>
                    <a:pt x="0" y="475"/>
                    <a:pt x="0" y="525"/>
                  </a:cubicBezTo>
                  <a:lnTo>
                    <a:pt x="0" y="13128"/>
                  </a:lnTo>
                  <a:cubicBezTo>
                    <a:pt x="0" y="13179"/>
                    <a:pt x="0" y="13203"/>
                    <a:pt x="26" y="13253"/>
                  </a:cubicBezTo>
                  <a:lnTo>
                    <a:pt x="26" y="13379"/>
                  </a:lnTo>
                  <a:cubicBezTo>
                    <a:pt x="50" y="13453"/>
                    <a:pt x="101" y="13529"/>
                    <a:pt x="151" y="13579"/>
                  </a:cubicBezTo>
                  <a:cubicBezTo>
                    <a:pt x="227" y="13629"/>
                    <a:pt x="301" y="13654"/>
                    <a:pt x="401" y="13654"/>
                  </a:cubicBezTo>
                  <a:cubicBezTo>
                    <a:pt x="477" y="13654"/>
                    <a:pt x="552" y="13629"/>
                    <a:pt x="628" y="13579"/>
                  </a:cubicBezTo>
                  <a:cubicBezTo>
                    <a:pt x="678" y="13529"/>
                    <a:pt x="728" y="13453"/>
                    <a:pt x="752" y="13379"/>
                  </a:cubicBezTo>
                  <a:cubicBezTo>
                    <a:pt x="752" y="13329"/>
                    <a:pt x="752" y="13303"/>
                    <a:pt x="778" y="13253"/>
                  </a:cubicBezTo>
                  <a:lnTo>
                    <a:pt x="778" y="13128"/>
                  </a:lnTo>
                  <a:lnTo>
                    <a:pt x="778" y="525"/>
                  </a:lnTo>
                  <a:lnTo>
                    <a:pt x="778" y="401"/>
                  </a:lnTo>
                  <a:cubicBezTo>
                    <a:pt x="752" y="351"/>
                    <a:pt x="752" y="301"/>
                    <a:pt x="752" y="275"/>
                  </a:cubicBezTo>
                  <a:cubicBezTo>
                    <a:pt x="728" y="201"/>
                    <a:pt x="678" y="124"/>
                    <a:pt x="628" y="74"/>
                  </a:cubicBezTo>
                  <a:cubicBezTo>
                    <a:pt x="552" y="24"/>
                    <a:pt x="477" y="0"/>
                    <a:pt x="40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3100614" y="-126857"/>
              <a:ext cx="22552" cy="96711"/>
            </a:xfrm>
            <a:custGeom>
              <a:avLst/>
              <a:gdLst/>
              <a:ahLst/>
              <a:cxnLst/>
              <a:rect l="l" t="t" r="r" b="b"/>
              <a:pathLst>
                <a:path w="777" h="3332" extrusionOk="0">
                  <a:moveTo>
                    <a:pt x="376" y="0"/>
                  </a:moveTo>
                  <a:cubicBezTo>
                    <a:pt x="301" y="0"/>
                    <a:pt x="225" y="24"/>
                    <a:pt x="151" y="74"/>
                  </a:cubicBezTo>
                  <a:cubicBezTo>
                    <a:pt x="101" y="124"/>
                    <a:pt x="51" y="201"/>
                    <a:pt x="25" y="275"/>
                  </a:cubicBezTo>
                  <a:cubicBezTo>
                    <a:pt x="25" y="325"/>
                    <a:pt x="25" y="351"/>
                    <a:pt x="1" y="401"/>
                  </a:cubicBezTo>
                  <a:lnTo>
                    <a:pt x="1" y="525"/>
                  </a:lnTo>
                  <a:lnTo>
                    <a:pt x="1" y="2806"/>
                  </a:lnTo>
                  <a:lnTo>
                    <a:pt x="1" y="2931"/>
                  </a:lnTo>
                  <a:cubicBezTo>
                    <a:pt x="25" y="2981"/>
                    <a:pt x="25" y="3007"/>
                    <a:pt x="25" y="3057"/>
                  </a:cubicBezTo>
                  <a:cubicBezTo>
                    <a:pt x="51" y="3131"/>
                    <a:pt x="101" y="3207"/>
                    <a:pt x="151" y="3257"/>
                  </a:cubicBezTo>
                  <a:cubicBezTo>
                    <a:pt x="225" y="3307"/>
                    <a:pt x="301" y="3331"/>
                    <a:pt x="376" y="3331"/>
                  </a:cubicBezTo>
                  <a:cubicBezTo>
                    <a:pt x="476" y="3331"/>
                    <a:pt x="552" y="3307"/>
                    <a:pt x="626" y="3257"/>
                  </a:cubicBezTo>
                  <a:cubicBezTo>
                    <a:pt x="676" y="3207"/>
                    <a:pt x="726" y="3131"/>
                    <a:pt x="752" y="3057"/>
                  </a:cubicBezTo>
                  <a:lnTo>
                    <a:pt x="752" y="2931"/>
                  </a:lnTo>
                  <a:cubicBezTo>
                    <a:pt x="777" y="2880"/>
                    <a:pt x="777" y="2856"/>
                    <a:pt x="777" y="2806"/>
                  </a:cubicBezTo>
                  <a:lnTo>
                    <a:pt x="777" y="525"/>
                  </a:lnTo>
                  <a:cubicBezTo>
                    <a:pt x="777" y="475"/>
                    <a:pt x="777" y="425"/>
                    <a:pt x="752" y="401"/>
                  </a:cubicBezTo>
                  <a:lnTo>
                    <a:pt x="752" y="275"/>
                  </a:lnTo>
                  <a:cubicBezTo>
                    <a:pt x="726" y="201"/>
                    <a:pt x="676" y="124"/>
                    <a:pt x="626" y="74"/>
                  </a:cubicBezTo>
                  <a:cubicBezTo>
                    <a:pt x="552" y="24"/>
                    <a:pt x="476"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3243152" y="-118904"/>
              <a:ext cx="21856" cy="80777"/>
            </a:xfrm>
            <a:custGeom>
              <a:avLst/>
              <a:gdLst/>
              <a:ahLst/>
              <a:cxnLst/>
              <a:rect l="l" t="t" r="r" b="b"/>
              <a:pathLst>
                <a:path w="753" h="2783" extrusionOk="0">
                  <a:moveTo>
                    <a:pt x="375" y="1"/>
                  </a:moveTo>
                  <a:cubicBezTo>
                    <a:pt x="275" y="1"/>
                    <a:pt x="201" y="27"/>
                    <a:pt x="151" y="77"/>
                  </a:cubicBezTo>
                  <a:cubicBezTo>
                    <a:pt x="75" y="127"/>
                    <a:pt x="24" y="201"/>
                    <a:pt x="0" y="277"/>
                  </a:cubicBezTo>
                  <a:lnTo>
                    <a:pt x="0" y="402"/>
                  </a:lnTo>
                  <a:lnTo>
                    <a:pt x="0" y="528"/>
                  </a:lnTo>
                  <a:lnTo>
                    <a:pt x="0" y="2256"/>
                  </a:lnTo>
                  <a:lnTo>
                    <a:pt x="0" y="2382"/>
                  </a:lnTo>
                  <a:lnTo>
                    <a:pt x="0" y="2506"/>
                  </a:lnTo>
                  <a:cubicBezTo>
                    <a:pt x="24" y="2582"/>
                    <a:pt x="75" y="2657"/>
                    <a:pt x="151" y="2707"/>
                  </a:cubicBezTo>
                  <a:cubicBezTo>
                    <a:pt x="201" y="2757"/>
                    <a:pt x="275" y="2783"/>
                    <a:pt x="375" y="2783"/>
                  </a:cubicBezTo>
                  <a:cubicBezTo>
                    <a:pt x="451" y="2783"/>
                    <a:pt x="526" y="2757"/>
                    <a:pt x="602" y="2707"/>
                  </a:cubicBezTo>
                  <a:cubicBezTo>
                    <a:pt x="652" y="2657"/>
                    <a:pt x="702" y="2582"/>
                    <a:pt x="726" y="2506"/>
                  </a:cubicBezTo>
                  <a:cubicBezTo>
                    <a:pt x="726" y="2456"/>
                    <a:pt x="752" y="2432"/>
                    <a:pt x="752" y="2382"/>
                  </a:cubicBezTo>
                  <a:lnTo>
                    <a:pt x="752" y="2256"/>
                  </a:lnTo>
                  <a:lnTo>
                    <a:pt x="752" y="502"/>
                  </a:lnTo>
                  <a:lnTo>
                    <a:pt x="752" y="402"/>
                  </a:lnTo>
                  <a:cubicBezTo>
                    <a:pt x="752" y="352"/>
                    <a:pt x="726" y="301"/>
                    <a:pt x="726" y="277"/>
                  </a:cubicBezTo>
                  <a:cubicBezTo>
                    <a:pt x="702" y="201"/>
                    <a:pt x="652" y="127"/>
                    <a:pt x="602" y="77"/>
                  </a:cubicBezTo>
                  <a:cubicBezTo>
                    <a:pt x="526" y="27"/>
                    <a:pt x="451" y="1"/>
                    <a:pt x="37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2958802" y="-166126"/>
              <a:ext cx="21827" cy="175253"/>
            </a:xfrm>
            <a:custGeom>
              <a:avLst/>
              <a:gdLst/>
              <a:ahLst/>
              <a:cxnLst/>
              <a:rect l="l" t="t" r="r" b="b"/>
              <a:pathLst>
                <a:path w="752" h="6038" extrusionOk="0">
                  <a:moveTo>
                    <a:pt x="377" y="0"/>
                  </a:moveTo>
                  <a:cubicBezTo>
                    <a:pt x="301" y="0"/>
                    <a:pt x="227" y="24"/>
                    <a:pt x="151" y="74"/>
                  </a:cubicBezTo>
                  <a:cubicBezTo>
                    <a:pt x="101" y="125"/>
                    <a:pt x="50" y="201"/>
                    <a:pt x="26" y="275"/>
                  </a:cubicBezTo>
                  <a:cubicBezTo>
                    <a:pt x="26" y="301"/>
                    <a:pt x="0" y="351"/>
                    <a:pt x="0" y="401"/>
                  </a:cubicBezTo>
                  <a:lnTo>
                    <a:pt x="0" y="501"/>
                  </a:lnTo>
                  <a:lnTo>
                    <a:pt x="0" y="5512"/>
                  </a:lnTo>
                  <a:lnTo>
                    <a:pt x="0" y="5636"/>
                  </a:lnTo>
                  <a:cubicBezTo>
                    <a:pt x="0" y="5687"/>
                    <a:pt x="26" y="5713"/>
                    <a:pt x="26" y="5763"/>
                  </a:cubicBezTo>
                  <a:cubicBezTo>
                    <a:pt x="50" y="5837"/>
                    <a:pt x="101" y="5913"/>
                    <a:pt x="151" y="5963"/>
                  </a:cubicBezTo>
                  <a:cubicBezTo>
                    <a:pt x="227" y="6013"/>
                    <a:pt x="301" y="6037"/>
                    <a:pt x="377" y="6037"/>
                  </a:cubicBezTo>
                  <a:cubicBezTo>
                    <a:pt x="451" y="6037"/>
                    <a:pt x="552" y="6013"/>
                    <a:pt x="602" y="5963"/>
                  </a:cubicBezTo>
                  <a:cubicBezTo>
                    <a:pt x="678" y="5913"/>
                    <a:pt x="728" y="5837"/>
                    <a:pt x="752" y="5763"/>
                  </a:cubicBezTo>
                  <a:lnTo>
                    <a:pt x="752" y="5636"/>
                  </a:lnTo>
                  <a:lnTo>
                    <a:pt x="752" y="5512"/>
                  </a:lnTo>
                  <a:lnTo>
                    <a:pt x="752" y="501"/>
                  </a:lnTo>
                  <a:lnTo>
                    <a:pt x="752" y="401"/>
                  </a:lnTo>
                  <a:lnTo>
                    <a:pt x="752" y="275"/>
                  </a:lnTo>
                  <a:cubicBezTo>
                    <a:pt x="728" y="201"/>
                    <a:pt x="678" y="125"/>
                    <a:pt x="602" y="74"/>
                  </a:cubicBezTo>
                  <a:cubicBezTo>
                    <a:pt x="552"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2864270" y="-206151"/>
              <a:ext cx="21827" cy="254549"/>
            </a:xfrm>
            <a:custGeom>
              <a:avLst/>
              <a:gdLst/>
              <a:ahLst/>
              <a:cxnLst/>
              <a:rect l="l" t="t" r="r" b="b"/>
              <a:pathLst>
                <a:path w="752" h="8770" extrusionOk="0">
                  <a:moveTo>
                    <a:pt x="377" y="0"/>
                  </a:moveTo>
                  <a:cubicBezTo>
                    <a:pt x="301" y="0"/>
                    <a:pt x="227" y="26"/>
                    <a:pt x="151" y="101"/>
                  </a:cubicBezTo>
                  <a:cubicBezTo>
                    <a:pt x="76" y="151"/>
                    <a:pt x="50" y="201"/>
                    <a:pt x="26" y="301"/>
                  </a:cubicBezTo>
                  <a:cubicBezTo>
                    <a:pt x="0" y="327"/>
                    <a:pt x="0" y="351"/>
                    <a:pt x="0" y="401"/>
                  </a:cubicBezTo>
                  <a:lnTo>
                    <a:pt x="0" y="527"/>
                  </a:lnTo>
                  <a:lnTo>
                    <a:pt x="0" y="8268"/>
                  </a:lnTo>
                  <a:lnTo>
                    <a:pt x="0" y="8368"/>
                  </a:lnTo>
                  <a:cubicBezTo>
                    <a:pt x="0" y="8418"/>
                    <a:pt x="0" y="8469"/>
                    <a:pt x="26" y="8495"/>
                  </a:cubicBezTo>
                  <a:cubicBezTo>
                    <a:pt x="50" y="8569"/>
                    <a:pt x="76" y="8645"/>
                    <a:pt x="151" y="8695"/>
                  </a:cubicBezTo>
                  <a:cubicBezTo>
                    <a:pt x="227" y="8745"/>
                    <a:pt x="301" y="8769"/>
                    <a:pt x="377" y="8769"/>
                  </a:cubicBezTo>
                  <a:cubicBezTo>
                    <a:pt x="451" y="8769"/>
                    <a:pt x="551" y="8745"/>
                    <a:pt x="602" y="8695"/>
                  </a:cubicBezTo>
                  <a:cubicBezTo>
                    <a:pt x="678" y="8645"/>
                    <a:pt x="728" y="8569"/>
                    <a:pt x="728" y="8495"/>
                  </a:cubicBezTo>
                  <a:cubicBezTo>
                    <a:pt x="752" y="8469"/>
                    <a:pt x="752" y="8418"/>
                    <a:pt x="752" y="8368"/>
                  </a:cubicBezTo>
                  <a:lnTo>
                    <a:pt x="752" y="8268"/>
                  </a:lnTo>
                  <a:lnTo>
                    <a:pt x="752" y="527"/>
                  </a:lnTo>
                  <a:lnTo>
                    <a:pt x="752" y="401"/>
                  </a:lnTo>
                  <a:cubicBezTo>
                    <a:pt x="752" y="351"/>
                    <a:pt x="752" y="327"/>
                    <a:pt x="728" y="301"/>
                  </a:cubicBezTo>
                  <a:cubicBezTo>
                    <a:pt x="728" y="201"/>
                    <a:pt x="678" y="151"/>
                    <a:pt x="602" y="101"/>
                  </a:cubicBezTo>
                  <a:cubicBezTo>
                    <a:pt x="551" y="26"/>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2252731" y="-237439"/>
              <a:ext cx="22552" cy="317824"/>
            </a:xfrm>
            <a:custGeom>
              <a:avLst/>
              <a:gdLst/>
              <a:ahLst/>
              <a:cxnLst/>
              <a:rect l="l" t="t" r="r" b="b"/>
              <a:pathLst>
                <a:path w="777" h="10950" extrusionOk="0">
                  <a:moveTo>
                    <a:pt x="386" y="1"/>
                  </a:moveTo>
                  <a:cubicBezTo>
                    <a:pt x="308" y="1"/>
                    <a:pt x="226" y="26"/>
                    <a:pt x="151" y="76"/>
                  </a:cubicBezTo>
                  <a:cubicBezTo>
                    <a:pt x="101" y="126"/>
                    <a:pt x="51" y="202"/>
                    <a:pt x="25" y="277"/>
                  </a:cubicBezTo>
                  <a:cubicBezTo>
                    <a:pt x="25" y="327"/>
                    <a:pt x="25" y="353"/>
                    <a:pt x="1" y="403"/>
                  </a:cubicBezTo>
                  <a:lnTo>
                    <a:pt x="1" y="527"/>
                  </a:lnTo>
                  <a:lnTo>
                    <a:pt x="1" y="10424"/>
                  </a:lnTo>
                  <a:lnTo>
                    <a:pt x="1" y="10549"/>
                  </a:lnTo>
                  <a:cubicBezTo>
                    <a:pt x="25" y="10599"/>
                    <a:pt x="25" y="10625"/>
                    <a:pt x="25" y="10649"/>
                  </a:cubicBezTo>
                  <a:cubicBezTo>
                    <a:pt x="51" y="10749"/>
                    <a:pt x="101" y="10825"/>
                    <a:pt x="151" y="10875"/>
                  </a:cubicBezTo>
                  <a:cubicBezTo>
                    <a:pt x="225" y="10926"/>
                    <a:pt x="302" y="10950"/>
                    <a:pt x="376" y="10950"/>
                  </a:cubicBezTo>
                  <a:cubicBezTo>
                    <a:pt x="476" y="10950"/>
                    <a:pt x="552" y="10926"/>
                    <a:pt x="602" y="10875"/>
                  </a:cubicBezTo>
                  <a:cubicBezTo>
                    <a:pt x="676" y="10825"/>
                    <a:pt x="726" y="10749"/>
                    <a:pt x="753" y="10649"/>
                  </a:cubicBezTo>
                  <a:lnTo>
                    <a:pt x="753" y="10549"/>
                  </a:lnTo>
                  <a:cubicBezTo>
                    <a:pt x="777" y="10499"/>
                    <a:pt x="777" y="10475"/>
                    <a:pt x="777" y="10424"/>
                  </a:cubicBezTo>
                  <a:lnTo>
                    <a:pt x="777" y="527"/>
                  </a:lnTo>
                  <a:cubicBezTo>
                    <a:pt x="777" y="477"/>
                    <a:pt x="777" y="453"/>
                    <a:pt x="753" y="403"/>
                  </a:cubicBezTo>
                  <a:lnTo>
                    <a:pt x="753" y="277"/>
                  </a:lnTo>
                  <a:cubicBezTo>
                    <a:pt x="726" y="202"/>
                    <a:pt x="676" y="126"/>
                    <a:pt x="602" y="76"/>
                  </a:cubicBezTo>
                  <a:cubicBezTo>
                    <a:pt x="539" y="26"/>
                    <a:pt x="464"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2817019" y="-158870"/>
              <a:ext cx="21856" cy="160015"/>
            </a:xfrm>
            <a:custGeom>
              <a:avLst/>
              <a:gdLst/>
              <a:ahLst/>
              <a:cxnLst/>
              <a:rect l="l" t="t" r="r" b="b"/>
              <a:pathLst>
                <a:path w="753" h="5513" extrusionOk="0">
                  <a:moveTo>
                    <a:pt x="376" y="1"/>
                  </a:moveTo>
                  <a:cubicBezTo>
                    <a:pt x="301" y="1"/>
                    <a:pt x="225" y="25"/>
                    <a:pt x="151" y="101"/>
                  </a:cubicBezTo>
                  <a:cubicBezTo>
                    <a:pt x="75" y="151"/>
                    <a:pt x="51" y="201"/>
                    <a:pt x="25" y="301"/>
                  </a:cubicBezTo>
                  <a:cubicBezTo>
                    <a:pt x="1" y="326"/>
                    <a:pt x="1" y="376"/>
                    <a:pt x="1" y="402"/>
                  </a:cubicBezTo>
                  <a:lnTo>
                    <a:pt x="1" y="526"/>
                  </a:lnTo>
                  <a:lnTo>
                    <a:pt x="1" y="4986"/>
                  </a:lnTo>
                  <a:lnTo>
                    <a:pt x="1" y="5112"/>
                  </a:lnTo>
                  <a:cubicBezTo>
                    <a:pt x="1" y="5162"/>
                    <a:pt x="1" y="5212"/>
                    <a:pt x="25" y="5236"/>
                  </a:cubicBezTo>
                  <a:cubicBezTo>
                    <a:pt x="51" y="5312"/>
                    <a:pt x="75" y="5386"/>
                    <a:pt x="151" y="5437"/>
                  </a:cubicBezTo>
                  <a:cubicBezTo>
                    <a:pt x="225" y="5487"/>
                    <a:pt x="301" y="5513"/>
                    <a:pt x="376" y="5513"/>
                  </a:cubicBezTo>
                  <a:cubicBezTo>
                    <a:pt x="452" y="5513"/>
                    <a:pt x="526" y="5487"/>
                    <a:pt x="602" y="5437"/>
                  </a:cubicBezTo>
                  <a:cubicBezTo>
                    <a:pt x="676" y="5386"/>
                    <a:pt x="702" y="5312"/>
                    <a:pt x="726" y="5236"/>
                  </a:cubicBezTo>
                  <a:cubicBezTo>
                    <a:pt x="752" y="5212"/>
                    <a:pt x="752" y="5162"/>
                    <a:pt x="752" y="5112"/>
                  </a:cubicBezTo>
                  <a:lnTo>
                    <a:pt x="752" y="4986"/>
                  </a:lnTo>
                  <a:lnTo>
                    <a:pt x="752" y="526"/>
                  </a:lnTo>
                  <a:lnTo>
                    <a:pt x="752" y="402"/>
                  </a:lnTo>
                  <a:cubicBezTo>
                    <a:pt x="752" y="376"/>
                    <a:pt x="752" y="326"/>
                    <a:pt x="726" y="301"/>
                  </a:cubicBezTo>
                  <a:cubicBezTo>
                    <a:pt x="702" y="201"/>
                    <a:pt x="676" y="151"/>
                    <a:pt x="602" y="101"/>
                  </a:cubicBezTo>
                  <a:cubicBezTo>
                    <a:pt x="526" y="51"/>
                    <a:pt x="452" y="1"/>
                    <a:pt x="37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3006083" y="-142849"/>
              <a:ext cx="21856" cy="128697"/>
            </a:xfrm>
            <a:custGeom>
              <a:avLst/>
              <a:gdLst/>
              <a:ahLst/>
              <a:cxnLst/>
              <a:rect l="l" t="t" r="r" b="b"/>
              <a:pathLst>
                <a:path w="753" h="4434" extrusionOk="0">
                  <a:moveTo>
                    <a:pt x="376" y="0"/>
                  </a:moveTo>
                  <a:cubicBezTo>
                    <a:pt x="301" y="0"/>
                    <a:pt x="225" y="24"/>
                    <a:pt x="151" y="74"/>
                  </a:cubicBezTo>
                  <a:cubicBezTo>
                    <a:pt x="101" y="124"/>
                    <a:pt x="51" y="200"/>
                    <a:pt x="25" y="275"/>
                  </a:cubicBezTo>
                  <a:cubicBezTo>
                    <a:pt x="25" y="325"/>
                    <a:pt x="1" y="351"/>
                    <a:pt x="1" y="401"/>
                  </a:cubicBezTo>
                  <a:lnTo>
                    <a:pt x="1" y="525"/>
                  </a:lnTo>
                  <a:lnTo>
                    <a:pt x="1" y="3908"/>
                  </a:lnTo>
                  <a:lnTo>
                    <a:pt x="1" y="4033"/>
                  </a:lnTo>
                  <a:cubicBezTo>
                    <a:pt x="1" y="4083"/>
                    <a:pt x="25" y="4109"/>
                    <a:pt x="25" y="4133"/>
                  </a:cubicBezTo>
                  <a:cubicBezTo>
                    <a:pt x="51" y="4233"/>
                    <a:pt x="101" y="4283"/>
                    <a:pt x="151" y="4333"/>
                  </a:cubicBezTo>
                  <a:cubicBezTo>
                    <a:pt x="225" y="4410"/>
                    <a:pt x="301" y="4434"/>
                    <a:pt x="376" y="4434"/>
                  </a:cubicBezTo>
                  <a:cubicBezTo>
                    <a:pt x="476" y="4434"/>
                    <a:pt x="552" y="4410"/>
                    <a:pt x="602" y="4333"/>
                  </a:cubicBezTo>
                  <a:cubicBezTo>
                    <a:pt x="676" y="4283"/>
                    <a:pt x="726" y="4233"/>
                    <a:pt x="752" y="4133"/>
                  </a:cubicBezTo>
                  <a:lnTo>
                    <a:pt x="752" y="4033"/>
                  </a:lnTo>
                  <a:lnTo>
                    <a:pt x="752" y="3908"/>
                  </a:lnTo>
                  <a:lnTo>
                    <a:pt x="752" y="525"/>
                  </a:lnTo>
                  <a:lnTo>
                    <a:pt x="752" y="401"/>
                  </a:lnTo>
                  <a:lnTo>
                    <a:pt x="752" y="275"/>
                  </a:lnTo>
                  <a:cubicBezTo>
                    <a:pt x="726" y="200"/>
                    <a:pt x="676" y="124"/>
                    <a:pt x="602" y="74"/>
                  </a:cubicBezTo>
                  <a:cubicBezTo>
                    <a:pt x="552" y="24"/>
                    <a:pt x="476"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37"/>
          <p:cNvSpPr txBox="1">
            <a:spLocks noGrp="1"/>
          </p:cNvSpPr>
          <p:nvPr>
            <p:ph type="subTitle" idx="1"/>
          </p:nvPr>
        </p:nvSpPr>
        <p:spPr>
          <a:xfrm>
            <a:off x="2532925" y="4096294"/>
            <a:ext cx="514200" cy="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1:23</a:t>
            </a:r>
            <a:endParaRPr sz="900" dirty="0"/>
          </a:p>
        </p:txBody>
      </p:sp>
      <p:sp>
        <p:nvSpPr>
          <p:cNvPr id="728" name="Google Shape;728;p37"/>
          <p:cNvSpPr txBox="1">
            <a:spLocks noGrp="1"/>
          </p:cNvSpPr>
          <p:nvPr>
            <p:ph type="subTitle" idx="1"/>
          </p:nvPr>
        </p:nvSpPr>
        <p:spPr>
          <a:xfrm>
            <a:off x="6021125" y="4096294"/>
            <a:ext cx="514200" cy="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2:36</a:t>
            </a:r>
            <a:endParaRPr sz="900" dirty="0"/>
          </a:p>
        </p:txBody>
      </p:sp>
      <p:sp>
        <p:nvSpPr>
          <p:cNvPr id="729" name="Google Shape;729;p37"/>
          <p:cNvSpPr txBox="1"/>
          <p:nvPr/>
        </p:nvSpPr>
        <p:spPr>
          <a:xfrm>
            <a:off x="3752400"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dirty="0">
                <a:solidFill>
                  <a:srgbClr val="FEFEFE"/>
                </a:solidFill>
                <a:latin typeface="Krona One"/>
                <a:ea typeface="Krona One"/>
                <a:cs typeface="Krona One"/>
                <a:sym typeface="Krona One"/>
              </a:rPr>
              <a:t>Now Playing</a:t>
            </a:r>
            <a:endParaRPr sz="120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0"/>
        <p:cNvGrpSpPr/>
        <p:nvPr/>
      </p:nvGrpSpPr>
      <p:grpSpPr>
        <a:xfrm>
          <a:off x="0" y="0"/>
          <a:ext cx="0" cy="0"/>
          <a:chOff x="0" y="0"/>
          <a:chExt cx="0" cy="0"/>
        </a:xfrm>
      </p:grpSpPr>
      <p:sp>
        <p:nvSpPr>
          <p:cNvPr id="2524" name="Google Shape;2524;p46"/>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Best hits</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sp>
        <p:nvSpPr>
          <p:cNvPr id="28" name="TextBox 27">
            <a:extLst>
              <a:ext uri="{FF2B5EF4-FFF2-40B4-BE49-F238E27FC236}">
                <a16:creationId xmlns:a16="http://schemas.microsoft.com/office/drawing/2014/main" id="{BA10B4DE-0E45-F68A-C2EA-56E2B7062CC6}"/>
              </a:ext>
            </a:extLst>
          </p:cNvPr>
          <p:cNvSpPr txBox="1"/>
          <p:nvPr/>
        </p:nvSpPr>
        <p:spPr>
          <a:xfrm>
            <a:off x="2973659" y="487675"/>
            <a:ext cx="3650165" cy="584775"/>
          </a:xfrm>
          <a:prstGeom prst="rect">
            <a:avLst/>
          </a:prstGeom>
          <a:noFill/>
        </p:spPr>
        <p:txBody>
          <a:bodyPr wrap="square" rtlCol="0">
            <a:spAutoFit/>
          </a:bodyPr>
          <a:lstStyle/>
          <a:p>
            <a:pPr algn="l"/>
            <a:r>
              <a:rPr lang="en-IN" sz="3200" b="1" i="0" dirty="0">
                <a:solidFill>
                  <a:srgbClr val="0D0D0D"/>
                </a:solidFill>
                <a:effectLst/>
                <a:latin typeface="Krona One" panose="020B0604020202020204" charset="0"/>
              </a:rPr>
              <a:t>Key </a:t>
            </a:r>
            <a:r>
              <a:rPr lang="en-IN" sz="3200" b="1" i="0" dirty="0">
                <a:solidFill>
                  <a:schemeClr val="accent1"/>
                </a:solidFill>
                <a:effectLst/>
                <a:latin typeface="Krona One" panose="020B0604020202020204" charset="0"/>
              </a:rPr>
              <a:t>Findings </a:t>
            </a:r>
            <a:endParaRPr lang="en-IN" sz="1600" b="1" i="0" dirty="0">
              <a:solidFill>
                <a:schemeClr val="accent1"/>
              </a:solidFill>
              <a:effectLst/>
              <a:latin typeface="Krona One" panose="020B0604020202020204" charset="0"/>
            </a:endParaRPr>
          </a:p>
        </p:txBody>
      </p:sp>
      <p:sp>
        <p:nvSpPr>
          <p:cNvPr id="29" name="TextBox 28">
            <a:extLst>
              <a:ext uri="{FF2B5EF4-FFF2-40B4-BE49-F238E27FC236}">
                <a16:creationId xmlns:a16="http://schemas.microsoft.com/office/drawing/2014/main" id="{2E8D4670-3401-631E-66AE-931ABB7C58F8}"/>
              </a:ext>
            </a:extLst>
          </p:cNvPr>
          <p:cNvSpPr txBox="1"/>
          <p:nvPr/>
        </p:nvSpPr>
        <p:spPr>
          <a:xfrm>
            <a:off x="423747" y="1060355"/>
            <a:ext cx="7605132" cy="3754874"/>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rPr>
              <a:t>Videos with higher view counts tend to also have higher like counts, suggesting a correlation between viewership and engagement.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rPr>
              <a:t>HD videos show a higher engagement rate and like-to-view ratio compared to SD videos, indicating a preference for higher-quality content.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rPr>
              <a:t>Monthly video output varies, with certain months like May and June seeing higher viewer counts, pointing to potential seasonal trends.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rPr>
              <a:t>Specific tags, notably "Kabir </a:t>
            </a:r>
            <a:r>
              <a:rPr kumimoji="0" lang="en-US" altLang="en-US" sz="1400" b="0" i="0" u="none" strike="noStrike" cap="none" normalizeH="0" baseline="0" dirty="0" err="1">
                <a:ln>
                  <a:noFill/>
                </a:ln>
                <a:solidFill>
                  <a:srgbClr val="000000"/>
                </a:solidFill>
                <a:effectLst/>
                <a:latin typeface="Lato" panose="020F0502020204030203" pitchFamily="34" charset="0"/>
                <a:ea typeface="Lato" panose="020F0502020204030203" pitchFamily="34" charset="0"/>
                <a:cs typeface="Lato" panose="020F0502020204030203" pitchFamily="34" charset="0"/>
              </a:rPr>
              <a:t>ke</a:t>
            </a:r>
            <a:r>
              <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rPr>
              <a:t> </a:t>
            </a:r>
            <a:r>
              <a:rPr kumimoji="0" lang="en-US" altLang="en-US" sz="1400" b="0" i="0" u="none" strike="noStrike" cap="none" normalizeH="0" baseline="0" dirty="0" err="1">
                <a:ln>
                  <a:noFill/>
                </a:ln>
                <a:solidFill>
                  <a:srgbClr val="000000"/>
                </a:solidFill>
                <a:effectLst/>
                <a:latin typeface="Lato" panose="020F0502020204030203" pitchFamily="34" charset="0"/>
                <a:ea typeface="Lato" panose="020F0502020204030203" pitchFamily="34" charset="0"/>
                <a:cs typeface="Lato" panose="020F0502020204030203" pitchFamily="34" charset="0"/>
              </a:rPr>
              <a:t>dohe</a:t>
            </a:r>
            <a:r>
              <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rPr>
              <a:t>," drive significantly more engagement, highlighting the importance of effective tagging in content discoverability.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rPr>
              <a:t>Viewer interactions, in the form of likes and comments, have varied over the years, with a notable pattern or trend visible in the data that could inform future content planning.</a:t>
            </a:r>
          </a:p>
          <a:p>
            <a:pPr marR="0" lvl="0" algn="l" defTabSz="914400" rtl="0" eaLnBrk="0" fontAlgn="base" latinLnBrk="0" hangingPunct="0">
              <a:lnSpc>
                <a:spcPct val="100000"/>
              </a:lnSpc>
              <a:spcBef>
                <a:spcPct val="0"/>
              </a:spcBef>
              <a:spcAft>
                <a:spcPct val="0"/>
              </a:spcAft>
              <a:buClrTx/>
              <a:buSzTx/>
              <a:tabLst/>
            </a:pPr>
            <a:br>
              <a:rPr kumimoji="0" lang="en-US" altLang="en-US" sz="14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rPr>
            </a:br>
            <a:endParaRPr kumimoji="0" lang="en-US" altLang="en-US" sz="14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8"/>
        <p:cNvGrpSpPr/>
        <p:nvPr/>
      </p:nvGrpSpPr>
      <p:grpSpPr>
        <a:xfrm>
          <a:off x="0" y="0"/>
          <a:ext cx="0" cy="0"/>
          <a:chOff x="0" y="0"/>
          <a:chExt cx="0" cy="0"/>
        </a:xfrm>
      </p:grpSpPr>
      <p:grpSp>
        <p:nvGrpSpPr>
          <p:cNvPr id="2542" name="Google Shape;2542;p47"/>
          <p:cNvGrpSpPr/>
          <p:nvPr/>
        </p:nvGrpSpPr>
        <p:grpSpPr>
          <a:xfrm>
            <a:off x="3901082" y="3447092"/>
            <a:ext cx="318152" cy="307847"/>
            <a:chOff x="3270550" y="832575"/>
            <a:chExt cx="499375" cy="483125"/>
          </a:xfrm>
        </p:grpSpPr>
        <p:sp>
          <p:nvSpPr>
            <p:cNvPr id="2543" name="Google Shape;2543;p47"/>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4" name="Google Shape;2544;p47"/>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5" name="Google Shape;2545;p47"/>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46" name="Google Shape;2546;p47"/>
          <p:cNvGrpSpPr/>
          <p:nvPr/>
        </p:nvGrpSpPr>
        <p:grpSpPr>
          <a:xfrm>
            <a:off x="3904869" y="2115406"/>
            <a:ext cx="321799" cy="307831"/>
            <a:chOff x="5049750" y="832600"/>
            <a:chExt cx="505100" cy="483100"/>
          </a:xfrm>
        </p:grpSpPr>
        <p:sp>
          <p:nvSpPr>
            <p:cNvPr id="2547" name="Google Shape;2547;p47"/>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8" name="Google Shape;2548;p47"/>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49" name="Google Shape;2549;p47"/>
          <p:cNvSpPr/>
          <p:nvPr/>
        </p:nvSpPr>
        <p:spPr>
          <a:xfrm>
            <a:off x="4928494" y="2115346"/>
            <a:ext cx="310841" cy="307863"/>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550" name="Google Shape;2550;p47"/>
          <p:cNvGrpSpPr/>
          <p:nvPr/>
        </p:nvGrpSpPr>
        <p:grpSpPr>
          <a:xfrm>
            <a:off x="4930363" y="3447252"/>
            <a:ext cx="307799" cy="307847"/>
            <a:chOff x="5648375" y="3804850"/>
            <a:chExt cx="483125" cy="483125"/>
          </a:xfrm>
        </p:grpSpPr>
        <p:sp>
          <p:nvSpPr>
            <p:cNvPr id="2551" name="Google Shape;2551;p47"/>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2" name="Google Shape;2552;p47"/>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3" name="Google Shape;2553;p47"/>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4" name="Google Shape;2554;p47"/>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55" name="Google Shape;2555;p47"/>
          <p:cNvSpPr txBox="1"/>
          <p:nvPr/>
        </p:nvSpPr>
        <p:spPr>
          <a:xfrm>
            <a:off x="3752400"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dirty="0">
                <a:solidFill>
                  <a:srgbClr val="FEFEFE"/>
                </a:solidFill>
                <a:latin typeface="Krona One"/>
                <a:ea typeface="Krona One"/>
                <a:cs typeface="Krona One"/>
                <a:sym typeface="Krona One"/>
              </a:rPr>
              <a:t>Best hits</a:t>
            </a:r>
            <a:endParaRPr sz="120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dirty="0">
              <a:solidFill>
                <a:schemeClr val="dk1"/>
              </a:solidFill>
              <a:latin typeface="Krona One"/>
              <a:ea typeface="Krona One"/>
              <a:cs typeface="Krona One"/>
              <a:sym typeface="Krona One"/>
            </a:endParaRPr>
          </a:p>
        </p:txBody>
      </p:sp>
      <p:sp>
        <p:nvSpPr>
          <p:cNvPr id="3" name="Title 2">
            <a:extLst>
              <a:ext uri="{FF2B5EF4-FFF2-40B4-BE49-F238E27FC236}">
                <a16:creationId xmlns:a16="http://schemas.microsoft.com/office/drawing/2014/main" id="{ABC63CD2-3620-B45C-4F88-EFFE2C4A113B}"/>
              </a:ext>
            </a:extLst>
          </p:cNvPr>
          <p:cNvSpPr>
            <a:spLocks noGrp="1"/>
          </p:cNvSpPr>
          <p:nvPr>
            <p:ph type="title"/>
          </p:nvPr>
        </p:nvSpPr>
        <p:spPr/>
        <p:txBody>
          <a:bodyPr/>
          <a:lstStyle/>
          <a:p>
            <a:r>
              <a:rPr lang="en-IN" b="1" i="0" dirty="0">
                <a:solidFill>
                  <a:srgbClr val="0D0D0D"/>
                </a:solidFill>
                <a:effectLst/>
                <a:latin typeface="Krona One" panose="020B0604020202020204" charset="0"/>
              </a:rPr>
              <a:t>Recommendations</a:t>
            </a:r>
            <a:br>
              <a:rPr lang="en-IN" b="1" i="0" dirty="0">
                <a:solidFill>
                  <a:srgbClr val="0D0D0D"/>
                </a:solidFill>
                <a:effectLst/>
                <a:latin typeface="Krona One" panose="020B0604020202020204" charset="0"/>
              </a:rPr>
            </a:br>
            <a:endParaRPr lang="en-IN" dirty="0">
              <a:latin typeface="Krona One" panose="020B0604020202020204" charset="0"/>
            </a:endParaRPr>
          </a:p>
        </p:txBody>
      </p:sp>
      <p:sp>
        <p:nvSpPr>
          <p:cNvPr id="2" name="TextBox 1">
            <a:extLst>
              <a:ext uri="{FF2B5EF4-FFF2-40B4-BE49-F238E27FC236}">
                <a16:creationId xmlns:a16="http://schemas.microsoft.com/office/drawing/2014/main" id="{B7485859-9E01-DA5D-3DF2-1BB82CDB4AF4}"/>
              </a:ext>
            </a:extLst>
          </p:cNvPr>
          <p:cNvSpPr txBox="1"/>
          <p:nvPr/>
        </p:nvSpPr>
        <p:spPr>
          <a:xfrm>
            <a:off x="877683" y="1253875"/>
            <a:ext cx="7388634" cy="3139321"/>
          </a:xfrm>
          <a:prstGeom prst="rect">
            <a:avLst/>
          </a:prstGeom>
          <a:noFill/>
        </p:spPr>
        <p:txBody>
          <a:bodyPr wrap="square" rtlCol="0">
            <a:spAutoFit/>
          </a:bodyPr>
          <a:lstStyle/>
          <a:p>
            <a:pPr marL="285750" indent="-285750" algn="l">
              <a:buFont typeface="Wingdings" panose="05000000000000000000" pitchFamily="2" charset="2"/>
              <a:buChar char="q"/>
            </a:pPr>
            <a:r>
              <a:rPr lang="en-US" sz="1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Prioritize HD video content production to capitalize on higher engagement rates.</a:t>
            </a:r>
          </a:p>
          <a:p>
            <a:pPr marL="285750" indent="-285750" algn="l">
              <a:buFont typeface="Wingdings" panose="05000000000000000000" pitchFamily="2" charset="2"/>
              <a:buChar char="q"/>
            </a:pPr>
            <a:r>
              <a:rPr lang="en-US" sz="1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Schedule releases to align with peak engagement months, like May and June, for increased viewership.</a:t>
            </a:r>
          </a:p>
          <a:p>
            <a:pPr marL="285750" indent="-285750" algn="l">
              <a:buFont typeface="Wingdings" panose="05000000000000000000" pitchFamily="2" charset="2"/>
              <a:buChar char="q"/>
            </a:pPr>
            <a:r>
              <a:rPr lang="en-US" sz="1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Utilize high-performing tags such as "Kabir Ke Dohe" to improve content discoverability and engagement.</a:t>
            </a:r>
          </a:p>
          <a:p>
            <a:pPr marL="285750" indent="-285750" algn="l">
              <a:buFont typeface="Wingdings" panose="05000000000000000000" pitchFamily="2" charset="2"/>
              <a:buChar char="q"/>
            </a:pPr>
            <a:r>
              <a:rPr lang="en-US" sz="1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Review comments regularly for insights into viewer preferences to refine future videos.</a:t>
            </a:r>
          </a:p>
          <a:p>
            <a:pPr marL="285750" indent="-285750" algn="l">
              <a:buFont typeface="Wingdings" panose="05000000000000000000" pitchFamily="2" charset="2"/>
              <a:buChar char="q"/>
            </a:pPr>
            <a:r>
              <a:rPr lang="en-US" sz="1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Examine the causes behind the year-to-year variability in viewer interaction to stabilize and enhance content strategy.</a:t>
            </a:r>
          </a:p>
          <a:p>
            <a:pPr marL="285750" indent="-285750">
              <a:buFont typeface="Wingdings" panose="05000000000000000000" pitchFamily="2" charset="2"/>
              <a:buChar char="q"/>
            </a:pPr>
            <a:endParaRPr lang="en-IN" sz="18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2"/>
        <p:cNvGrpSpPr/>
        <p:nvPr/>
      </p:nvGrpSpPr>
      <p:grpSpPr>
        <a:xfrm>
          <a:off x="0" y="0"/>
          <a:ext cx="0" cy="0"/>
          <a:chOff x="0" y="0"/>
          <a:chExt cx="0" cy="0"/>
        </a:xfrm>
      </p:grpSpPr>
      <p:sp>
        <p:nvSpPr>
          <p:cNvPr id="2853" name="Google Shape;2853;p66"/>
          <p:cNvSpPr txBox="1">
            <a:spLocks noGrp="1"/>
          </p:cNvSpPr>
          <p:nvPr>
            <p:ph type="title"/>
          </p:nvPr>
        </p:nvSpPr>
        <p:spPr>
          <a:xfrm>
            <a:off x="705563" y="517628"/>
            <a:ext cx="7717800" cy="837444"/>
          </a:xfrm>
          <a:prstGeom prst="rect">
            <a:avLst/>
          </a:prstGeom>
        </p:spPr>
        <p:txBody>
          <a:bodyPr spcFirstLastPara="1" wrap="square" lIns="91425" tIns="91425" rIns="91425" bIns="91425" anchor="t" anchorCtr="0">
            <a:noAutofit/>
          </a:bodyPr>
          <a:lstStyle/>
          <a:p>
            <a:pPr algn="ctr"/>
            <a:r>
              <a:rPr lang="en-IN" sz="5400" b="1" i="0" dirty="0">
                <a:solidFill>
                  <a:srgbClr val="0D0D0D"/>
                </a:solidFill>
                <a:effectLst/>
                <a:latin typeface="Krona One" panose="020B0604020202020204" charset="0"/>
              </a:rPr>
              <a:t>Thank</a:t>
            </a:r>
            <a:r>
              <a:rPr lang="en-IN" sz="4800" b="1" i="0" dirty="0">
                <a:solidFill>
                  <a:srgbClr val="0D0D0D"/>
                </a:solidFill>
                <a:effectLst/>
                <a:latin typeface="Krona One" panose="020B0604020202020204" charset="0"/>
              </a:rPr>
              <a:t> </a:t>
            </a:r>
            <a:r>
              <a:rPr lang="en-IN" sz="4800" b="1" i="0" dirty="0">
                <a:solidFill>
                  <a:schemeClr val="accent1"/>
                </a:solidFill>
                <a:effectLst/>
                <a:latin typeface="Krona One" panose="020B0604020202020204" charset="0"/>
              </a:rPr>
              <a:t>You</a:t>
            </a:r>
            <a:br>
              <a:rPr lang="en-IN" b="1" i="0" dirty="0">
                <a:solidFill>
                  <a:srgbClr val="0D0D0D"/>
                </a:solidFill>
                <a:effectLst/>
                <a:latin typeface="Söhne"/>
              </a:rPr>
            </a:br>
            <a:endParaRPr dirty="0">
              <a:solidFill>
                <a:schemeClr val="dk2"/>
              </a:solidFill>
            </a:endParaRPr>
          </a:p>
        </p:txBody>
      </p:sp>
      <p:grpSp>
        <p:nvGrpSpPr>
          <p:cNvPr id="2855" name="Google Shape;2855;p66"/>
          <p:cNvGrpSpPr/>
          <p:nvPr/>
        </p:nvGrpSpPr>
        <p:grpSpPr>
          <a:xfrm>
            <a:off x="7466242" y="4149347"/>
            <a:ext cx="51497" cy="294427"/>
            <a:chOff x="7691270" y="3309318"/>
            <a:chExt cx="43590" cy="249219"/>
          </a:xfrm>
        </p:grpSpPr>
        <p:sp>
          <p:nvSpPr>
            <p:cNvPr id="2856" name="Google Shape;2856;p66"/>
            <p:cNvSpPr/>
            <p:nvPr/>
          </p:nvSpPr>
          <p:spPr>
            <a:xfrm>
              <a:off x="7691270" y="3309318"/>
              <a:ext cx="43590" cy="43590"/>
            </a:xfrm>
            <a:custGeom>
              <a:avLst/>
              <a:gdLst/>
              <a:ahLst/>
              <a:cxnLst/>
              <a:rect l="l" t="t" r="r" b="b"/>
              <a:pathLst>
                <a:path w="2692" h="2692" extrusionOk="0">
                  <a:moveTo>
                    <a:pt x="1346" y="1"/>
                  </a:moveTo>
                  <a:cubicBezTo>
                    <a:pt x="618" y="1"/>
                    <a:pt x="1" y="591"/>
                    <a:pt x="1" y="1346"/>
                  </a:cubicBezTo>
                  <a:cubicBezTo>
                    <a:pt x="1" y="2104"/>
                    <a:pt x="618" y="2692"/>
                    <a:pt x="1346" y="2692"/>
                  </a:cubicBezTo>
                  <a:cubicBezTo>
                    <a:pt x="2075" y="2692"/>
                    <a:pt x="2692" y="2104"/>
                    <a:pt x="2692" y="1346"/>
                  </a:cubicBezTo>
                  <a:cubicBezTo>
                    <a:pt x="2692" y="591"/>
                    <a:pt x="2075"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6"/>
            <p:cNvSpPr/>
            <p:nvPr/>
          </p:nvSpPr>
          <p:spPr>
            <a:xfrm>
              <a:off x="7691270" y="3411898"/>
              <a:ext cx="43590" cy="43590"/>
            </a:xfrm>
            <a:custGeom>
              <a:avLst/>
              <a:gdLst/>
              <a:ahLst/>
              <a:cxnLst/>
              <a:rect l="l" t="t" r="r" b="b"/>
              <a:pathLst>
                <a:path w="2692" h="2692" extrusionOk="0">
                  <a:moveTo>
                    <a:pt x="1346" y="1"/>
                  </a:moveTo>
                  <a:cubicBezTo>
                    <a:pt x="618" y="1"/>
                    <a:pt x="1" y="591"/>
                    <a:pt x="1" y="1346"/>
                  </a:cubicBezTo>
                  <a:cubicBezTo>
                    <a:pt x="1" y="2104"/>
                    <a:pt x="618" y="2692"/>
                    <a:pt x="1346" y="2692"/>
                  </a:cubicBezTo>
                  <a:cubicBezTo>
                    <a:pt x="2075" y="2692"/>
                    <a:pt x="2692" y="2104"/>
                    <a:pt x="2692" y="1346"/>
                  </a:cubicBezTo>
                  <a:cubicBezTo>
                    <a:pt x="2692" y="591"/>
                    <a:pt x="2075"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6"/>
            <p:cNvSpPr/>
            <p:nvPr/>
          </p:nvSpPr>
          <p:spPr>
            <a:xfrm>
              <a:off x="7691270" y="3514477"/>
              <a:ext cx="43590" cy="44060"/>
            </a:xfrm>
            <a:custGeom>
              <a:avLst/>
              <a:gdLst/>
              <a:ahLst/>
              <a:cxnLst/>
              <a:rect l="l" t="t" r="r" b="b"/>
              <a:pathLst>
                <a:path w="2692" h="2721" extrusionOk="0">
                  <a:moveTo>
                    <a:pt x="1346" y="1"/>
                  </a:moveTo>
                  <a:cubicBezTo>
                    <a:pt x="618" y="1"/>
                    <a:pt x="1" y="617"/>
                    <a:pt x="1" y="1346"/>
                  </a:cubicBezTo>
                  <a:cubicBezTo>
                    <a:pt x="1" y="2104"/>
                    <a:pt x="618" y="2721"/>
                    <a:pt x="1346" y="2721"/>
                  </a:cubicBezTo>
                  <a:cubicBezTo>
                    <a:pt x="2075" y="2721"/>
                    <a:pt x="2692" y="2104"/>
                    <a:pt x="2692" y="1346"/>
                  </a:cubicBezTo>
                  <a:cubicBezTo>
                    <a:pt x="2692" y="617"/>
                    <a:pt x="2075"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9" name="Google Shape;2859;p66"/>
          <p:cNvSpPr/>
          <p:nvPr/>
        </p:nvSpPr>
        <p:spPr>
          <a:xfrm>
            <a:off x="6782712" y="4149425"/>
            <a:ext cx="294430" cy="294430"/>
          </a:xfrm>
          <a:custGeom>
            <a:avLst/>
            <a:gdLst/>
            <a:ahLst/>
            <a:cxnLst/>
            <a:rect l="l" t="t" r="r" b="b"/>
            <a:pathLst>
              <a:path w="15391" h="15391" extrusionOk="0">
                <a:moveTo>
                  <a:pt x="8466" y="3562"/>
                </a:moveTo>
                <a:lnTo>
                  <a:pt x="8466" y="6926"/>
                </a:lnTo>
                <a:lnTo>
                  <a:pt x="11830" y="6926"/>
                </a:lnTo>
                <a:lnTo>
                  <a:pt x="11830" y="8466"/>
                </a:lnTo>
                <a:lnTo>
                  <a:pt x="8466" y="8466"/>
                </a:lnTo>
                <a:lnTo>
                  <a:pt x="8466" y="11830"/>
                </a:lnTo>
                <a:lnTo>
                  <a:pt x="6926" y="11830"/>
                </a:lnTo>
                <a:lnTo>
                  <a:pt x="6926" y="8466"/>
                </a:lnTo>
                <a:lnTo>
                  <a:pt x="3562" y="8466"/>
                </a:lnTo>
                <a:lnTo>
                  <a:pt x="3562" y="6926"/>
                </a:lnTo>
                <a:lnTo>
                  <a:pt x="6926" y="6926"/>
                </a:lnTo>
                <a:lnTo>
                  <a:pt x="6926" y="3562"/>
                </a:lnTo>
                <a:close/>
                <a:moveTo>
                  <a:pt x="7681" y="1"/>
                </a:moveTo>
                <a:cubicBezTo>
                  <a:pt x="3450" y="1"/>
                  <a:pt x="1" y="3450"/>
                  <a:pt x="1" y="7681"/>
                </a:cubicBezTo>
                <a:cubicBezTo>
                  <a:pt x="1" y="11942"/>
                  <a:pt x="3450" y="15391"/>
                  <a:pt x="7681" y="15391"/>
                </a:cubicBezTo>
                <a:cubicBezTo>
                  <a:pt x="11942" y="15391"/>
                  <a:pt x="15391" y="11942"/>
                  <a:pt x="15391" y="7681"/>
                </a:cubicBezTo>
                <a:cubicBezTo>
                  <a:pt x="15391" y="3450"/>
                  <a:pt x="11942" y="1"/>
                  <a:pt x="7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6"/>
          <p:cNvSpPr/>
          <p:nvPr/>
        </p:nvSpPr>
        <p:spPr>
          <a:xfrm>
            <a:off x="6202512" y="4149425"/>
            <a:ext cx="294430" cy="294430"/>
          </a:xfrm>
          <a:custGeom>
            <a:avLst/>
            <a:gdLst/>
            <a:ahLst/>
            <a:cxnLst/>
            <a:rect l="l" t="t" r="r" b="b"/>
            <a:pathLst>
              <a:path w="15391" h="15391" extrusionOk="0">
                <a:moveTo>
                  <a:pt x="4179" y="1"/>
                </a:moveTo>
                <a:cubicBezTo>
                  <a:pt x="1880" y="1"/>
                  <a:pt x="1" y="1851"/>
                  <a:pt x="1" y="4149"/>
                </a:cubicBezTo>
                <a:cubicBezTo>
                  <a:pt x="1" y="4149"/>
                  <a:pt x="1" y="4205"/>
                  <a:pt x="30" y="4318"/>
                </a:cubicBezTo>
                <a:cubicBezTo>
                  <a:pt x="30" y="4627"/>
                  <a:pt x="86" y="4934"/>
                  <a:pt x="169" y="5215"/>
                </a:cubicBezTo>
                <a:cubicBezTo>
                  <a:pt x="535" y="6952"/>
                  <a:pt x="1824" y="10626"/>
                  <a:pt x="6477" y="14438"/>
                </a:cubicBezTo>
                <a:cubicBezTo>
                  <a:pt x="6869" y="14745"/>
                  <a:pt x="7289" y="15054"/>
                  <a:pt x="7710" y="15391"/>
                </a:cubicBezTo>
                <a:cubicBezTo>
                  <a:pt x="8130" y="15054"/>
                  <a:pt x="8551" y="14745"/>
                  <a:pt x="8944" y="14438"/>
                </a:cubicBezTo>
                <a:cubicBezTo>
                  <a:pt x="13568" y="10626"/>
                  <a:pt x="14886" y="7008"/>
                  <a:pt x="15249" y="5244"/>
                </a:cubicBezTo>
                <a:cubicBezTo>
                  <a:pt x="15335" y="4907"/>
                  <a:pt x="15391" y="4542"/>
                  <a:pt x="15391" y="4149"/>
                </a:cubicBezTo>
                <a:cubicBezTo>
                  <a:pt x="15391" y="1851"/>
                  <a:pt x="13541" y="1"/>
                  <a:pt x="11242" y="1"/>
                </a:cubicBezTo>
                <a:cubicBezTo>
                  <a:pt x="9755" y="1"/>
                  <a:pt x="8439" y="786"/>
                  <a:pt x="7710" y="1936"/>
                </a:cubicBezTo>
                <a:cubicBezTo>
                  <a:pt x="6982" y="786"/>
                  <a:pt x="5663"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1" name="Google Shape;2861;p66"/>
          <p:cNvGrpSpPr/>
          <p:nvPr/>
        </p:nvGrpSpPr>
        <p:grpSpPr>
          <a:xfrm>
            <a:off x="5940697" y="1793013"/>
            <a:ext cx="1936837" cy="276158"/>
            <a:chOff x="6399967" y="1619598"/>
            <a:chExt cx="1639442" cy="233755"/>
          </a:xfrm>
        </p:grpSpPr>
        <p:sp>
          <p:nvSpPr>
            <p:cNvPr id="2862" name="Google Shape;2862;p66"/>
            <p:cNvSpPr/>
            <p:nvPr/>
          </p:nvSpPr>
          <p:spPr>
            <a:xfrm>
              <a:off x="6399967" y="1619598"/>
              <a:ext cx="6364" cy="65385"/>
            </a:xfrm>
            <a:custGeom>
              <a:avLst/>
              <a:gdLst/>
              <a:ahLst/>
              <a:cxnLst/>
              <a:rect l="l" t="t" r="r" b="b"/>
              <a:pathLst>
                <a:path w="393" h="4038" extrusionOk="0">
                  <a:moveTo>
                    <a:pt x="197" y="1"/>
                  </a:moveTo>
                  <a:cubicBezTo>
                    <a:pt x="85" y="1"/>
                    <a:pt x="0" y="84"/>
                    <a:pt x="0" y="169"/>
                  </a:cubicBezTo>
                  <a:lnTo>
                    <a:pt x="0" y="3869"/>
                  </a:lnTo>
                  <a:cubicBezTo>
                    <a:pt x="0" y="3952"/>
                    <a:pt x="85" y="4037"/>
                    <a:pt x="197" y="4037"/>
                  </a:cubicBezTo>
                  <a:cubicBezTo>
                    <a:pt x="309" y="4037"/>
                    <a:pt x="392" y="3952"/>
                    <a:pt x="392" y="3869"/>
                  </a:cubicBezTo>
                  <a:lnTo>
                    <a:pt x="392" y="169"/>
                  </a:lnTo>
                  <a:cubicBezTo>
                    <a:pt x="392" y="84"/>
                    <a:pt x="309"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6"/>
            <p:cNvSpPr/>
            <p:nvPr/>
          </p:nvSpPr>
          <p:spPr>
            <a:xfrm>
              <a:off x="6431299" y="1619598"/>
              <a:ext cx="6364" cy="121670"/>
            </a:xfrm>
            <a:custGeom>
              <a:avLst/>
              <a:gdLst/>
              <a:ahLst/>
              <a:cxnLst/>
              <a:rect l="l" t="t" r="r" b="b"/>
              <a:pathLst>
                <a:path w="393" h="7514" extrusionOk="0">
                  <a:moveTo>
                    <a:pt x="195" y="1"/>
                  </a:moveTo>
                  <a:cubicBezTo>
                    <a:pt x="83" y="1"/>
                    <a:pt x="0" y="84"/>
                    <a:pt x="0" y="169"/>
                  </a:cubicBezTo>
                  <a:lnTo>
                    <a:pt x="0" y="7316"/>
                  </a:lnTo>
                  <a:cubicBezTo>
                    <a:pt x="0" y="7428"/>
                    <a:pt x="83" y="7513"/>
                    <a:pt x="195" y="7513"/>
                  </a:cubicBezTo>
                  <a:cubicBezTo>
                    <a:pt x="307" y="7513"/>
                    <a:pt x="393" y="7428"/>
                    <a:pt x="393" y="7316"/>
                  </a:cubicBezTo>
                  <a:lnTo>
                    <a:pt x="393" y="169"/>
                  </a:lnTo>
                  <a:cubicBezTo>
                    <a:pt x="393" y="84"/>
                    <a:pt x="30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6"/>
            <p:cNvSpPr/>
            <p:nvPr/>
          </p:nvSpPr>
          <p:spPr>
            <a:xfrm>
              <a:off x="6462599" y="1619598"/>
              <a:ext cx="6364" cy="121670"/>
            </a:xfrm>
            <a:custGeom>
              <a:avLst/>
              <a:gdLst/>
              <a:ahLst/>
              <a:cxnLst/>
              <a:rect l="l" t="t" r="r" b="b"/>
              <a:pathLst>
                <a:path w="393" h="7514" extrusionOk="0">
                  <a:moveTo>
                    <a:pt x="198" y="1"/>
                  </a:moveTo>
                  <a:cubicBezTo>
                    <a:pt x="85" y="1"/>
                    <a:pt x="0" y="84"/>
                    <a:pt x="0" y="169"/>
                  </a:cubicBezTo>
                  <a:lnTo>
                    <a:pt x="0" y="7316"/>
                  </a:lnTo>
                  <a:cubicBezTo>
                    <a:pt x="0" y="7428"/>
                    <a:pt x="85" y="7513"/>
                    <a:pt x="198" y="7513"/>
                  </a:cubicBezTo>
                  <a:cubicBezTo>
                    <a:pt x="310" y="7513"/>
                    <a:pt x="393" y="7428"/>
                    <a:pt x="393" y="7316"/>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6"/>
            <p:cNvSpPr/>
            <p:nvPr/>
          </p:nvSpPr>
          <p:spPr>
            <a:xfrm>
              <a:off x="6493932" y="1619598"/>
              <a:ext cx="6364" cy="65385"/>
            </a:xfrm>
            <a:custGeom>
              <a:avLst/>
              <a:gdLst/>
              <a:ahLst/>
              <a:cxnLst/>
              <a:rect l="l" t="t" r="r" b="b"/>
              <a:pathLst>
                <a:path w="393" h="4038" extrusionOk="0">
                  <a:moveTo>
                    <a:pt x="196" y="1"/>
                  </a:moveTo>
                  <a:cubicBezTo>
                    <a:pt x="113" y="1"/>
                    <a:pt x="0" y="84"/>
                    <a:pt x="0" y="169"/>
                  </a:cubicBezTo>
                  <a:lnTo>
                    <a:pt x="0" y="3869"/>
                  </a:lnTo>
                  <a:cubicBezTo>
                    <a:pt x="0" y="3952"/>
                    <a:pt x="113" y="4037"/>
                    <a:pt x="196" y="4037"/>
                  </a:cubicBezTo>
                  <a:cubicBezTo>
                    <a:pt x="308" y="4037"/>
                    <a:pt x="393" y="3952"/>
                    <a:pt x="393" y="3869"/>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6"/>
            <p:cNvSpPr/>
            <p:nvPr/>
          </p:nvSpPr>
          <p:spPr>
            <a:xfrm>
              <a:off x="6525702" y="1619598"/>
              <a:ext cx="6364" cy="42683"/>
            </a:xfrm>
            <a:custGeom>
              <a:avLst/>
              <a:gdLst/>
              <a:ahLst/>
              <a:cxnLst/>
              <a:rect l="l" t="t" r="r" b="b"/>
              <a:pathLst>
                <a:path w="393" h="2636" extrusionOk="0">
                  <a:moveTo>
                    <a:pt x="196" y="1"/>
                  </a:moveTo>
                  <a:cubicBezTo>
                    <a:pt x="84" y="1"/>
                    <a:pt x="1" y="84"/>
                    <a:pt x="1" y="169"/>
                  </a:cubicBezTo>
                  <a:lnTo>
                    <a:pt x="1" y="2468"/>
                  </a:lnTo>
                  <a:cubicBezTo>
                    <a:pt x="1" y="2580"/>
                    <a:pt x="84" y="2636"/>
                    <a:pt x="196" y="2636"/>
                  </a:cubicBezTo>
                  <a:cubicBezTo>
                    <a:pt x="281" y="2636"/>
                    <a:pt x="393" y="2580"/>
                    <a:pt x="393" y="2468"/>
                  </a:cubicBezTo>
                  <a:lnTo>
                    <a:pt x="393" y="169"/>
                  </a:lnTo>
                  <a:cubicBezTo>
                    <a:pt x="393" y="84"/>
                    <a:pt x="281"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6"/>
            <p:cNvSpPr/>
            <p:nvPr/>
          </p:nvSpPr>
          <p:spPr>
            <a:xfrm>
              <a:off x="6557002" y="1619598"/>
              <a:ext cx="6364" cy="104846"/>
            </a:xfrm>
            <a:custGeom>
              <a:avLst/>
              <a:gdLst/>
              <a:ahLst/>
              <a:cxnLst/>
              <a:rect l="l" t="t" r="r" b="b"/>
              <a:pathLst>
                <a:path w="393" h="6475" extrusionOk="0">
                  <a:moveTo>
                    <a:pt x="198" y="1"/>
                  </a:moveTo>
                  <a:cubicBezTo>
                    <a:pt x="86" y="1"/>
                    <a:pt x="1" y="84"/>
                    <a:pt x="1" y="169"/>
                  </a:cubicBezTo>
                  <a:lnTo>
                    <a:pt x="1" y="6280"/>
                  </a:lnTo>
                  <a:cubicBezTo>
                    <a:pt x="1" y="6392"/>
                    <a:pt x="86" y="6475"/>
                    <a:pt x="198" y="6475"/>
                  </a:cubicBezTo>
                  <a:cubicBezTo>
                    <a:pt x="310" y="6475"/>
                    <a:pt x="393" y="6392"/>
                    <a:pt x="393" y="6280"/>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6"/>
            <p:cNvSpPr/>
            <p:nvPr/>
          </p:nvSpPr>
          <p:spPr>
            <a:xfrm>
              <a:off x="6588334" y="1619598"/>
              <a:ext cx="6380" cy="127111"/>
            </a:xfrm>
            <a:custGeom>
              <a:avLst/>
              <a:gdLst/>
              <a:ahLst/>
              <a:cxnLst/>
              <a:rect l="l" t="t" r="r" b="b"/>
              <a:pathLst>
                <a:path w="394" h="7850" extrusionOk="0">
                  <a:moveTo>
                    <a:pt x="196" y="1"/>
                  </a:moveTo>
                  <a:cubicBezTo>
                    <a:pt x="84" y="1"/>
                    <a:pt x="1" y="84"/>
                    <a:pt x="1" y="169"/>
                  </a:cubicBezTo>
                  <a:lnTo>
                    <a:pt x="1" y="7681"/>
                  </a:lnTo>
                  <a:cubicBezTo>
                    <a:pt x="1" y="7764"/>
                    <a:pt x="84" y="7850"/>
                    <a:pt x="196" y="7850"/>
                  </a:cubicBezTo>
                  <a:cubicBezTo>
                    <a:pt x="308" y="7850"/>
                    <a:pt x="393" y="7764"/>
                    <a:pt x="393" y="7681"/>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6"/>
            <p:cNvSpPr/>
            <p:nvPr/>
          </p:nvSpPr>
          <p:spPr>
            <a:xfrm>
              <a:off x="6619634" y="1619598"/>
              <a:ext cx="6380" cy="166588"/>
            </a:xfrm>
            <a:custGeom>
              <a:avLst/>
              <a:gdLst/>
              <a:ahLst/>
              <a:cxnLst/>
              <a:rect l="l" t="t" r="r" b="b"/>
              <a:pathLst>
                <a:path w="394" h="10288" extrusionOk="0">
                  <a:moveTo>
                    <a:pt x="198" y="1"/>
                  </a:moveTo>
                  <a:cubicBezTo>
                    <a:pt x="86" y="1"/>
                    <a:pt x="1" y="84"/>
                    <a:pt x="1" y="169"/>
                  </a:cubicBezTo>
                  <a:lnTo>
                    <a:pt x="1" y="10092"/>
                  </a:lnTo>
                  <a:cubicBezTo>
                    <a:pt x="1" y="10204"/>
                    <a:pt x="86" y="10287"/>
                    <a:pt x="198" y="10287"/>
                  </a:cubicBezTo>
                  <a:cubicBezTo>
                    <a:pt x="310" y="10287"/>
                    <a:pt x="393" y="10204"/>
                    <a:pt x="393" y="10092"/>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6"/>
            <p:cNvSpPr/>
            <p:nvPr/>
          </p:nvSpPr>
          <p:spPr>
            <a:xfrm>
              <a:off x="6650967" y="1619598"/>
              <a:ext cx="6380" cy="216979"/>
            </a:xfrm>
            <a:custGeom>
              <a:avLst/>
              <a:gdLst/>
              <a:ahLst/>
              <a:cxnLst/>
              <a:rect l="l" t="t" r="r" b="b"/>
              <a:pathLst>
                <a:path w="394" h="13400" extrusionOk="0">
                  <a:moveTo>
                    <a:pt x="196" y="1"/>
                  </a:moveTo>
                  <a:cubicBezTo>
                    <a:pt x="113" y="1"/>
                    <a:pt x="1" y="84"/>
                    <a:pt x="1" y="169"/>
                  </a:cubicBezTo>
                  <a:lnTo>
                    <a:pt x="1" y="13231"/>
                  </a:lnTo>
                  <a:cubicBezTo>
                    <a:pt x="1" y="13314"/>
                    <a:pt x="113" y="13400"/>
                    <a:pt x="196" y="13400"/>
                  </a:cubicBezTo>
                  <a:cubicBezTo>
                    <a:pt x="308" y="13400"/>
                    <a:pt x="393" y="13314"/>
                    <a:pt x="393" y="13231"/>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6"/>
            <p:cNvSpPr/>
            <p:nvPr/>
          </p:nvSpPr>
          <p:spPr>
            <a:xfrm>
              <a:off x="6682753" y="1619598"/>
              <a:ext cx="6364" cy="194294"/>
            </a:xfrm>
            <a:custGeom>
              <a:avLst/>
              <a:gdLst/>
              <a:ahLst/>
              <a:cxnLst/>
              <a:rect l="l" t="t" r="r" b="b"/>
              <a:pathLst>
                <a:path w="393" h="11999" extrusionOk="0">
                  <a:moveTo>
                    <a:pt x="195" y="1"/>
                  </a:moveTo>
                  <a:cubicBezTo>
                    <a:pt x="83" y="1"/>
                    <a:pt x="0" y="84"/>
                    <a:pt x="0" y="169"/>
                  </a:cubicBezTo>
                  <a:lnTo>
                    <a:pt x="0" y="11830"/>
                  </a:lnTo>
                  <a:cubicBezTo>
                    <a:pt x="0" y="11942"/>
                    <a:pt x="83" y="11998"/>
                    <a:pt x="195" y="11998"/>
                  </a:cubicBezTo>
                  <a:cubicBezTo>
                    <a:pt x="280" y="11998"/>
                    <a:pt x="393" y="11942"/>
                    <a:pt x="393" y="11830"/>
                  </a:cubicBezTo>
                  <a:lnTo>
                    <a:pt x="393" y="169"/>
                  </a:lnTo>
                  <a:cubicBezTo>
                    <a:pt x="393" y="84"/>
                    <a:pt x="280"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6"/>
            <p:cNvSpPr/>
            <p:nvPr/>
          </p:nvSpPr>
          <p:spPr>
            <a:xfrm>
              <a:off x="6714053" y="1619598"/>
              <a:ext cx="6364" cy="121670"/>
            </a:xfrm>
            <a:custGeom>
              <a:avLst/>
              <a:gdLst/>
              <a:ahLst/>
              <a:cxnLst/>
              <a:rect l="l" t="t" r="r" b="b"/>
              <a:pathLst>
                <a:path w="393" h="7514" extrusionOk="0">
                  <a:moveTo>
                    <a:pt x="197" y="1"/>
                  </a:moveTo>
                  <a:cubicBezTo>
                    <a:pt x="85" y="1"/>
                    <a:pt x="0" y="84"/>
                    <a:pt x="0" y="169"/>
                  </a:cubicBezTo>
                  <a:lnTo>
                    <a:pt x="0" y="7316"/>
                  </a:lnTo>
                  <a:cubicBezTo>
                    <a:pt x="0" y="7428"/>
                    <a:pt x="85" y="7513"/>
                    <a:pt x="197" y="7513"/>
                  </a:cubicBezTo>
                  <a:cubicBezTo>
                    <a:pt x="310" y="7513"/>
                    <a:pt x="393" y="7428"/>
                    <a:pt x="393" y="7316"/>
                  </a:cubicBezTo>
                  <a:lnTo>
                    <a:pt x="393" y="169"/>
                  </a:lnTo>
                  <a:cubicBezTo>
                    <a:pt x="393" y="84"/>
                    <a:pt x="310"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6"/>
            <p:cNvSpPr/>
            <p:nvPr/>
          </p:nvSpPr>
          <p:spPr>
            <a:xfrm>
              <a:off x="6745385" y="1619598"/>
              <a:ext cx="6364" cy="65385"/>
            </a:xfrm>
            <a:custGeom>
              <a:avLst/>
              <a:gdLst/>
              <a:ahLst/>
              <a:cxnLst/>
              <a:rect l="l" t="t" r="r" b="b"/>
              <a:pathLst>
                <a:path w="393" h="4038" extrusionOk="0">
                  <a:moveTo>
                    <a:pt x="195" y="1"/>
                  </a:moveTo>
                  <a:cubicBezTo>
                    <a:pt x="83" y="1"/>
                    <a:pt x="0" y="84"/>
                    <a:pt x="0" y="169"/>
                  </a:cubicBezTo>
                  <a:lnTo>
                    <a:pt x="0" y="3869"/>
                  </a:lnTo>
                  <a:cubicBezTo>
                    <a:pt x="0" y="3952"/>
                    <a:pt x="83" y="4037"/>
                    <a:pt x="195" y="4037"/>
                  </a:cubicBezTo>
                  <a:cubicBezTo>
                    <a:pt x="308" y="4037"/>
                    <a:pt x="393" y="3952"/>
                    <a:pt x="393" y="3869"/>
                  </a:cubicBezTo>
                  <a:lnTo>
                    <a:pt x="393" y="169"/>
                  </a:lnTo>
                  <a:cubicBezTo>
                    <a:pt x="393" y="84"/>
                    <a:pt x="308"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6"/>
            <p:cNvSpPr/>
            <p:nvPr/>
          </p:nvSpPr>
          <p:spPr>
            <a:xfrm>
              <a:off x="6776685" y="1619598"/>
              <a:ext cx="6364" cy="48578"/>
            </a:xfrm>
            <a:custGeom>
              <a:avLst/>
              <a:gdLst/>
              <a:ahLst/>
              <a:cxnLst/>
              <a:rect l="l" t="t" r="r" b="b"/>
              <a:pathLst>
                <a:path w="393" h="3000" extrusionOk="0">
                  <a:moveTo>
                    <a:pt x="198" y="1"/>
                  </a:moveTo>
                  <a:cubicBezTo>
                    <a:pt x="86" y="1"/>
                    <a:pt x="0" y="84"/>
                    <a:pt x="0" y="169"/>
                  </a:cubicBezTo>
                  <a:lnTo>
                    <a:pt x="0" y="2831"/>
                  </a:lnTo>
                  <a:cubicBezTo>
                    <a:pt x="0" y="2916"/>
                    <a:pt x="86" y="2999"/>
                    <a:pt x="198" y="2999"/>
                  </a:cubicBezTo>
                  <a:cubicBezTo>
                    <a:pt x="310" y="2999"/>
                    <a:pt x="393" y="2916"/>
                    <a:pt x="393" y="2831"/>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6"/>
            <p:cNvSpPr/>
            <p:nvPr/>
          </p:nvSpPr>
          <p:spPr>
            <a:xfrm>
              <a:off x="6808018" y="1619598"/>
              <a:ext cx="6364" cy="104846"/>
            </a:xfrm>
            <a:custGeom>
              <a:avLst/>
              <a:gdLst/>
              <a:ahLst/>
              <a:cxnLst/>
              <a:rect l="l" t="t" r="r" b="b"/>
              <a:pathLst>
                <a:path w="393" h="6475" extrusionOk="0">
                  <a:moveTo>
                    <a:pt x="196" y="1"/>
                  </a:moveTo>
                  <a:cubicBezTo>
                    <a:pt x="113" y="1"/>
                    <a:pt x="1" y="84"/>
                    <a:pt x="1" y="169"/>
                  </a:cubicBezTo>
                  <a:lnTo>
                    <a:pt x="1" y="6280"/>
                  </a:lnTo>
                  <a:cubicBezTo>
                    <a:pt x="1" y="6392"/>
                    <a:pt x="113" y="6475"/>
                    <a:pt x="196" y="6475"/>
                  </a:cubicBezTo>
                  <a:cubicBezTo>
                    <a:pt x="308" y="6475"/>
                    <a:pt x="393" y="6392"/>
                    <a:pt x="393" y="6280"/>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6"/>
            <p:cNvSpPr/>
            <p:nvPr/>
          </p:nvSpPr>
          <p:spPr>
            <a:xfrm>
              <a:off x="6839787" y="1619598"/>
              <a:ext cx="6380" cy="121670"/>
            </a:xfrm>
            <a:custGeom>
              <a:avLst/>
              <a:gdLst/>
              <a:ahLst/>
              <a:cxnLst/>
              <a:rect l="l" t="t" r="r" b="b"/>
              <a:pathLst>
                <a:path w="394" h="7514" extrusionOk="0">
                  <a:moveTo>
                    <a:pt x="196" y="1"/>
                  </a:moveTo>
                  <a:cubicBezTo>
                    <a:pt x="84" y="1"/>
                    <a:pt x="1" y="84"/>
                    <a:pt x="1" y="169"/>
                  </a:cubicBezTo>
                  <a:lnTo>
                    <a:pt x="1" y="7316"/>
                  </a:lnTo>
                  <a:cubicBezTo>
                    <a:pt x="1" y="7428"/>
                    <a:pt x="84" y="7513"/>
                    <a:pt x="196" y="7513"/>
                  </a:cubicBezTo>
                  <a:cubicBezTo>
                    <a:pt x="281" y="7513"/>
                    <a:pt x="393" y="7428"/>
                    <a:pt x="393" y="7316"/>
                  </a:cubicBezTo>
                  <a:lnTo>
                    <a:pt x="393" y="169"/>
                  </a:lnTo>
                  <a:cubicBezTo>
                    <a:pt x="393" y="84"/>
                    <a:pt x="281"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6"/>
            <p:cNvSpPr/>
            <p:nvPr/>
          </p:nvSpPr>
          <p:spPr>
            <a:xfrm>
              <a:off x="6871088" y="1619598"/>
              <a:ext cx="6380" cy="93528"/>
            </a:xfrm>
            <a:custGeom>
              <a:avLst/>
              <a:gdLst/>
              <a:ahLst/>
              <a:cxnLst/>
              <a:rect l="l" t="t" r="r" b="b"/>
              <a:pathLst>
                <a:path w="394" h="5776" extrusionOk="0">
                  <a:moveTo>
                    <a:pt x="198" y="1"/>
                  </a:moveTo>
                  <a:cubicBezTo>
                    <a:pt x="86" y="1"/>
                    <a:pt x="1" y="84"/>
                    <a:pt x="1" y="169"/>
                  </a:cubicBezTo>
                  <a:lnTo>
                    <a:pt x="1" y="5607"/>
                  </a:lnTo>
                  <a:cubicBezTo>
                    <a:pt x="1" y="5690"/>
                    <a:pt x="86" y="5775"/>
                    <a:pt x="198" y="5775"/>
                  </a:cubicBezTo>
                  <a:cubicBezTo>
                    <a:pt x="310" y="5775"/>
                    <a:pt x="393" y="5690"/>
                    <a:pt x="393" y="5607"/>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6"/>
            <p:cNvSpPr/>
            <p:nvPr/>
          </p:nvSpPr>
          <p:spPr>
            <a:xfrm>
              <a:off x="6902420" y="1619598"/>
              <a:ext cx="6380" cy="188837"/>
            </a:xfrm>
            <a:custGeom>
              <a:avLst/>
              <a:gdLst/>
              <a:ahLst/>
              <a:cxnLst/>
              <a:rect l="l" t="t" r="r" b="b"/>
              <a:pathLst>
                <a:path w="394" h="11662" extrusionOk="0">
                  <a:moveTo>
                    <a:pt x="196" y="1"/>
                  </a:moveTo>
                  <a:cubicBezTo>
                    <a:pt x="84" y="1"/>
                    <a:pt x="1" y="84"/>
                    <a:pt x="1" y="169"/>
                  </a:cubicBezTo>
                  <a:lnTo>
                    <a:pt x="1" y="11494"/>
                  </a:lnTo>
                  <a:cubicBezTo>
                    <a:pt x="1" y="11576"/>
                    <a:pt x="84" y="11662"/>
                    <a:pt x="196" y="11662"/>
                  </a:cubicBezTo>
                  <a:cubicBezTo>
                    <a:pt x="308" y="11662"/>
                    <a:pt x="393" y="11576"/>
                    <a:pt x="393" y="11494"/>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6"/>
            <p:cNvSpPr/>
            <p:nvPr/>
          </p:nvSpPr>
          <p:spPr>
            <a:xfrm>
              <a:off x="6933720" y="1619598"/>
              <a:ext cx="6380" cy="121670"/>
            </a:xfrm>
            <a:custGeom>
              <a:avLst/>
              <a:gdLst/>
              <a:ahLst/>
              <a:cxnLst/>
              <a:rect l="l" t="t" r="r" b="b"/>
              <a:pathLst>
                <a:path w="394" h="7514" extrusionOk="0">
                  <a:moveTo>
                    <a:pt x="198" y="1"/>
                  </a:moveTo>
                  <a:cubicBezTo>
                    <a:pt x="86" y="1"/>
                    <a:pt x="1" y="84"/>
                    <a:pt x="1" y="169"/>
                  </a:cubicBezTo>
                  <a:lnTo>
                    <a:pt x="1" y="7316"/>
                  </a:lnTo>
                  <a:cubicBezTo>
                    <a:pt x="1" y="7428"/>
                    <a:pt x="86" y="7513"/>
                    <a:pt x="198" y="7513"/>
                  </a:cubicBezTo>
                  <a:cubicBezTo>
                    <a:pt x="310" y="7513"/>
                    <a:pt x="393" y="7428"/>
                    <a:pt x="393" y="7316"/>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6"/>
            <p:cNvSpPr/>
            <p:nvPr/>
          </p:nvSpPr>
          <p:spPr>
            <a:xfrm>
              <a:off x="6965069" y="1619598"/>
              <a:ext cx="6364" cy="233755"/>
            </a:xfrm>
            <a:custGeom>
              <a:avLst/>
              <a:gdLst/>
              <a:ahLst/>
              <a:cxnLst/>
              <a:rect l="l" t="t" r="r" b="b"/>
              <a:pathLst>
                <a:path w="393" h="14436" extrusionOk="0">
                  <a:moveTo>
                    <a:pt x="195" y="1"/>
                  </a:moveTo>
                  <a:cubicBezTo>
                    <a:pt x="112" y="1"/>
                    <a:pt x="0" y="84"/>
                    <a:pt x="0" y="169"/>
                  </a:cubicBezTo>
                  <a:lnTo>
                    <a:pt x="0" y="14267"/>
                  </a:lnTo>
                  <a:cubicBezTo>
                    <a:pt x="0" y="14353"/>
                    <a:pt x="112" y="14436"/>
                    <a:pt x="195" y="14436"/>
                  </a:cubicBezTo>
                  <a:cubicBezTo>
                    <a:pt x="307" y="14436"/>
                    <a:pt x="393" y="14353"/>
                    <a:pt x="393" y="14267"/>
                  </a:cubicBezTo>
                  <a:lnTo>
                    <a:pt x="393" y="169"/>
                  </a:lnTo>
                  <a:cubicBezTo>
                    <a:pt x="393" y="84"/>
                    <a:pt x="30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6"/>
            <p:cNvSpPr/>
            <p:nvPr/>
          </p:nvSpPr>
          <p:spPr>
            <a:xfrm>
              <a:off x="6996838" y="1619598"/>
              <a:ext cx="6364" cy="65385"/>
            </a:xfrm>
            <a:custGeom>
              <a:avLst/>
              <a:gdLst/>
              <a:ahLst/>
              <a:cxnLst/>
              <a:rect l="l" t="t" r="r" b="b"/>
              <a:pathLst>
                <a:path w="393" h="4038" extrusionOk="0">
                  <a:moveTo>
                    <a:pt x="195" y="1"/>
                  </a:moveTo>
                  <a:cubicBezTo>
                    <a:pt x="83" y="1"/>
                    <a:pt x="0" y="84"/>
                    <a:pt x="0" y="169"/>
                  </a:cubicBezTo>
                  <a:lnTo>
                    <a:pt x="0" y="3869"/>
                  </a:lnTo>
                  <a:cubicBezTo>
                    <a:pt x="0" y="3952"/>
                    <a:pt x="83" y="4037"/>
                    <a:pt x="195" y="4037"/>
                  </a:cubicBezTo>
                  <a:cubicBezTo>
                    <a:pt x="281" y="4037"/>
                    <a:pt x="393" y="3952"/>
                    <a:pt x="393" y="3869"/>
                  </a:cubicBezTo>
                  <a:lnTo>
                    <a:pt x="393" y="169"/>
                  </a:lnTo>
                  <a:cubicBezTo>
                    <a:pt x="393" y="84"/>
                    <a:pt x="281"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6"/>
            <p:cNvSpPr/>
            <p:nvPr/>
          </p:nvSpPr>
          <p:spPr>
            <a:xfrm>
              <a:off x="7028139" y="1619598"/>
              <a:ext cx="6364" cy="93528"/>
            </a:xfrm>
            <a:custGeom>
              <a:avLst/>
              <a:gdLst/>
              <a:ahLst/>
              <a:cxnLst/>
              <a:rect l="l" t="t" r="r" b="b"/>
              <a:pathLst>
                <a:path w="393" h="5776" extrusionOk="0">
                  <a:moveTo>
                    <a:pt x="198" y="1"/>
                  </a:moveTo>
                  <a:cubicBezTo>
                    <a:pt x="85" y="1"/>
                    <a:pt x="0" y="84"/>
                    <a:pt x="0" y="169"/>
                  </a:cubicBezTo>
                  <a:lnTo>
                    <a:pt x="0" y="5607"/>
                  </a:lnTo>
                  <a:cubicBezTo>
                    <a:pt x="0" y="5690"/>
                    <a:pt x="85" y="5775"/>
                    <a:pt x="198" y="5775"/>
                  </a:cubicBezTo>
                  <a:cubicBezTo>
                    <a:pt x="310" y="5775"/>
                    <a:pt x="393" y="5690"/>
                    <a:pt x="393" y="5607"/>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6"/>
            <p:cNvSpPr/>
            <p:nvPr/>
          </p:nvSpPr>
          <p:spPr>
            <a:xfrm>
              <a:off x="7059471" y="1619598"/>
              <a:ext cx="6364" cy="121670"/>
            </a:xfrm>
            <a:custGeom>
              <a:avLst/>
              <a:gdLst/>
              <a:ahLst/>
              <a:cxnLst/>
              <a:rect l="l" t="t" r="r" b="b"/>
              <a:pathLst>
                <a:path w="393" h="7514" extrusionOk="0">
                  <a:moveTo>
                    <a:pt x="196" y="1"/>
                  </a:moveTo>
                  <a:cubicBezTo>
                    <a:pt x="83" y="1"/>
                    <a:pt x="0" y="84"/>
                    <a:pt x="0" y="169"/>
                  </a:cubicBezTo>
                  <a:lnTo>
                    <a:pt x="0" y="7316"/>
                  </a:lnTo>
                  <a:cubicBezTo>
                    <a:pt x="0" y="7428"/>
                    <a:pt x="83" y="7513"/>
                    <a:pt x="196" y="7513"/>
                  </a:cubicBezTo>
                  <a:cubicBezTo>
                    <a:pt x="308" y="7513"/>
                    <a:pt x="393" y="7428"/>
                    <a:pt x="393" y="7316"/>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6"/>
            <p:cNvSpPr/>
            <p:nvPr/>
          </p:nvSpPr>
          <p:spPr>
            <a:xfrm>
              <a:off x="7090771" y="1619598"/>
              <a:ext cx="6364" cy="155254"/>
            </a:xfrm>
            <a:custGeom>
              <a:avLst/>
              <a:gdLst/>
              <a:ahLst/>
              <a:cxnLst/>
              <a:rect l="l" t="t" r="r" b="b"/>
              <a:pathLst>
                <a:path w="393" h="9588" extrusionOk="0">
                  <a:moveTo>
                    <a:pt x="198" y="1"/>
                  </a:moveTo>
                  <a:cubicBezTo>
                    <a:pt x="86" y="1"/>
                    <a:pt x="0" y="84"/>
                    <a:pt x="0" y="169"/>
                  </a:cubicBezTo>
                  <a:lnTo>
                    <a:pt x="0" y="9419"/>
                  </a:lnTo>
                  <a:cubicBezTo>
                    <a:pt x="0" y="9502"/>
                    <a:pt x="86" y="9587"/>
                    <a:pt x="198" y="9587"/>
                  </a:cubicBezTo>
                  <a:cubicBezTo>
                    <a:pt x="310" y="9587"/>
                    <a:pt x="393" y="9502"/>
                    <a:pt x="393" y="9419"/>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6"/>
            <p:cNvSpPr/>
            <p:nvPr/>
          </p:nvSpPr>
          <p:spPr>
            <a:xfrm>
              <a:off x="7122104" y="1619598"/>
              <a:ext cx="6380" cy="177470"/>
            </a:xfrm>
            <a:custGeom>
              <a:avLst/>
              <a:gdLst/>
              <a:ahLst/>
              <a:cxnLst/>
              <a:rect l="l" t="t" r="r" b="b"/>
              <a:pathLst>
                <a:path w="394" h="10960" extrusionOk="0">
                  <a:moveTo>
                    <a:pt x="196" y="1"/>
                  </a:moveTo>
                  <a:cubicBezTo>
                    <a:pt x="113" y="1"/>
                    <a:pt x="1" y="84"/>
                    <a:pt x="1" y="169"/>
                  </a:cubicBezTo>
                  <a:lnTo>
                    <a:pt x="1" y="10792"/>
                  </a:lnTo>
                  <a:cubicBezTo>
                    <a:pt x="1" y="10904"/>
                    <a:pt x="113" y="10960"/>
                    <a:pt x="196" y="10960"/>
                  </a:cubicBezTo>
                  <a:cubicBezTo>
                    <a:pt x="308" y="10960"/>
                    <a:pt x="393" y="10904"/>
                    <a:pt x="393" y="10792"/>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6"/>
            <p:cNvSpPr/>
            <p:nvPr/>
          </p:nvSpPr>
          <p:spPr>
            <a:xfrm>
              <a:off x="7153873" y="1619598"/>
              <a:ext cx="6380" cy="205612"/>
            </a:xfrm>
            <a:custGeom>
              <a:avLst/>
              <a:gdLst/>
              <a:ahLst/>
              <a:cxnLst/>
              <a:rect l="l" t="t" r="r" b="b"/>
              <a:pathLst>
                <a:path w="394" h="12698" extrusionOk="0">
                  <a:moveTo>
                    <a:pt x="196" y="1"/>
                  </a:moveTo>
                  <a:cubicBezTo>
                    <a:pt x="84" y="1"/>
                    <a:pt x="1" y="84"/>
                    <a:pt x="1" y="169"/>
                  </a:cubicBezTo>
                  <a:lnTo>
                    <a:pt x="1" y="12530"/>
                  </a:lnTo>
                  <a:cubicBezTo>
                    <a:pt x="1" y="12615"/>
                    <a:pt x="84" y="12698"/>
                    <a:pt x="196" y="12698"/>
                  </a:cubicBezTo>
                  <a:cubicBezTo>
                    <a:pt x="281" y="12698"/>
                    <a:pt x="393" y="12615"/>
                    <a:pt x="393" y="12530"/>
                  </a:cubicBezTo>
                  <a:lnTo>
                    <a:pt x="393" y="169"/>
                  </a:lnTo>
                  <a:cubicBezTo>
                    <a:pt x="393" y="84"/>
                    <a:pt x="281"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6"/>
            <p:cNvSpPr/>
            <p:nvPr/>
          </p:nvSpPr>
          <p:spPr>
            <a:xfrm>
              <a:off x="7185173" y="1619598"/>
              <a:ext cx="6380" cy="121670"/>
            </a:xfrm>
            <a:custGeom>
              <a:avLst/>
              <a:gdLst/>
              <a:ahLst/>
              <a:cxnLst/>
              <a:rect l="l" t="t" r="r" b="b"/>
              <a:pathLst>
                <a:path w="394" h="7514" extrusionOk="0">
                  <a:moveTo>
                    <a:pt x="198" y="1"/>
                  </a:moveTo>
                  <a:cubicBezTo>
                    <a:pt x="86" y="1"/>
                    <a:pt x="1" y="84"/>
                    <a:pt x="1" y="169"/>
                  </a:cubicBezTo>
                  <a:lnTo>
                    <a:pt x="1" y="7316"/>
                  </a:lnTo>
                  <a:cubicBezTo>
                    <a:pt x="1" y="7428"/>
                    <a:pt x="86" y="7513"/>
                    <a:pt x="198" y="7513"/>
                  </a:cubicBezTo>
                  <a:cubicBezTo>
                    <a:pt x="310" y="7513"/>
                    <a:pt x="393" y="7428"/>
                    <a:pt x="393" y="7316"/>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6"/>
            <p:cNvSpPr/>
            <p:nvPr/>
          </p:nvSpPr>
          <p:spPr>
            <a:xfrm>
              <a:off x="7216506" y="1619598"/>
              <a:ext cx="6380" cy="194294"/>
            </a:xfrm>
            <a:custGeom>
              <a:avLst/>
              <a:gdLst/>
              <a:ahLst/>
              <a:cxnLst/>
              <a:rect l="l" t="t" r="r" b="b"/>
              <a:pathLst>
                <a:path w="394" h="11999" extrusionOk="0">
                  <a:moveTo>
                    <a:pt x="196" y="1"/>
                  </a:moveTo>
                  <a:cubicBezTo>
                    <a:pt x="84" y="1"/>
                    <a:pt x="1" y="84"/>
                    <a:pt x="1" y="169"/>
                  </a:cubicBezTo>
                  <a:lnTo>
                    <a:pt x="1" y="11830"/>
                  </a:lnTo>
                  <a:cubicBezTo>
                    <a:pt x="1" y="11942"/>
                    <a:pt x="84" y="11998"/>
                    <a:pt x="196" y="11998"/>
                  </a:cubicBezTo>
                  <a:cubicBezTo>
                    <a:pt x="308" y="11998"/>
                    <a:pt x="393" y="11942"/>
                    <a:pt x="393" y="11830"/>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6"/>
            <p:cNvSpPr/>
            <p:nvPr/>
          </p:nvSpPr>
          <p:spPr>
            <a:xfrm>
              <a:off x="7247806" y="1619598"/>
              <a:ext cx="6380" cy="65385"/>
            </a:xfrm>
            <a:custGeom>
              <a:avLst/>
              <a:gdLst/>
              <a:ahLst/>
              <a:cxnLst/>
              <a:rect l="l" t="t" r="r" b="b"/>
              <a:pathLst>
                <a:path w="394" h="4038" extrusionOk="0">
                  <a:moveTo>
                    <a:pt x="198" y="1"/>
                  </a:moveTo>
                  <a:cubicBezTo>
                    <a:pt x="86" y="1"/>
                    <a:pt x="1" y="84"/>
                    <a:pt x="1" y="169"/>
                  </a:cubicBezTo>
                  <a:lnTo>
                    <a:pt x="1" y="3869"/>
                  </a:lnTo>
                  <a:cubicBezTo>
                    <a:pt x="1" y="3952"/>
                    <a:pt x="86" y="4037"/>
                    <a:pt x="198" y="4037"/>
                  </a:cubicBezTo>
                  <a:cubicBezTo>
                    <a:pt x="310" y="4037"/>
                    <a:pt x="393" y="3952"/>
                    <a:pt x="393" y="3869"/>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6"/>
            <p:cNvSpPr/>
            <p:nvPr/>
          </p:nvSpPr>
          <p:spPr>
            <a:xfrm>
              <a:off x="7279155" y="1619598"/>
              <a:ext cx="6364" cy="110303"/>
            </a:xfrm>
            <a:custGeom>
              <a:avLst/>
              <a:gdLst/>
              <a:ahLst/>
              <a:cxnLst/>
              <a:rect l="l" t="t" r="r" b="b"/>
              <a:pathLst>
                <a:path w="393" h="6812" extrusionOk="0">
                  <a:moveTo>
                    <a:pt x="195" y="1"/>
                  </a:moveTo>
                  <a:cubicBezTo>
                    <a:pt x="112" y="1"/>
                    <a:pt x="0" y="84"/>
                    <a:pt x="0" y="169"/>
                  </a:cubicBezTo>
                  <a:lnTo>
                    <a:pt x="0" y="6643"/>
                  </a:lnTo>
                  <a:cubicBezTo>
                    <a:pt x="0" y="6728"/>
                    <a:pt x="112" y="6811"/>
                    <a:pt x="195" y="6811"/>
                  </a:cubicBezTo>
                  <a:cubicBezTo>
                    <a:pt x="307" y="6811"/>
                    <a:pt x="393" y="6728"/>
                    <a:pt x="393" y="6643"/>
                  </a:cubicBezTo>
                  <a:lnTo>
                    <a:pt x="393" y="169"/>
                  </a:lnTo>
                  <a:cubicBezTo>
                    <a:pt x="393" y="84"/>
                    <a:pt x="30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6"/>
            <p:cNvSpPr/>
            <p:nvPr/>
          </p:nvSpPr>
          <p:spPr>
            <a:xfrm>
              <a:off x="7310924" y="1619598"/>
              <a:ext cx="6364" cy="149327"/>
            </a:xfrm>
            <a:custGeom>
              <a:avLst/>
              <a:gdLst/>
              <a:ahLst/>
              <a:cxnLst/>
              <a:rect l="l" t="t" r="r" b="b"/>
              <a:pathLst>
                <a:path w="393" h="9222" extrusionOk="0">
                  <a:moveTo>
                    <a:pt x="195" y="1"/>
                  </a:moveTo>
                  <a:cubicBezTo>
                    <a:pt x="83" y="1"/>
                    <a:pt x="0" y="84"/>
                    <a:pt x="0" y="169"/>
                  </a:cubicBezTo>
                  <a:lnTo>
                    <a:pt x="0" y="9054"/>
                  </a:lnTo>
                  <a:cubicBezTo>
                    <a:pt x="0" y="9166"/>
                    <a:pt x="83" y="9222"/>
                    <a:pt x="195" y="9222"/>
                  </a:cubicBezTo>
                  <a:cubicBezTo>
                    <a:pt x="308" y="9222"/>
                    <a:pt x="393" y="9166"/>
                    <a:pt x="393" y="9054"/>
                  </a:cubicBezTo>
                  <a:lnTo>
                    <a:pt x="393" y="169"/>
                  </a:lnTo>
                  <a:cubicBezTo>
                    <a:pt x="393" y="84"/>
                    <a:pt x="308"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6"/>
            <p:cNvSpPr/>
            <p:nvPr/>
          </p:nvSpPr>
          <p:spPr>
            <a:xfrm>
              <a:off x="7342225" y="1619598"/>
              <a:ext cx="6364" cy="177470"/>
            </a:xfrm>
            <a:custGeom>
              <a:avLst/>
              <a:gdLst/>
              <a:ahLst/>
              <a:cxnLst/>
              <a:rect l="l" t="t" r="r" b="b"/>
              <a:pathLst>
                <a:path w="393" h="10960" extrusionOk="0">
                  <a:moveTo>
                    <a:pt x="198" y="1"/>
                  </a:moveTo>
                  <a:cubicBezTo>
                    <a:pt x="86" y="1"/>
                    <a:pt x="0" y="84"/>
                    <a:pt x="0" y="169"/>
                  </a:cubicBezTo>
                  <a:lnTo>
                    <a:pt x="0" y="10792"/>
                  </a:lnTo>
                  <a:cubicBezTo>
                    <a:pt x="0" y="10904"/>
                    <a:pt x="86" y="10960"/>
                    <a:pt x="198" y="10960"/>
                  </a:cubicBezTo>
                  <a:cubicBezTo>
                    <a:pt x="310" y="10960"/>
                    <a:pt x="393" y="10904"/>
                    <a:pt x="393" y="10792"/>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6"/>
            <p:cNvSpPr/>
            <p:nvPr/>
          </p:nvSpPr>
          <p:spPr>
            <a:xfrm>
              <a:off x="7373557" y="1619598"/>
              <a:ext cx="6364" cy="121670"/>
            </a:xfrm>
            <a:custGeom>
              <a:avLst/>
              <a:gdLst/>
              <a:ahLst/>
              <a:cxnLst/>
              <a:rect l="l" t="t" r="r" b="b"/>
              <a:pathLst>
                <a:path w="393" h="7514" extrusionOk="0">
                  <a:moveTo>
                    <a:pt x="196" y="1"/>
                  </a:moveTo>
                  <a:cubicBezTo>
                    <a:pt x="83" y="1"/>
                    <a:pt x="1" y="84"/>
                    <a:pt x="1" y="169"/>
                  </a:cubicBezTo>
                  <a:lnTo>
                    <a:pt x="1" y="7316"/>
                  </a:lnTo>
                  <a:cubicBezTo>
                    <a:pt x="1" y="7428"/>
                    <a:pt x="83" y="7513"/>
                    <a:pt x="196" y="7513"/>
                  </a:cubicBezTo>
                  <a:cubicBezTo>
                    <a:pt x="308" y="7513"/>
                    <a:pt x="393" y="7428"/>
                    <a:pt x="393" y="7316"/>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6"/>
            <p:cNvSpPr/>
            <p:nvPr/>
          </p:nvSpPr>
          <p:spPr>
            <a:xfrm>
              <a:off x="7404857" y="1619598"/>
              <a:ext cx="6364" cy="222420"/>
            </a:xfrm>
            <a:custGeom>
              <a:avLst/>
              <a:gdLst/>
              <a:ahLst/>
              <a:cxnLst/>
              <a:rect l="l" t="t" r="r" b="b"/>
              <a:pathLst>
                <a:path w="393" h="13736" extrusionOk="0">
                  <a:moveTo>
                    <a:pt x="198" y="1"/>
                  </a:moveTo>
                  <a:cubicBezTo>
                    <a:pt x="86" y="1"/>
                    <a:pt x="1" y="84"/>
                    <a:pt x="1" y="169"/>
                  </a:cubicBezTo>
                  <a:lnTo>
                    <a:pt x="1" y="13568"/>
                  </a:lnTo>
                  <a:cubicBezTo>
                    <a:pt x="1" y="13680"/>
                    <a:pt x="86" y="13736"/>
                    <a:pt x="198" y="13736"/>
                  </a:cubicBezTo>
                  <a:cubicBezTo>
                    <a:pt x="310" y="13736"/>
                    <a:pt x="393" y="13680"/>
                    <a:pt x="393" y="13568"/>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6"/>
            <p:cNvSpPr/>
            <p:nvPr/>
          </p:nvSpPr>
          <p:spPr>
            <a:xfrm>
              <a:off x="7436190" y="1619598"/>
              <a:ext cx="6380" cy="194294"/>
            </a:xfrm>
            <a:custGeom>
              <a:avLst/>
              <a:gdLst/>
              <a:ahLst/>
              <a:cxnLst/>
              <a:rect l="l" t="t" r="r" b="b"/>
              <a:pathLst>
                <a:path w="394" h="11999" extrusionOk="0">
                  <a:moveTo>
                    <a:pt x="196" y="1"/>
                  </a:moveTo>
                  <a:cubicBezTo>
                    <a:pt x="113" y="1"/>
                    <a:pt x="1" y="84"/>
                    <a:pt x="1" y="169"/>
                  </a:cubicBezTo>
                  <a:lnTo>
                    <a:pt x="1" y="11830"/>
                  </a:lnTo>
                  <a:cubicBezTo>
                    <a:pt x="1" y="11942"/>
                    <a:pt x="113" y="11998"/>
                    <a:pt x="196" y="11998"/>
                  </a:cubicBezTo>
                  <a:cubicBezTo>
                    <a:pt x="308" y="11998"/>
                    <a:pt x="393" y="11942"/>
                    <a:pt x="393" y="11830"/>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6"/>
            <p:cNvSpPr/>
            <p:nvPr/>
          </p:nvSpPr>
          <p:spPr>
            <a:xfrm>
              <a:off x="7467959" y="1619598"/>
              <a:ext cx="6380" cy="160694"/>
            </a:xfrm>
            <a:custGeom>
              <a:avLst/>
              <a:gdLst/>
              <a:ahLst/>
              <a:cxnLst/>
              <a:rect l="l" t="t" r="r" b="b"/>
              <a:pathLst>
                <a:path w="394" h="9924" extrusionOk="0">
                  <a:moveTo>
                    <a:pt x="196" y="1"/>
                  </a:moveTo>
                  <a:cubicBezTo>
                    <a:pt x="84" y="1"/>
                    <a:pt x="1" y="84"/>
                    <a:pt x="1" y="169"/>
                  </a:cubicBezTo>
                  <a:lnTo>
                    <a:pt x="1" y="9756"/>
                  </a:lnTo>
                  <a:cubicBezTo>
                    <a:pt x="1" y="9839"/>
                    <a:pt x="84" y="9924"/>
                    <a:pt x="196" y="9924"/>
                  </a:cubicBezTo>
                  <a:cubicBezTo>
                    <a:pt x="308" y="9924"/>
                    <a:pt x="393" y="9839"/>
                    <a:pt x="393" y="9756"/>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6"/>
            <p:cNvSpPr/>
            <p:nvPr/>
          </p:nvSpPr>
          <p:spPr>
            <a:xfrm>
              <a:off x="7499259" y="1619598"/>
              <a:ext cx="6380" cy="121670"/>
            </a:xfrm>
            <a:custGeom>
              <a:avLst/>
              <a:gdLst/>
              <a:ahLst/>
              <a:cxnLst/>
              <a:rect l="l" t="t" r="r" b="b"/>
              <a:pathLst>
                <a:path w="394" h="7514" extrusionOk="0">
                  <a:moveTo>
                    <a:pt x="198" y="1"/>
                  </a:moveTo>
                  <a:cubicBezTo>
                    <a:pt x="86" y="1"/>
                    <a:pt x="1" y="84"/>
                    <a:pt x="1" y="169"/>
                  </a:cubicBezTo>
                  <a:lnTo>
                    <a:pt x="1" y="7316"/>
                  </a:lnTo>
                  <a:cubicBezTo>
                    <a:pt x="1" y="7428"/>
                    <a:pt x="86" y="7513"/>
                    <a:pt x="198" y="7513"/>
                  </a:cubicBezTo>
                  <a:cubicBezTo>
                    <a:pt x="310" y="7513"/>
                    <a:pt x="393" y="7428"/>
                    <a:pt x="393" y="7316"/>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6"/>
            <p:cNvSpPr/>
            <p:nvPr/>
          </p:nvSpPr>
          <p:spPr>
            <a:xfrm>
              <a:off x="7530608" y="1619598"/>
              <a:ext cx="6364" cy="143887"/>
            </a:xfrm>
            <a:custGeom>
              <a:avLst/>
              <a:gdLst/>
              <a:ahLst/>
              <a:cxnLst/>
              <a:rect l="l" t="t" r="r" b="b"/>
              <a:pathLst>
                <a:path w="393" h="8886" extrusionOk="0">
                  <a:moveTo>
                    <a:pt x="195" y="1"/>
                  </a:moveTo>
                  <a:cubicBezTo>
                    <a:pt x="83" y="1"/>
                    <a:pt x="0" y="84"/>
                    <a:pt x="0" y="169"/>
                  </a:cubicBezTo>
                  <a:lnTo>
                    <a:pt x="0" y="8717"/>
                  </a:lnTo>
                  <a:cubicBezTo>
                    <a:pt x="0" y="8803"/>
                    <a:pt x="83" y="8886"/>
                    <a:pt x="195" y="8886"/>
                  </a:cubicBezTo>
                  <a:cubicBezTo>
                    <a:pt x="307" y="8886"/>
                    <a:pt x="393" y="8803"/>
                    <a:pt x="393" y="8717"/>
                  </a:cubicBezTo>
                  <a:lnTo>
                    <a:pt x="393" y="169"/>
                  </a:lnTo>
                  <a:cubicBezTo>
                    <a:pt x="393" y="84"/>
                    <a:pt x="30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6"/>
            <p:cNvSpPr/>
            <p:nvPr/>
          </p:nvSpPr>
          <p:spPr>
            <a:xfrm>
              <a:off x="7561908" y="1619598"/>
              <a:ext cx="6364" cy="177470"/>
            </a:xfrm>
            <a:custGeom>
              <a:avLst/>
              <a:gdLst/>
              <a:ahLst/>
              <a:cxnLst/>
              <a:rect l="l" t="t" r="r" b="b"/>
              <a:pathLst>
                <a:path w="393" h="10960" extrusionOk="0">
                  <a:moveTo>
                    <a:pt x="197" y="1"/>
                  </a:moveTo>
                  <a:cubicBezTo>
                    <a:pt x="85" y="1"/>
                    <a:pt x="0" y="84"/>
                    <a:pt x="0" y="169"/>
                  </a:cubicBezTo>
                  <a:lnTo>
                    <a:pt x="0" y="10792"/>
                  </a:lnTo>
                  <a:cubicBezTo>
                    <a:pt x="0" y="10904"/>
                    <a:pt x="85" y="10960"/>
                    <a:pt x="197" y="10960"/>
                  </a:cubicBezTo>
                  <a:cubicBezTo>
                    <a:pt x="310" y="10960"/>
                    <a:pt x="392" y="10904"/>
                    <a:pt x="392" y="10792"/>
                  </a:cubicBezTo>
                  <a:lnTo>
                    <a:pt x="392" y="169"/>
                  </a:lnTo>
                  <a:cubicBezTo>
                    <a:pt x="392" y="84"/>
                    <a:pt x="310"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6"/>
            <p:cNvSpPr/>
            <p:nvPr/>
          </p:nvSpPr>
          <p:spPr>
            <a:xfrm>
              <a:off x="7593678" y="1619598"/>
              <a:ext cx="5926" cy="194294"/>
            </a:xfrm>
            <a:custGeom>
              <a:avLst/>
              <a:gdLst/>
              <a:ahLst/>
              <a:cxnLst/>
              <a:rect l="l" t="t" r="r" b="b"/>
              <a:pathLst>
                <a:path w="366" h="11999" extrusionOk="0">
                  <a:moveTo>
                    <a:pt x="168" y="1"/>
                  </a:moveTo>
                  <a:cubicBezTo>
                    <a:pt x="85" y="1"/>
                    <a:pt x="0" y="84"/>
                    <a:pt x="0" y="169"/>
                  </a:cubicBezTo>
                  <a:lnTo>
                    <a:pt x="0" y="11830"/>
                  </a:lnTo>
                  <a:cubicBezTo>
                    <a:pt x="0" y="11942"/>
                    <a:pt x="85" y="11998"/>
                    <a:pt x="168" y="11998"/>
                  </a:cubicBezTo>
                  <a:cubicBezTo>
                    <a:pt x="280" y="11998"/>
                    <a:pt x="366" y="11942"/>
                    <a:pt x="366" y="11830"/>
                  </a:cubicBezTo>
                  <a:lnTo>
                    <a:pt x="366" y="169"/>
                  </a:lnTo>
                  <a:cubicBezTo>
                    <a:pt x="366" y="84"/>
                    <a:pt x="280"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6"/>
            <p:cNvSpPr/>
            <p:nvPr/>
          </p:nvSpPr>
          <p:spPr>
            <a:xfrm>
              <a:off x="7625010" y="1619598"/>
              <a:ext cx="6364" cy="216979"/>
            </a:xfrm>
            <a:custGeom>
              <a:avLst/>
              <a:gdLst/>
              <a:ahLst/>
              <a:cxnLst/>
              <a:rect l="l" t="t" r="r" b="b"/>
              <a:pathLst>
                <a:path w="393" h="13400" extrusionOk="0">
                  <a:moveTo>
                    <a:pt x="196" y="1"/>
                  </a:moveTo>
                  <a:cubicBezTo>
                    <a:pt x="83" y="1"/>
                    <a:pt x="0" y="84"/>
                    <a:pt x="0" y="169"/>
                  </a:cubicBezTo>
                  <a:lnTo>
                    <a:pt x="0" y="13231"/>
                  </a:lnTo>
                  <a:cubicBezTo>
                    <a:pt x="0" y="13314"/>
                    <a:pt x="83" y="13400"/>
                    <a:pt x="196" y="13400"/>
                  </a:cubicBezTo>
                  <a:cubicBezTo>
                    <a:pt x="308" y="13400"/>
                    <a:pt x="393" y="13314"/>
                    <a:pt x="393" y="13231"/>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6"/>
            <p:cNvSpPr/>
            <p:nvPr/>
          </p:nvSpPr>
          <p:spPr>
            <a:xfrm>
              <a:off x="7656310" y="1619598"/>
              <a:ext cx="6364" cy="155254"/>
            </a:xfrm>
            <a:custGeom>
              <a:avLst/>
              <a:gdLst/>
              <a:ahLst/>
              <a:cxnLst/>
              <a:rect l="l" t="t" r="r" b="b"/>
              <a:pathLst>
                <a:path w="393" h="9588" extrusionOk="0">
                  <a:moveTo>
                    <a:pt x="198" y="1"/>
                  </a:moveTo>
                  <a:cubicBezTo>
                    <a:pt x="86" y="1"/>
                    <a:pt x="0" y="84"/>
                    <a:pt x="0" y="169"/>
                  </a:cubicBezTo>
                  <a:lnTo>
                    <a:pt x="0" y="9419"/>
                  </a:lnTo>
                  <a:cubicBezTo>
                    <a:pt x="0" y="9502"/>
                    <a:pt x="86" y="9587"/>
                    <a:pt x="198" y="9587"/>
                  </a:cubicBezTo>
                  <a:cubicBezTo>
                    <a:pt x="310" y="9587"/>
                    <a:pt x="393" y="9502"/>
                    <a:pt x="393" y="9419"/>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6"/>
            <p:cNvSpPr/>
            <p:nvPr/>
          </p:nvSpPr>
          <p:spPr>
            <a:xfrm>
              <a:off x="7687643" y="1619598"/>
              <a:ext cx="6380" cy="98969"/>
            </a:xfrm>
            <a:custGeom>
              <a:avLst/>
              <a:gdLst/>
              <a:ahLst/>
              <a:cxnLst/>
              <a:rect l="l" t="t" r="r" b="b"/>
              <a:pathLst>
                <a:path w="394" h="6112" extrusionOk="0">
                  <a:moveTo>
                    <a:pt x="196" y="1"/>
                  </a:moveTo>
                  <a:cubicBezTo>
                    <a:pt x="84" y="1"/>
                    <a:pt x="1" y="84"/>
                    <a:pt x="1" y="169"/>
                  </a:cubicBezTo>
                  <a:lnTo>
                    <a:pt x="1" y="5943"/>
                  </a:lnTo>
                  <a:cubicBezTo>
                    <a:pt x="1" y="6026"/>
                    <a:pt x="84" y="6112"/>
                    <a:pt x="196" y="6112"/>
                  </a:cubicBezTo>
                  <a:cubicBezTo>
                    <a:pt x="308" y="6112"/>
                    <a:pt x="393" y="6026"/>
                    <a:pt x="393" y="5943"/>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6"/>
            <p:cNvSpPr/>
            <p:nvPr/>
          </p:nvSpPr>
          <p:spPr>
            <a:xfrm>
              <a:off x="7718943" y="1619598"/>
              <a:ext cx="6380" cy="121670"/>
            </a:xfrm>
            <a:custGeom>
              <a:avLst/>
              <a:gdLst/>
              <a:ahLst/>
              <a:cxnLst/>
              <a:rect l="l" t="t" r="r" b="b"/>
              <a:pathLst>
                <a:path w="394" h="7514" extrusionOk="0">
                  <a:moveTo>
                    <a:pt x="198" y="1"/>
                  </a:moveTo>
                  <a:cubicBezTo>
                    <a:pt x="86" y="1"/>
                    <a:pt x="1" y="84"/>
                    <a:pt x="1" y="169"/>
                  </a:cubicBezTo>
                  <a:lnTo>
                    <a:pt x="1" y="7316"/>
                  </a:lnTo>
                  <a:cubicBezTo>
                    <a:pt x="1" y="7428"/>
                    <a:pt x="86" y="7513"/>
                    <a:pt x="198" y="7513"/>
                  </a:cubicBezTo>
                  <a:cubicBezTo>
                    <a:pt x="310" y="7513"/>
                    <a:pt x="393" y="7428"/>
                    <a:pt x="393" y="7316"/>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6"/>
            <p:cNvSpPr/>
            <p:nvPr/>
          </p:nvSpPr>
          <p:spPr>
            <a:xfrm>
              <a:off x="7750713" y="1619598"/>
              <a:ext cx="5943" cy="143887"/>
            </a:xfrm>
            <a:custGeom>
              <a:avLst/>
              <a:gdLst/>
              <a:ahLst/>
              <a:cxnLst/>
              <a:rect l="l" t="t" r="r" b="b"/>
              <a:pathLst>
                <a:path w="367" h="8886" extrusionOk="0">
                  <a:moveTo>
                    <a:pt x="169" y="1"/>
                  </a:moveTo>
                  <a:cubicBezTo>
                    <a:pt x="86" y="1"/>
                    <a:pt x="1" y="84"/>
                    <a:pt x="1" y="169"/>
                  </a:cubicBezTo>
                  <a:lnTo>
                    <a:pt x="1" y="8717"/>
                  </a:lnTo>
                  <a:cubicBezTo>
                    <a:pt x="1" y="8803"/>
                    <a:pt x="86" y="8886"/>
                    <a:pt x="169" y="8886"/>
                  </a:cubicBezTo>
                  <a:cubicBezTo>
                    <a:pt x="281" y="8886"/>
                    <a:pt x="366" y="8803"/>
                    <a:pt x="366" y="8717"/>
                  </a:cubicBezTo>
                  <a:lnTo>
                    <a:pt x="366" y="169"/>
                  </a:lnTo>
                  <a:cubicBezTo>
                    <a:pt x="366" y="84"/>
                    <a:pt x="281"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6"/>
            <p:cNvSpPr/>
            <p:nvPr/>
          </p:nvSpPr>
          <p:spPr>
            <a:xfrm>
              <a:off x="7782045" y="1619598"/>
              <a:ext cx="6380" cy="166588"/>
            </a:xfrm>
            <a:custGeom>
              <a:avLst/>
              <a:gdLst/>
              <a:ahLst/>
              <a:cxnLst/>
              <a:rect l="l" t="t" r="r" b="b"/>
              <a:pathLst>
                <a:path w="394" h="10288" extrusionOk="0">
                  <a:moveTo>
                    <a:pt x="196" y="1"/>
                  </a:moveTo>
                  <a:cubicBezTo>
                    <a:pt x="84" y="1"/>
                    <a:pt x="1" y="84"/>
                    <a:pt x="1" y="169"/>
                  </a:cubicBezTo>
                  <a:lnTo>
                    <a:pt x="1" y="10092"/>
                  </a:lnTo>
                  <a:cubicBezTo>
                    <a:pt x="1" y="10204"/>
                    <a:pt x="84" y="10287"/>
                    <a:pt x="196" y="10287"/>
                  </a:cubicBezTo>
                  <a:cubicBezTo>
                    <a:pt x="308" y="10287"/>
                    <a:pt x="393" y="10204"/>
                    <a:pt x="393" y="10092"/>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6"/>
            <p:cNvSpPr/>
            <p:nvPr/>
          </p:nvSpPr>
          <p:spPr>
            <a:xfrm>
              <a:off x="7813345" y="1619598"/>
              <a:ext cx="6380" cy="194294"/>
            </a:xfrm>
            <a:custGeom>
              <a:avLst/>
              <a:gdLst/>
              <a:ahLst/>
              <a:cxnLst/>
              <a:rect l="l" t="t" r="r" b="b"/>
              <a:pathLst>
                <a:path w="394" h="11999" extrusionOk="0">
                  <a:moveTo>
                    <a:pt x="198" y="1"/>
                  </a:moveTo>
                  <a:cubicBezTo>
                    <a:pt x="86" y="1"/>
                    <a:pt x="1" y="84"/>
                    <a:pt x="1" y="169"/>
                  </a:cubicBezTo>
                  <a:lnTo>
                    <a:pt x="1" y="11830"/>
                  </a:lnTo>
                  <a:cubicBezTo>
                    <a:pt x="1" y="11942"/>
                    <a:pt x="86" y="11998"/>
                    <a:pt x="198" y="11998"/>
                  </a:cubicBezTo>
                  <a:cubicBezTo>
                    <a:pt x="310" y="11998"/>
                    <a:pt x="393" y="11942"/>
                    <a:pt x="393" y="11830"/>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6"/>
            <p:cNvSpPr/>
            <p:nvPr/>
          </p:nvSpPr>
          <p:spPr>
            <a:xfrm>
              <a:off x="7844694" y="1619598"/>
              <a:ext cx="6364" cy="70826"/>
            </a:xfrm>
            <a:custGeom>
              <a:avLst/>
              <a:gdLst/>
              <a:ahLst/>
              <a:cxnLst/>
              <a:rect l="l" t="t" r="r" b="b"/>
              <a:pathLst>
                <a:path w="393" h="4374" extrusionOk="0">
                  <a:moveTo>
                    <a:pt x="195" y="1"/>
                  </a:moveTo>
                  <a:cubicBezTo>
                    <a:pt x="83" y="1"/>
                    <a:pt x="0" y="84"/>
                    <a:pt x="0" y="169"/>
                  </a:cubicBezTo>
                  <a:lnTo>
                    <a:pt x="0" y="4206"/>
                  </a:lnTo>
                  <a:cubicBezTo>
                    <a:pt x="0" y="4318"/>
                    <a:pt x="83" y="4374"/>
                    <a:pt x="195" y="4374"/>
                  </a:cubicBezTo>
                  <a:cubicBezTo>
                    <a:pt x="307" y="4374"/>
                    <a:pt x="393" y="4318"/>
                    <a:pt x="393" y="4206"/>
                  </a:cubicBezTo>
                  <a:lnTo>
                    <a:pt x="393" y="169"/>
                  </a:lnTo>
                  <a:cubicBezTo>
                    <a:pt x="393" y="84"/>
                    <a:pt x="30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6"/>
            <p:cNvSpPr/>
            <p:nvPr/>
          </p:nvSpPr>
          <p:spPr>
            <a:xfrm>
              <a:off x="7875994" y="1619598"/>
              <a:ext cx="6364" cy="104846"/>
            </a:xfrm>
            <a:custGeom>
              <a:avLst/>
              <a:gdLst/>
              <a:ahLst/>
              <a:cxnLst/>
              <a:rect l="l" t="t" r="r" b="b"/>
              <a:pathLst>
                <a:path w="393" h="6475" extrusionOk="0">
                  <a:moveTo>
                    <a:pt x="197" y="1"/>
                  </a:moveTo>
                  <a:cubicBezTo>
                    <a:pt x="85" y="1"/>
                    <a:pt x="0" y="84"/>
                    <a:pt x="0" y="169"/>
                  </a:cubicBezTo>
                  <a:lnTo>
                    <a:pt x="0" y="6280"/>
                  </a:lnTo>
                  <a:cubicBezTo>
                    <a:pt x="0" y="6392"/>
                    <a:pt x="85" y="6475"/>
                    <a:pt x="197" y="6475"/>
                  </a:cubicBezTo>
                  <a:cubicBezTo>
                    <a:pt x="310" y="6475"/>
                    <a:pt x="393" y="6392"/>
                    <a:pt x="393" y="6280"/>
                  </a:cubicBezTo>
                  <a:lnTo>
                    <a:pt x="393" y="169"/>
                  </a:lnTo>
                  <a:cubicBezTo>
                    <a:pt x="393" y="84"/>
                    <a:pt x="310"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6"/>
            <p:cNvSpPr/>
            <p:nvPr/>
          </p:nvSpPr>
          <p:spPr>
            <a:xfrm>
              <a:off x="7907764" y="1619598"/>
              <a:ext cx="5926" cy="127111"/>
            </a:xfrm>
            <a:custGeom>
              <a:avLst/>
              <a:gdLst/>
              <a:ahLst/>
              <a:cxnLst/>
              <a:rect l="l" t="t" r="r" b="b"/>
              <a:pathLst>
                <a:path w="366" h="7850" extrusionOk="0">
                  <a:moveTo>
                    <a:pt x="198" y="1"/>
                  </a:moveTo>
                  <a:cubicBezTo>
                    <a:pt x="86" y="1"/>
                    <a:pt x="0" y="84"/>
                    <a:pt x="0" y="169"/>
                  </a:cubicBezTo>
                  <a:lnTo>
                    <a:pt x="0" y="7681"/>
                  </a:lnTo>
                  <a:cubicBezTo>
                    <a:pt x="0" y="7764"/>
                    <a:pt x="86" y="7850"/>
                    <a:pt x="198" y="7850"/>
                  </a:cubicBezTo>
                  <a:cubicBezTo>
                    <a:pt x="281" y="7850"/>
                    <a:pt x="366" y="7764"/>
                    <a:pt x="366" y="7681"/>
                  </a:cubicBezTo>
                  <a:lnTo>
                    <a:pt x="366" y="169"/>
                  </a:lnTo>
                  <a:cubicBezTo>
                    <a:pt x="366" y="84"/>
                    <a:pt x="281"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6"/>
            <p:cNvSpPr/>
            <p:nvPr/>
          </p:nvSpPr>
          <p:spPr>
            <a:xfrm>
              <a:off x="7939096" y="1619598"/>
              <a:ext cx="6364" cy="155254"/>
            </a:xfrm>
            <a:custGeom>
              <a:avLst/>
              <a:gdLst/>
              <a:ahLst/>
              <a:cxnLst/>
              <a:rect l="l" t="t" r="r" b="b"/>
              <a:pathLst>
                <a:path w="393" h="9588" extrusionOk="0">
                  <a:moveTo>
                    <a:pt x="196" y="1"/>
                  </a:moveTo>
                  <a:cubicBezTo>
                    <a:pt x="83" y="1"/>
                    <a:pt x="1" y="84"/>
                    <a:pt x="1" y="169"/>
                  </a:cubicBezTo>
                  <a:lnTo>
                    <a:pt x="1" y="9419"/>
                  </a:lnTo>
                  <a:cubicBezTo>
                    <a:pt x="1" y="9502"/>
                    <a:pt x="83" y="9587"/>
                    <a:pt x="196" y="9587"/>
                  </a:cubicBezTo>
                  <a:cubicBezTo>
                    <a:pt x="308" y="9587"/>
                    <a:pt x="393" y="9502"/>
                    <a:pt x="393" y="9419"/>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6"/>
            <p:cNvSpPr/>
            <p:nvPr/>
          </p:nvSpPr>
          <p:spPr>
            <a:xfrm>
              <a:off x="7970396" y="1619598"/>
              <a:ext cx="6364" cy="65385"/>
            </a:xfrm>
            <a:custGeom>
              <a:avLst/>
              <a:gdLst/>
              <a:ahLst/>
              <a:cxnLst/>
              <a:rect l="l" t="t" r="r" b="b"/>
              <a:pathLst>
                <a:path w="393" h="4038" extrusionOk="0">
                  <a:moveTo>
                    <a:pt x="198" y="1"/>
                  </a:moveTo>
                  <a:cubicBezTo>
                    <a:pt x="86" y="1"/>
                    <a:pt x="0" y="84"/>
                    <a:pt x="0" y="169"/>
                  </a:cubicBezTo>
                  <a:lnTo>
                    <a:pt x="0" y="3869"/>
                  </a:lnTo>
                  <a:cubicBezTo>
                    <a:pt x="0" y="3952"/>
                    <a:pt x="86" y="4037"/>
                    <a:pt x="198" y="4037"/>
                  </a:cubicBezTo>
                  <a:cubicBezTo>
                    <a:pt x="310" y="4037"/>
                    <a:pt x="393" y="3952"/>
                    <a:pt x="393" y="3869"/>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6"/>
            <p:cNvSpPr/>
            <p:nvPr/>
          </p:nvSpPr>
          <p:spPr>
            <a:xfrm>
              <a:off x="8001729" y="1619598"/>
              <a:ext cx="6380" cy="121670"/>
            </a:xfrm>
            <a:custGeom>
              <a:avLst/>
              <a:gdLst/>
              <a:ahLst/>
              <a:cxnLst/>
              <a:rect l="l" t="t" r="r" b="b"/>
              <a:pathLst>
                <a:path w="394" h="7514" extrusionOk="0">
                  <a:moveTo>
                    <a:pt x="196" y="1"/>
                  </a:moveTo>
                  <a:cubicBezTo>
                    <a:pt x="84" y="1"/>
                    <a:pt x="1" y="84"/>
                    <a:pt x="1" y="169"/>
                  </a:cubicBezTo>
                  <a:lnTo>
                    <a:pt x="1" y="7316"/>
                  </a:lnTo>
                  <a:cubicBezTo>
                    <a:pt x="1" y="7428"/>
                    <a:pt x="84" y="7513"/>
                    <a:pt x="196" y="7513"/>
                  </a:cubicBezTo>
                  <a:cubicBezTo>
                    <a:pt x="308" y="7513"/>
                    <a:pt x="393" y="7428"/>
                    <a:pt x="393" y="7316"/>
                  </a:cubicBezTo>
                  <a:lnTo>
                    <a:pt x="393" y="169"/>
                  </a:lnTo>
                  <a:cubicBezTo>
                    <a:pt x="393" y="84"/>
                    <a:pt x="30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6"/>
            <p:cNvSpPr/>
            <p:nvPr/>
          </p:nvSpPr>
          <p:spPr>
            <a:xfrm>
              <a:off x="8033029" y="1619598"/>
              <a:ext cx="6380" cy="143887"/>
            </a:xfrm>
            <a:custGeom>
              <a:avLst/>
              <a:gdLst/>
              <a:ahLst/>
              <a:cxnLst/>
              <a:rect l="l" t="t" r="r" b="b"/>
              <a:pathLst>
                <a:path w="394" h="8886" extrusionOk="0">
                  <a:moveTo>
                    <a:pt x="198" y="1"/>
                  </a:moveTo>
                  <a:cubicBezTo>
                    <a:pt x="86" y="1"/>
                    <a:pt x="1" y="84"/>
                    <a:pt x="1" y="169"/>
                  </a:cubicBezTo>
                  <a:lnTo>
                    <a:pt x="1" y="8717"/>
                  </a:lnTo>
                  <a:cubicBezTo>
                    <a:pt x="1" y="8803"/>
                    <a:pt x="86" y="8886"/>
                    <a:pt x="198" y="8886"/>
                  </a:cubicBezTo>
                  <a:cubicBezTo>
                    <a:pt x="310" y="8886"/>
                    <a:pt x="393" y="8803"/>
                    <a:pt x="393" y="8717"/>
                  </a:cubicBezTo>
                  <a:lnTo>
                    <a:pt x="393" y="169"/>
                  </a:lnTo>
                  <a:cubicBezTo>
                    <a:pt x="393" y="84"/>
                    <a:pt x="310"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5" name="Google Shape;2915;p66"/>
          <p:cNvGrpSpPr/>
          <p:nvPr/>
        </p:nvGrpSpPr>
        <p:grpSpPr>
          <a:xfrm>
            <a:off x="7280721" y="3531412"/>
            <a:ext cx="250409" cy="128380"/>
            <a:chOff x="7534235" y="2915630"/>
            <a:chExt cx="211960" cy="108668"/>
          </a:xfrm>
        </p:grpSpPr>
        <p:sp>
          <p:nvSpPr>
            <p:cNvPr id="2916" name="Google Shape;2916;p66"/>
            <p:cNvSpPr/>
            <p:nvPr/>
          </p:nvSpPr>
          <p:spPr>
            <a:xfrm>
              <a:off x="7534235" y="2915630"/>
              <a:ext cx="86695" cy="108668"/>
            </a:xfrm>
            <a:custGeom>
              <a:avLst/>
              <a:gdLst/>
              <a:ahLst/>
              <a:cxnLst/>
              <a:rect l="l" t="t" r="r" b="b"/>
              <a:pathLst>
                <a:path w="5354" h="6711" extrusionOk="0">
                  <a:moveTo>
                    <a:pt x="568" y="1"/>
                  </a:moveTo>
                  <a:cubicBezTo>
                    <a:pt x="277" y="1"/>
                    <a:pt x="0" y="241"/>
                    <a:pt x="0" y="573"/>
                  </a:cubicBezTo>
                  <a:lnTo>
                    <a:pt x="0" y="6150"/>
                  </a:lnTo>
                  <a:cubicBezTo>
                    <a:pt x="0" y="6485"/>
                    <a:pt x="281" y="6711"/>
                    <a:pt x="575" y="6711"/>
                  </a:cubicBezTo>
                  <a:cubicBezTo>
                    <a:pt x="675" y="6711"/>
                    <a:pt x="776" y="6685"/>
                    <a:pt x="868" y="6628"/>
                  </a:cubicBezTo>
                  <a:lnTo>
                    <a:pt x="5046" y="3825"/>
                  </a:lnTo>
                  <a:cubicBezTo>
                    <a:pt x="5353" y="3600"/>
                    <a:pt x="5353" y="3123"/>
                    <a:pt x="5046" y="2898"/>
                  </a:cubicBezTo>
                  <a:lnTo>
                    <a:pt x="868" y="95"/>
                  </a:lnTo>
                  <a:cubicBezTo>
                    <a:pt x="774" y="30"/>
                    <a:pt x="670" y="1"/>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6"/>
            <p:cNvSpPr/>
            <p:nvPr/>
          </p:nvSpPr>
          <p:spPr>
            <a:xfrm>
              <a:off x="7630888" y="2915630"/>
              <a:ext cx="86727" cy="108668"/>
            </a:xfrm>
            <a:custGeom>
              <a:avLst/>
              <a:gdLst/>
              <a:ahLst/>
              <a:cxnLst/>
              <a:rect l="l" t="t" r="r" b="b"/>
              <a:pathLst>
                <a:path w="5356" h="6711" extrusionOk="0">
                  <a:moveTo>
                    <a:pt x="570" y="1"/>
                  </a:moveTo>
                  <a:cubicBezTo>
                    <a:pt x="278" y="1"/>
                    <a:pt x="1" y="241"/>
                    <a:pt x="1" y="573"/>
                  </a:cubicBezTo>
                  <a:lnTo>
                    <a:pt x="1" y="6150"/>
                  </a:lnTo>
                  <a:cubicBezTo>
                    <a:pt x="1" y="6485"/>
                    <a:pt x="282" y="6711"/>
                    <a:pt x="576" y="6711"/>
                  </a:cubicBezTo>
                  <a:cubicBezTo>
                    <a:pt x="676" y="6711"/>
                    <a:pt x="778" y="6685"/>
                    <a:pt x="871" y="6628"/>
                  </a:cubicBezTo>
                  <a:lnTo>
                    <a:pt x="5019" y="3825"/>
                  </a:lnTo>
                  <a:cubicBezTo>
                    <a:pt x="5356" y="3600"/>
                    <a:pt x="5356" y="3123"/>
                    <a:pt x="5019" y="2898"/>
                  </a:cubicBezTo>
                  <a:lnTo>
                    <a:pt x="871" y="95"/>
                  </a:lnTo>
                  <a:cubicBezTo>
                    <a:pt x="776" y="30"/>
                    <a:pt x="672"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6"/>
            <p:cNvSpPr/>
            <p:nvPr/>
          </p:nvSpPr>
          <p:spPr>
            <a:xfrm>
              <a:off x="7727590" y="2915824"/>
              <a:ext cx="18605" cy="108474"/>
            </a:xfrm>
            <a:custGeom>
              <a:avLst/>
              <a:gdLst/>
              <a:ahLst/>
              <a:cxnLst/>
              <a:rect l="l" t="t" r="r" b="b"/>
              <a:pathLst>
                <a:path w="1149" h="6699" extrusionOk="0">
                  <a:moveTo>
                    <a:pt x="588" y="0"/>
                  </a:moveTo>
                  <a:cubicBezTo>
                    <a:pt x="281" y="0"/>
                    <a:pt x="0" y="252"/>
                    <a:pt x="0" y="561"/>
                  </a:cubicBezTo>
                  <a:lnTo>
                    <a:pt x="0" y="6111"/>
                  </a:lnTo>
                  <a:cubicBezTo>
                    <a:pt x="0" y="6447"/>
                    <a:pt x="281" y="6699"/>
                    <a:pt x="588" y="6699"/>
                  </a:cubicBezTo>
                  <a:cubicBezTo>
                    <a:pt x="897" y="6699"/>
                    <a:pt x="1148" y="6447"/>
                    <a:pt x="1148" y="6111"/>
                  </a:cubicBezTo>
                  <a:lnTo>
                    <a:pt x="1148" y="561"/>
                  </a:lnTo>
                  <a:cubicBezTo>
                    <a:pt x="1148" y="252"/>
                    <a:pt x="897" y="0"/>
                    <a:pt x="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9" name="Google Shape;2919;p66"/>
          <p:cNvGrpSpPr/>
          <p:nvPr/>
        </p:nvGrpSpPr>
        <p:grpSpPr>
          <a:xfrm>
            <a:off x="6220585" y="3531412"/>
            <a:ext cx="250467" cy="128380"/>
            <a:chOff x="6636879" y="2915630"/>
            <a:chExt cx="212008" cy="108668"/>
          </a:xfrm>
        </p:grpSpPr>
        <p:sp>
          <p:nvSpPr>
            <p:cNvPr id="2920" name="Google Shape;2920;p66"/>
            <p:cNvSpPr/>
            <p:nvPr/>
          </p:nvSpPr>
          <p:spPr>
            <a:xfrm>
              <a:off x="6762161" y="2915630"/>
              <a:ext cx="86727" cy="108668"/>
            </a:xfrm>
            <a:custGeom>
              <a:avLst/>
              <a:gdLst/>
              <a:ahLst/>
              <a:cxnLst/>
              <a:rect l="l" t="t" r="r" b="b"/>
              <a:pathLst>
                <a:path w="5356" h="6711" extrusionOk="0">
                  <a:moveTo>
                    <a:pt x="4786" y="1"/>
                  </a:moveTo>
                  <a:cubicBezTo>
                    <a:pt x="4684" y="1"/>
                    <a:pt x="4580" y="30"/>
                    <a:pt x="4485" y="95"/>
                  </a:cubicBezTo>
                  <a:lnTo>
                    <a:pt x="310" y="2898"/>
                  </a:lnTo>
                  <a:cubicBezTo>
                    <a:pt x="0" y="3123"/>
                    <a:pt x="0" y="3600"/>
                    <a:pt x="310" y="3825"/>
                  </a:cubicBezTo>
                  <a:lnTo>
                    <a:pt x="4485" y="6628"/>
                  </a:lnTo>
                  <a:cubicBezTo>
                    <a:pt x="4578" y="6685"/>
                    <a:pt x="4680" y="6711"/>
                    <a:pt x="4780" y="6711"/>
                  </a:cubicBezTo>
                  <a:cubicBezTo>
                    <a:pt x="5074" y="6711"/>
                    <a:pt x="5355" y="6485"/>
                    <a:pt x="5355" y="6150"/>
                  </a:cubicBezTo>
                  <a:lnTo>
                    <a:pt x="5355" y="573"/>
                  </a:lnTo>
                  <a:cubicBezTo>
                    <a:pt x="5355" y="241"/>
                    <a:pt x="5078" y="1"/>
                    <a:pt x="4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6"/>
            <p:cNvSpPr/>
            <p:nvPr/>
          </p:nvSpPr>
          <p:spPr>
            <a:xfrm>
              <a:off x="6665491" y="2915630"/>
              <a:ext cx="86695" cy="108668"/>
            </a:xfrm>
            <a:custGeom>
              <a:avLst/>
              <a:gdLst/>
              <a:ahLst/>
              <a:cxnLst/>
              <a:rect l="l" t="t" r="r" b="b"/>
              <a:pathLst>
                <a:path w="5354" h="6711" extrusionOk="0">
                  <a:moveTo>
                    <a:pt x="4786" y="1"/>
                  </a:moveTo>
                  <a:cubicBezTo>
                    <a:pt x="4684" y="1"/>
                    <a:pt x="4580" y="30"/>
                    <a:pt x="4486" y="95"/>
                  </a:cubicBezTo>
                  <a:lnTo>
                    <a:pt x="337" y="2898"/>
                  </a:lnTo>
                  <a:cubicBezTo>
                    <a:pt x="1" y="3123"/>
                    <a:pt x="1" y="3600"/>
                    <a:pt x="337" y="3825"/>
                  </a:cubicBezTo>
                  <a:lnTo>
                    <a:pt x="4486" y="6628"/>
                  </a:lnTo>
                  <a:cubicBezTo>
                    <a:pt x="4578" y="6685"/>
                    <a:pt x="4679" y="6711"/>
                    <a:pt x="4779" y="6711"/>
                  </a:cubicBezTo>
                  <a:cubicBezTo>
                    <a:pt x="5073" y="6711"/>
                    <a:pt x="5354" y="6485"/>
                    <a:pt x="5354" y="6150"/>
                  </a:cubicBezTo>
                  <a:lnTo>
                    <a:pt x="5354" y="573"/>
                  </a:lnTo>
                  <a:cubicBezTo>
                    <a:pt x="5354" y="241"/>
                    <a:pt x="5077" y="1"/>
                    <a:pt x="4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6"/>
            <p:cNvSpPr/>
            <p:nvPr/>
          </p:nvSpPr>
          <p:spPr>
            <a:xfrm>
              <a:off x="6636879" y="2915824"/>
              <a:ext cx="18654" cy="108474"/>
            </a:xfrm>
            <a:custGeom>
              <a:avLst/>
              <a:gdLst/>
              <a:ahLst/>
              <a:cxnLst/>
              <a:rect l="l" t="t" r="r" b="b"/>
              <a:pathLst>
                <a:path w="1152" h="6699" extrusionOk="0">
                  <a:moveTo>
                    <a:pt x="562" y="0"/>
                  </a:moveTo>
                  <a:cubicBezTo>
                    <a:pt x="254" y="0"/>
                    <a:pt x="1" y="252"/>
                    <a:pt x="1" y="561"/>
                  </a:cubicBezTo>
                  <a:lnTo>
                    <a:pt x="1" y="6111"/>
                  </a:lnTo>
                  <a:cubicBezTo>
                    <a:pt x="1" y="6447"/>
                    <a:pt x="254" y="6699"/>
                    <a:pt x="562" y="6699"/>
                  </a:cubicBezTo>
                  <a:cubicBezTo>
                    <a:pt x="871" y="6699"/>
                    <a:pt x="1151" y="6447"/>
                    <a:pt x="1151" y="6111"/>
                  </a:cubicBezTo>
                  <a:lnTo>
                    <a:pt x="1151" y="561"/>
                  </a:lnTo>
                  <a:cubicBezTo>
                    <a:pt x="1151" y="252"/>
                    <a:pt x="871"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3" name="Google Shape;2923;p66"/>
          <p:cNvGrpSpPr/>
          <p:nvPr/>
        </p:nvGrpSpPr>
        <p:grpSpPr>
          <a:xfrm>
            <a:off x="6671570" y="3391669"/>
            <a:ext cx="408613" cy="408096"/>
            <a:chOff x="7018617" y="2797344"/>
            <a:chExt cx="345872" cy="345435"/>
          </a:xfrm>
        </p:grpSpPr>
        <p:sp>
          <p:nvSpPr>
            <p:cNvPr id="2924" name="Google Shape;2924;p66"/>
            <p:cNvSpPr/>
            <p:nvPr/>
          </p:nvSpPr>
          <p:spPr>
            <a:xfrm>
              <a:off x="7211972" y="2904457"/>
              <a:ext cx="25876" cy="131208"/>
            </a:xfrm>
            <a:custGeom>
              <a:avLst/>
              <a:gdLst/>
              <a:ahLst/>
              <a:cxnLst/>
              <a:rect l="l" t="t" r="r" b="b"/>
              <a:pathLst>
                <a:path w="1598" h="8103" extrusionOk="0">
                  <a:moveTo>
                    <a:pt x="1" y="1"/>
                  </a:moveTo>
                  <a:lnTo>
                    <a:pt x="1" y="8103"/>
                  </a:lnTo>
                  <a:lnTo>
                    <a:pt x="1597" y="8103"/>
                  </a:lnTo>
                  <a:lnTo>
                    <a:pt x="1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6"/>
            <p:cNvSpPr/>
            <p:nvPr/>
          </p:nvSpPr>
          <p:spPr>
            <a:xfrm>
              <a:off x="7142992" y="2904457"/>
              <a:ext cx="25859" cy="131208"/>
            </a:xfrm>
            <a:custGeom>
              <a:avLst/>
              <a:gdLst/>
              <a:ahLst/>
              <a:cxnLst/>
              <a:rect l="l" t="t" r="r" b="b"/>
              <a:pathLst>
                <a:path w="1597" h="8103" extrusionOk="0">
                  <a:moveTo>
                    <a:pt x="0" y="1"/>
                  </a:moveTo>
                  <a:lnTo>
                    <a:pt x="0" y="8103"/>
                  </a:lnTo>
                  <a:lnTo>
                    <a:pt x="1597" y="8103"/>
                  </a:lnTo>
                  <a:lnTo>
                    <a:pt x="1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6"/>
            <p:cNvSpPr/>
            <p:nvPr/>
          </p:nvSpPr>
          <p:spPr>
            <a:xfrm>
              <a:off x="7018617" y="2797344"/>
              <a:ext cx="345872" cy="345435"/>
            </a:xfrm>
            <a:custGeom>
              <a:avLst/>
              <a:gdLst/>
              <a:ahLst/>
              <a:cxnLst/>
              <a:rect l="l" t="t" r="r" b="b"/>
              <a:pathLst>
                <a:path w="21360" h="21333" extrusionOk="0">
                  <a:moveTo>
                    <a:pt x="10679" y="534"/>
                  </a:moveTo>
                  <a:cubicBezTo>
                    <a:pt x="16258" y="534"/>
                    <a:pt x="20799" y="5075"/>
                    <a:pt x="20799" y="10652"/>
                  </a:cubicBezTo>
                  <a:cubicBezTo>
                    <a:pt x="20799" y="16231"/>
                    <a:pt x="16258" y="20772"/>
                    <a:pt x="10679" y="20772"/>
                  </a:cubicBezTo>
                  <a:cubicBezTo>
                    <a:pt x="5102" y="20772"/>
                    <a:pt x="561" y="16231"/>
                    <a:pt x="561" y="10652"/>
                  </a:cubicBezTo>
                  <a:cubicBezTo>
                    <a:pt x="561" y="5075"/>
                    <a:pt x="5102" y="534"/>
                    <a:pt x="10679" y="534"/>
                  </a:cubicBezTo>
                  <a:close/>
                  <a:moveTo>
                    <a:pt x="10679" y="0"/>
                  </a:moveTo>
                  <a:cubicBezTo>
                    <a:pt x="4793" y="0"/>
                    <a:pt x="1" y="4766"/>
                    <a:pt x="1" y="10652"/>
                  </a:cubicBezTo>
                  <a:cubicBezTo>
                    <a:pt x="1" y="16538"/>
                    <a:pt x="4793" y="21333"/>
                    <a:pt x="10679" y="21333"/>
                  </a:cubicBezTo>
                  <a:cubicBezTo>
                    <a:pt x="16566" y="21333"/>
                    <a:pt x="21360" y="16538"/>
                    <a:pt x="21360" y="10652"/>
                  </a:cubicBezTo>
                  <a:cubicBezTo>
                    <a:pt x="21360" y="4766"/>
                    <a:pt x="16566" y="0"/>
                    <a:pt x="10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7" name="Google Shape;2927;p66"/>
          <p:cNvGrpSpPr/>
          <p:nvPr/>
        </p:nvGrpSpPr>
        <p:grpSpPr>
          <a:xfrm>
            <a:off x="7374996" y="2332992"/>
            <a:ext cx="709607" cy="709079"/>
            <a:chOff x="7614034" y="2076665"/>
            <a:chExt cx="600649" cy="600202"/>
          </a:xfrm>
        </p:grpSpPr>
        <p:sp>
          <p:nvSpPr>
            <p:cNvPr id="2928" name="Google Shape;2928;p66"/>
            <p:cNvSpPr/>
            <p:nvPr/>
          </p:nvSpPr>
          <p:spPr>
            <a:xfrm>
              <a:off x="7614034" y="2076665"/>
              <a:ext cx="600649" cy="600202"/>
            </a:xfrm>
            <a:custGeom>
              <a:avLst/>
              <a:gdLst/>
              <a:ahLst/>
              <a:cxnLst/>
              <a:rect l="l" t="t" r="r" b="b"/>
              <a:pathLst>
                <a:path w="37617" h="37589" extrusionOk="0">
                  <a:moveTo>
                    <a:pt x="5102" y="1"/>
                  </a:moveTo>
                  <a:cubicBezTo>
                    <a:pt x="2299" y="1"/>
                    <a:pt x="0" y="2270"/>
                    <a:pt x="0" y="5102"/>
                  </a:cubicBezTo>
                  <a:lnTo>
                    <a:pt x="0" y="32487"/>
                  </a:lnTo>
                  <a:cubicBezTo>
                    <a:pt x="0" y="35319"/>
                    <a:pt x="2299" y="37589"/>
                    <a:pt x="5102" y="37589"/>
                  </a:cubicBezTo>
                  <a:lnTo>
                    <a:pt x="32515" y="37589"/>
                  </a:lnTo>
                  <a:cubicBezTo>
                    <a:pt x="35318" y="37589"/>
                    <a:pt x="37617" y="35319"/>
                    <a:pt x="37617" y="32487"/>
                  </a:cubicBezTo>
                  <a:lnTo>
                    <a:pt x="37617" y="5102"/>
                  </a:lnTo>
                  <a:cubicBezTo>
                    <a:pt x="37617" y="2270"/>
                    <a:pt x="35318" y="1"/>
                    <a:pt x="32515" y="1"/>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6"/>
            <p:cNvSpPr/>
            <p:nvPr/>
          </p:nvSpPr>
          <p:spPr>
            <a:xfrm>
              <a:off x="7737789" y="2166986"/>
              <a:ext cx="353137" cy="378621"/>
            </a:xfrm>
            <a:custGeom>
              <a:avLst/>
              <a:gdLst/>
              <a:ahLst/>
              <a:cxnLst/>
              <a:rect l="l" t="t" r="r" b="b"/>
              <a:pathLst>
                <a:path w="22116" h="23712" extrusionOk="0">
                  <a:moveTo>
                    <a:pt x="11528" y="0"/>
                  </a:moveTo>
                  <a:cubicBezTo>
                    <a:pt x="11176" y="0"/>
                    <a:pt x="10848" y="275"/>
                    <a:pt x="10848" y="689"/>
                  </a:cubicBezTo>
                  <a:lnTo>
                    <a:pt x="10848" y="2120"/>
                  </a:lnTo>
                  <a:lnTo>
                    <a:pt x="10848" y="6295"/>
                  </a:lnTo>
                  <a:lnTo>
                    <a:pt x="10848" y="16554"/>
                  </a:lnTo>
                  <a:cubicBezTo>
                    <a:pt x="10074" y="15884"/>
                    <a:pt x="8909" y="15519"/>
                    <a:pt x="7587" y="15519"/>
                  </a:cubicBezTo>
                  <a:cubicBezTo>
                    <a:pt x="6755" y="15519"/>
                    <a:pt x="5860" y="15664"/>
                    <a:pt x="4961" y="15967"/>
                  </a:cubicBezTo>
                  <a:cubicBezTo>
                    <a:pt x="1907" y="17003"/>
                    <a:pt x="1" y="19469"/>
                    <a:pt x="701" y="21488"/>
                  </a:cubicBezTo>
                  <a:cubicBezTo>
                    <a:pt x="1172" y="22903"/>
                    <a:pt x="2801" y="23711"/>
                    <a:pt x="4776" y="23711"/>
                  </a:cubicBezTo>
                  <a:cubicBezTo>
                    <a:pt x="5618" y="23711"/>
                    <a:pt x="6523" y="23564"/>
                    <a:pt x="7428" y="23255"/>
                  </a:cubicBezTo>
                  <a:cubicBezTo>
                    <a:pt x="9980" y="22385"/>
                    <a:pt x="11718" y="20508"/>
                    <a:pt x="11801" y="18714"/>
                  </a:cubicBezTo>
                  <a:cubicBezTo>
                    <a:pt x="11801" y="18714"/>
                    <a:pt x="11830" y="18714"/>
                    <a:pt x="11830" y="18684"/>
                  </a:cubicBezTo>
                  <a:lnTo>
                    <a:pt x="11830" y="18602"/>
                  </a:lnTo>
                  <a:lnTo>
                    <a:pt x="11830" y="18460"/>
                  </a:lnTo>
                  <a:lnTo>
                    <a:pt x="11830" y="8145"/>
                  </a:lnTo>
                  <a:cubicBezTo>
                    <a:pt x="11830" y="7550"/>
                    <a:pt x="12296" y="7124"/>
                    <a:pt x="12833" y="7124"/>
                  </a:cubicBezTo>
                  <a:cubicBezTo>
                    <a:pt x="12954" y="7124"/>
                    <a:pt x="13079" y="7146"/>
                    <a:pt x="13202" y="7192"/>
                  </a:cubicBezTo>
                  <a:cubicBezTo>
                    <a:pt x="14297" y="7640"/>
                    <a:pt x="15613" y="8174"/>
                    <a:pt x="16790" y="8762"/>
                  </a:cubicBezTo>
                  <a:cubicBezTo>
                    <a:pt x="19454" y="10024"/>
                    <a:pt x="21219" y="13695"/>
                    <a:pt x="21219" y="13695"/>
                  </a:cubicBezTo>
                  <a:cubicBezTo>
                    <a:pt x="21219" y="13695"/>
                    <a:pt x="22116" y="5959"/>
                    <a:pt x="17799" y="4194"/>
                  </a:cubicBezTo>
                  <a:cubicBezTo>
                    <a:pt x="15194" y="3129"/>
                    <a:pt x="13202" y="1391"/>
                    <a:pt x="12025" y="213"/>
                  </a:cubicBezTo>
                  <a:cubicBezTo>
                    <a:pt x="11878" y="66"/>
                    <a:pt x="11700" y="0"/>
                    <a:pt x="11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6"/>
          <p:cNvGrpSpPr/>
          <p:nvPr/>
        </p:nvGrpSpPr>
        <p:grpSpPr>
          <a:xfrm>
            <a:off x="5733636" y="2334303"/>
            <a:ext cx="711739" cy="706457"/>
            <a:chOff x="6224700" y="2077774"/>
            <a:chExt cx="602454" cy="597983"/>
          </a:xfrm>
        </p:grpSpPr>
        <p:sp>
          <p:nvSpPr>
            <p:cNvPr id="2931" name="Google Shape;2931;p66"/>
            <p:cNvSpPr/>
            <p:nvPr/>
          </p:nvSpPr>
          <p:spPr>
            <a:xfrm>
              <a:off x="6224700" y="2077774"/>
              <a:ext cx="602454" cy="597983"/>
            </a:xfrm>
            <a:custGeom>
              <a:avLst/>
              <a:gdLst/>
              <a:ahLst/>
              <a:cxnLst/>
              <a:rect l="l" t="t" r="r" b="b"/>
              <a:pathLst>
                <a:path w="37730" h="37450" extrusionOk="0">
                  <a:moveTo>
                    <a:pt x="34059" y="0"/>
                  </a:moveTo>
                  <a:lnTo>
                    <a:pt x="3617" y="56"/>
                  </a:lnTo>
                  <a:cubicBezTo>
                    <a:pt x="1626" y="56"/>
                    <a:pt x="0" y="1850"/>
                    <a:pt x="0" y="4037"/>
                  </a:cubicBezTo>
                  <a:lnTo>
                    <a:pt x="56" y="33469"/>
                  </a:lnTo>
                  <a:cubicBezTo>
                    <a:pt x="56" y="35667"/>
                    <a:pt x="1656" y="37450"/>
                    <a:pt x="3626" y="37450"/>
                  </a:cubicBezTo>
                  <a:cubicBezTo>
                    <a:pt x="3642" y="37450"/>
                    <a:pt x="3658" y="37449"/>
                    <a:pt x="3673" y="37449"/>
                  </a:cubicBezTo>
                  <a:cubicBezTo>
                    <a:pt x="10876" y="37449"/>
                    <a:pt x="26939" y="37422"/>
                    <a:pt x="34141" y="37393"/>
                  </a:cubicBezTo>
                  <a:cubicBezTo>
                    <a:pt x="36133" y="37393"/>
                    <a:pt x="37729" y="35628"/>
                    <a:pt x="37729" y="33413"/>
                  </a:cubicBezTo>
                  <a:lnTo>
                    <a:pt x="37702" y="3981"/>
                  </a:lnTo>
                  <a:cubicBezTo>
                    <a:pt x="37702" y="1767"/>
                    <a:pt x="36077" y="0"/>
                    <a:pt x="34059"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6"/>
            <p:cNvSpPr/>
            <p:nvPr/>
          </p:nvSpPr>
          <p:spPr>
            <a:xfrm>
              <a:off x="6419846" y="2559613"/>
              <a:ext cx="38082" cy="52836"/>
            </a:xfrm>
            <a:custGeom>
              <a:avLst/>
              <a:gdLst/>
              <a:ahLst/>
              <a:cxnLst/>
              <a:rect l="l" t="t" r="r" b="b"/>
              <a:pathLst>
                <a:path w="2385" h="3309" extrusionOk="0">
                  <a:moveTo>
                    <a:pt x="815" y="591"/>
                  </a:moveTo>
                  <a:cubicBezTo>
                    <a:pt x="1039" y="591"/>
                    <a:pt x="1178" y="618"/>
                    <a:pt x="1290" y="674"/>
                  </a:cubicBezTo>
                  <a:cubicBezTo>
                    <a:pt x="1375" y="730"/>
                    <a:pt x="1431" y="842"/>
                    <a:pt x="1431" y="1010"/>
                  </a:cubicBezTo>
                  <a:cubicBezTo>
                    <a:pt x="1431" y="1178"/>
                    <a:pt x="1375" y="1290"/>
                    <a:pt x="1290" y="1346"/>
                  </a:cubicBezTo>
                  <a:cubicBezTo>
                    <a:pt x="1178" y="1432"/>
                    <a:pt x="1039" y="1459"/>
                    <a:pt x="842" y="1459"/>
                  </a:cubicBezTo>
                  <a:lnTo>
                    <a:pt x="646" y="1459"/>
                  </a:lnTo>
                  <a:lnTo>
                    <a:pt x="646" y="591"/>
                  </a:lnTo>
                  <a:close/>
                  <a:moveTo>
                    <a:pt x="1" y="1"/>
                  </a:moveTo>
                  <a:lnTo>
                    <a:pt x="1" y="3309"/>
                  </a:lnTo>
                  <a:lnTo>
                    <a:pt x="646" y="3309"/>
                  </a:lnTo>
                  <a:lnTo>
                    <a:pt x="646" y="2048"/>
                  </a:lnTo>
                  <a:lnTo>
                    <a:pt x="983" y="2048"/>
                  </a:lnTo>
                  <a:lnTo>
                    <a:pt x="1682" y="3309"/>
                  </a:lnTo>
                  <a:lnTo>
                    <a:pt x="2384" y="3309"/>
                  </a:lnTo>
                  <a:cubicBezTo>
                    <a:pt x="2243" y="3084"/>
                    <a:pt x="1963" y="2609"/>
                    <a:pt x="1514" y="1851"/>
                  </a:cubicBezTo>
                  <a:cubicBezTo>
                    <a:pt x="1682" y="1768"/>
                    <a:pt x="1824" y="1656"/>
                    <a:pt x="1936" y="1515"/>
                  </a:cubicBezTo>
                  <a:cubicBezTo>
                    <a:pt x="2019" y="1346"/>
                    <a:pt x="2075" y="1178"/>
                    <a:pt x="2075" y="983"/>
                  </a:cubicBezTo>
                  <a:cubicBezTo>
                    <a:pt x="2075" y="647"/>
                    <a:pt x="1963" y="423"/>
                    <a:pt x="1768" y="254"/>
                  </a:cubicBezTo>
                  <a:cubicBezTo>
                    <a:pt x="1570" y="86"/>
                    <a:pt x="1290"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6"/>
            <p:cNvSpPr/>
            <p:nvPr/>
          </p:nvSpPr>
          <p:spPr>
            <a:xfrm>
              <a:off x="6461922" y="2558719"/>
              <a:ext cx="45236" cy="54194"/>
            </a:xfrm>
            <a:custGeom>
              <a:avLst/>
              <a:gdLst/>
              <a:ahLst/>
              <a:cxnLst/>
              <a:rect l="l" t="t" r="r" b="b"/>
              <a:pathLst>
                <a:path w="2833" h="3394" extrusionOk="0">
                  <a:moveTo>
                    <a:pt x="1431" y="591"/>
                  </a:moveTo>
                  <a:cubicBezTo>
                    <a:pt x="1936" y="591"/>
                    <a:pt x="2187" y="954"/>
                    <a:pt x="2187" y="1712"/>
                  </a:cubicBezTo>
                  <a:cubicBezTo>
                    <a:pt x="2187" y="2441"/>
                    <a:pt x="1936" y="2804"/>
                    <a:pt x="1431" y="2804"/>
                  </a:cubicBezTo>
                  <a:cubicBezTo>
                    <a:pt x="1178" y="2804"/>
                    <a:pt x="983" y="2721"/>
                    <a:pt x="841" y="2524"/>
                  </a:cubicBezTo>
                  <a:cubicBezTo>
                    <a:pt x="729" y="2355"/>
                    <a:pt x="673" y="2075"/>
                    <a:pt x="673" y="1712"/>
                  </a:cubicBezTo>
                  <a:cubicBezTo>
                    <a:pt x="673" y="1346"/>
                    <a:pt x="729" y="1066"/>
                    <a:pt x="841" y="871"/>
                  </a:cubicBezTo>
                  <a:cubicBezTo>
                    <a:pt x="983" y="674"/>
                    <a:pt x="1178" y="591"/>
                    <a:pt x="1431" y="591"/>
                  </a:cubicBezTo>
                  <a:close/>
                  <a:moveTo>
                    <a:pt x="1431" y="1"/>
                  </a:moveTo>
                  <a:cubicBezTo>
                    <a:pt x="954" y="1"/>
                    <a:pt x="617" y="142"/>
                    <a:pt x="366" y="449"/>
                  </a:cubicBezTo>
                  <a:cubicBezTo>
                    <a:pt x="113" y="730"/>
                    <a:pt x="1" y="1151"/>
                    <a:pt x="1" y="1712"/>
                  </a:cubicBezTo>
                  <a:cubicBezTo>
                    <a:pt x="1" y="2243"/>
                    <a:pt x="113" y="2665"/>
                    <a:pt x="366" y="2972"/>
                  </a:cubicBezTo>
                  <a:cubicBezTo>
                    <a:pt x="617" y="3252"/>
                    <a:pt x="954" y="3394"/>
                    <a:pt x="1431" y="3394"/>
                  </a:cubicBezTo>
                  <a:cubicBezTo>
                    <a:pt x="1880" y="3394"/>
                    <a:pt x="2243" y="3252"/>
                    <a:pt x="2467" y="2945"/>
                  </a:cubicBezTo>
                  <a:cubicBezTo>
                    <a:pt x="2721" y="2665"/>
                    <a:pt x="2833" y="2243"/>
                    <a:pt x="2833" y="1712"/>
                  </a:cubicBezTo>
                  <a:cubicBezTo>
                    <a:pt x="2833" y="1151"/>
                    <a:pt x="2721" y="730"/>
                    <a:pt x="2467" y="449"/>
                  </a:cubicBezTo>
                  <a:cubicBezTo>
                    <a:pt x="2243" y="142"/>
                    <a:pt x="1880" y="1"/>
                    <a:pt x="14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6"/>
            <p:cNvSpPr/>
            <p:nvPr/>
          </p:nvSpPr>
          <p:spPr>
            <a:xfrm>
              <a:off x="6515207" y="2558719"/>
              <a:ext cx="36246" cy="54194"/>
            </a:xfrm>
            <a:custGeom>
              <a:avLst/>
              <a:gdLst/>
              <a:ahLst/>
              <a:cxnLst/>
              <a:rect l="l" t="t" r="r" b="b"/>
              <a:pathLst>
                <a:path w="2270" h="3394" extrusionOk="0">
                  <a:moveTo>
                    <a:pt x="1402" y="1"/>
                  </a:moveTo>
                  <a:cubicBezTo>
                    <a:pt x="1092" y="1"/>
                    <a:pt x="868" y="86"/>
                    <a:pt x="644" y="198"/>
                  </a:cubicBezTo>
                  <a:cubicBezTo>
                    <a:pt x="420" y="337"/>
                    <a:pt x="281" y="535"/>
                    <a:pt x="168" y="815"/>
                  </a:cubicBezTo>
                  <a:cubicBezTo>
                    <a:pt x="56" y="1066"/>
                    <a:pt x="0" y="1376"/>
                    <a:pt x="0" y="1712"/>
                  </a:cubicBezTo>
                  <a:cubicBezTo>
                    <a:pt x="0" y="2243"/>
                    <a:pt x="112" y="2665"/>
                    <a:pt x="337" y="2945"/>
                  </a:cubicBezTo>
                  <a:cubicBezTo>
                    <a:pt x="561" y="3252"/>
                    <a:pt x="897" y="3394"/>
                    <a:pt x="1346" y="3394"/>
                  </a:cubicBezTo>
                  <a:cubicBezTo>
                    <a:pt x="1626" y="3394"/>
                    <a:pt x="1906" y="3338"/>
                    <a:pt x="2157" y="3226"/>
                  </a:cubicBezTo>
                  <a:lnTo>
                    <a:pt x="2157" y="2636"/>
                  </a:lnTo>
                  <a:cubicBezTo>
                    <a:pt x="1850" y="2748"/>
                    <a:pt x="1597" y="2804"/>
                    <a:pt x="1402" y="2804"/>
                  </a:cubicBezTo>
                  <a:cubicBezTo>
                    <a:pt x="897" y="2804"/>
                    <a:pt x="644" y="2441"/>
                    <a:pt x="644" y="1712"/>
                  </a:cubicBezTo>
                  <a:cubicBezTo>
                    <a:pt x="644" y="1346"/>
                    <a:pt x="700" y="1066"/>
                    <a:pt x="841" y="871"/>
                  </a:cubicBezTo>
                  <a:cubicBezTo>
                    <a:pt x="953" y="674"/>
                    <a:pt x="1148" y="591"/>
                    <a:pt x="1402" y="591"/>
                  </a:cubicBezTo>
                  <a:cubicBezTo>
                    <a:pt x="1485" y="591"/>
                    <a:pt x="1597" y="618"/>
                    <a:pt x="1709" y="647"/>
                  </a:cubicBezTo>
                  <a:lnTo>
                    <a:pt x="2045" y="815"/>
                  </a:lnTo>
                  <a:lnTo>
                    <a:pt x="2270" y="225"/>
                  </a:lnTo>
                  <a:cubicBezTo>
                    <a:pt x="1962" y="86"/>
                    <a:pt x="1682" y="1"/>
                    <a:pt x="14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6"/>
            <p:cNvSpPr/>
            <p:nvPr/>
          </p:nvSpPr>
          <p:spPr>
            <a:xfrm>
              <a:off x="6559503" y="2559613"/>
              <a:ext cx="38498" cy="52405"/>
            </a:xfrm>
            <a:custGeom>
              <a:avLst/>
              <a:gdLst/>
              <a:ahLst/>
              <a:cxnLst/>
              <a:rect l="l" t="t" r="r" b="b"/>
              <a:pathLst>
                <a:path w="2411" h="3282" extrusionOk="0">
                  <a:moveTo>
                    <a:pt x="0" y="1"/>
                  </a:moveTo>
                  <a:lnTo>
                    <a:pt x="29" y="3282"/>
                  </a:lnTo>
                  <a:lnTo>
                    <a:pt x="646" y="3282"/>
                  </a:lnTo>
                  <a:lnTo>
                    <a:pt x="646" y="2104"/>
                  </a:lnTo>
                  <a:lnTo>
                    <a:pt x="926" y="1907"/>
                  </a:lnTo>
                  <a:lnTo>
                    <a:pt x="1711" y="3282"/>
                  </a:lnTo>
                  <a:lnTo>
                    <a:pt x="2411" y="3282"/>
                  </a:lnTo>
                  <a:lnTo>
                    <a:pt x="1375" y="1459"/>
                  </a:lnTo>
                  <a:lnTo>
                    <a:pt x="2411" y="1"/>
                  </a:lnTo>
                  <a:lnTo>
                    <a:pt x="1711" y="1"/>
                  </a:lnTo>
                  <a:lnTo>
                    <a:pt x="897" y="1122"/>
                  </a:lnTo>
                  <a:lnTo>
                    <a:pt x="646" y="1488"/>
                  </a:lnTo>
                  <a:lnTo>
                    <a:pt x="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6"/>
            <p:cNvSpPr/>
            <p:nvPr/>
          </p:nvSpPr>
          <p:spPr>
            <a:xfrm>
              <a:off x="6601147" y="2558719"/>
              <a:ext cx="30881" cy="54194"/>
            </a:xfrm>
            <a:custGeom>
              <a:avLst/>
              <a:gdLst/>
              <a:ahLst/>
              <a:cxnLst/>
              <a:rect l="l" t="t" r="r" b="b"/>
              <a:pathLst>
                <a:path w="1934" h="3394" extrusionOk="0">
                  <a:moveTo>
                    <a:pt x="1036" y="1"/>
                  </a:moveTo>
                  <a:cubicBezTo>
                    <a:pt x="729" y="1"/>
                    <a:pt x="476" y="86"/>
                    <a:pt x="307" y="254"/>
                  </a:cubicBezTo>
                  <a:cubicBezTo>
                    <a:pt x="112" y="422"/>
                    <a:pt x="27" y="647"/>
                    <a:pt x="27" y="927"/>
                  </a:cubicBezTo>
                  <a:cubicBezTo>
                    <a:pt x="27" y="1095"/>
                    <a:pt x="56" y="1234"/>
                    <a:pt x="112" y="1346"/>
                  </a:cubicBezTo>
                  <a:cubicBezTo>
                    <a:pt x="168" y="1458"/>
                    <a:pt x="251" y="1544"/>
                    <a:pt x="336" y="1656"/>
                  </a:cubicBezTo>
                  <a:cubicBezTo>
                    <a:pt x="419" y="1739"/>
                    <a:pt x="561" y="1824"/>
                    <a:pt x="756" y="1907"/>
                  </a:cubicBezTo>
                  <a:cubicBezTo>
                    <a:pt x="953" y="2019"/>
                    <a:pt x="1065" y="2104"/>
                    <a:pt x="1121" y="2131"/>
                  </a:cubicBezTo>
                  <a:cubicBezTo>
                    <a:pt x="1204" y="2187"/>
                    <a:pt x="1233" y="2243"/>
                    <a:pt x="1290" y="2272"/>
                  </a:cubicBezTo>
                  <a:cubicBezTo>
                    <a:pt x="1316" y="2329"/>
                    <a:pt x="1316" y="2385"/>
                    <a:pt x="1316" y="2468"/>
                  </a:cubicBezTo>
                  <a:cubicBezTo>
                    <a:pt x="1316" y="2580"/>
                    <a:pt x="1290" y="2665"/>
                    <a:pt x="1204" y="2721"/>
                  </a:cubicBezTo>
                  <a:cubicBezTo>
                    <a:pt x="1148" y="2777"/>
                    <a:pt x="1036" y="2804"/>
                    <a:pt x="897" y="2804"/>
                  </a:cubicBezTo>
                  <a:cubicBezTo>
                    <a:pt x="785" y="2804"/>
                    <a:pt x="644" y="2777"/>
                    <a:pt x="505" y="2748"/>
                  </a:cubicBezTo>
                  <a:cubicBezTo>
                    <a:pt x="363" y="2692"/>
                    <a:pt x="195" y="2636"/>
                    <a:pt x="0" y="2524"/>
                  </a:cubicBezTo>
                  <a:lnTo>
                    <a:pt x="0" y="3196"/>
                  </a:lnTo>
                  <a:cubicBezTo>
                    <a:pt x="251" y="3308"/>
                    <a:pt x="532" y="3394"/>
                    <a:pt x="841" y="3394"/>
                  </a:cubicBezTo>
                  <a:cubicBezTo>
                    <a:pt x="1204" y="3394"/>
                    <a:pt x="1458" y="3308"/>
                    <a:pt x="1653" y="3113"/>
                  </a:cubicBezTo>
                  <a:cubicBezTo>
                    <a:pt x="1850" y="2945"/>
                    <a:pt x="1933" y="2721"/>
                    <a:pt x="1933" y="2412"/>
                  </a:cubicBezTo>
                  <a:cubicBezTo>
                    <a:pt x="1933" y="2216"/>
                    <a:pt x="1906" y="2019"/>
                    <a:pt x="1794" y="1880"/>
                  </a:cubicBezTo>
                  <a:cubicBezTo>
                    <a:pt x="1682" y="1739"/>
                    <a:pt x="1485" y="1571"/>
                    <a:pt x="1204" y="1432"/>
                  </a:cubicBezTo>
                  <a:cubicBezTo>
                    <a:pt x="1009" y="1319"/>
                    <a:pt x="868" y="1234"/>
                    <a:pt x="812" y="1207"/>
                  </a:cubicBezTo>
                  <a:cubicBezTo>
                    <a:pt x="756" y="1151"/>
                    <a:pt x="729" y="1122"/>
                    <a:pt x="700" y="1066"/>
                  </a:cubicBezTo>
                  <a:cubicBezTo>
                    <a:pt x="673" y="1039"/>
                    <a:pt x="644" y="983"/>
                    <a:pt x="644" y="898"/>
                  </a:cubicBezTo>
                  <a:cubicBezTo>
                    <a:pt x="644" y="815"/>
                    <a:pt x="673" y="730"/>
                    <a:pt x="756" y="674"/>
                  </a:cubicBezTo>
                  <a:cubicBezTo>
                    <a:pt x="812" y="618"/>
                    <a:pt x="897" y="591"/>
                    <a:pt x="1009" y="591"/>
                  </a:cubicBezTo>
                  <a:cubicBezTo>
                    <a:pt x="1042" y="582"/>
                    <a:pt x="1075" y="579"/>
                    <a:pt x="1108" y="579"/>
                  </a:cubicBezTo>
                  <a:cubicBezTo>
                    <a:pt x="1185" y="579"/>
                    <a:pt x="1258" y="599"/>
                    <a:pt x="1316" y="618"/>
                  </a:cubicBezTo>
                  <a:cubicBezTo>
                    <a:pt x="1429" y="647"/>
                    <a:pt x="1570" y="703"/>
                    <a:pt x="1738" y="759"/>
                  </a:cubicBezTo>
                  <a:lnTo>
                    <a:pt x="1933" y="225"/>
                  </a:lnTo>
                  <a:cubicBezTo>
                    <a:pt x="1765" y="142"/>
                    <a:pt x="1626" y="86"/>
                    <a:pt x="1485" y="57"/>
                  </a:cubicBezTo>
                  <a:cubicBezTo>
                    <a:pt x="1346" y="1"/>
                    <a:pt x="1204"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6"/>
            <p:cNvSpPr/>
            <p:nvPr/>
          </p:nvSpPr>
          <p:spPr>
            <a:xfrm>
              <a:off x="6399726" y="2224821"/>
              <a:ext cx="248406" cy="248167"/>
            </a:xfrm>
            <a:custGeom>
              <a:avLst/>
              <a:gdLst/>
              <a:ahLst/>
              <a:cxnLst/>
              <a:rect l="l" t="t" r="r" b="b"/>
              <a:pathLst>
                <a:path w="15557" h="15542" extrusionOk="0">
                  <a:moveTo>
                    <a:pt x="14940" y="0"/>
                  </a:moveTo>
                  <a:lnTo>
                    <a:pt x="5521" y="1823"/>
                  </a:lnTo>
                  <a:lnTo>
                    <a:pt x="5494" y="1823"/>
                  </a:lnTo>
                  <a:lnTo>
                    <a:pt x="5438" y="1850"/>
                  </a:lnTo>
                  <a:cubicBezTo>
                    <a:pt x="5241" y="1906"/>
                    <a:pt x="5102" y="2074"/>
                    <a:pt x="5102" y="2328"/>
                  </a:cubicBezTo>
                  <a:lnTo>
                    <a:pt x="5102" y="10820"/>
                  </a:lnTo>
                  <a:cubicBezTo>
                    <a:pt x="4803" y="10671"/>
                    <a:pt x="4442" y="10592"/>
                    <a:pt x="4051" y="10592"/>
                  </a:cubicBezTo>
                  <a:cubicBezTo>
                    <a:pt x="3489" y="10592"/>
                    <a:pt x="2864" y="10754"/>
                    <a:pt x="2270" y="11100"/>
                  </a:cubicBezTo>
                  <a:cubicBezTo>
                    <a:pt x="785" y="11914"/>
                    <a:pt x="0" y="13484"/>
                    <a:pt x="505" y="14549"/>
                  </a:cubicBezTo>
                  <a:cubicBezTo>
                    <a:pt x="805" y="15199"/>
                    <a:pt x="1492" y="15541"/>
                    <a:pt x="2312" y="15541"/>
                  </a:cubicBezTo>
                  <a:cubicBezTo>
                    <a:pt x="2870" y="15541"/>
                    <a:pt x="3491" y="15382"/>
                    <a:pt x="4093" y="15054"/>
                  </a:cubicBezTo>
                  <a:cubicBezTo>
                    <a:pt x="5326" y="14352"/>
                    <a:pt x="6082" y="13148"/>
                    <a:pt x="5999" y="12109"/>
                  </a:cubicBezTo>
                  <a:lnTo>
                    <a:pt x="5970" y="6308"/>
                  </a:lnTo>
                  <a:lnTo>
                    <a:pt x="14576" y="4597"/>
                  </a:lnTo>
                  <a:lnTo>
                    <a:pt x="14576" y="10793"/>
                  </a:lnTo>
                  <a:cubicBezTo>
                    <a:pt x="14284" y="10646"/>
                    <a:pt x="13933" y="10572"/>
                    <a:pt x="13552" y="10572"/>
                  </a:cubicBezTo>
                  <a:cubicBezTo>
                    <a:pt x="12983" y="10572"/>
                    <a:pt x="12348" y="10737"/>
                    <a:pt x="11744" y="11073"/>
                  </a:cubicBezTo>
                  <a:cubicBezTo>
                    <a:pt x="10260" y="11885"/>
                    <a:pt x="9475" y="13455"/>
                    <a:pt x="9979" y="14549"/>
                  </a:cubicBezTo>
                  <a:cubicBezTo>
                    <a:pt x="10276" y="15191"/>
                    <a:pt x="10950" y="15524"/>
                    <a:pt x="11757" y="15524"/>
                  </a:cubicBezTo>
                  <a:cubicBezTo>
                    <a:pt x="12323" y="15524"/>
                    <a:pt x="12954" y="15360"/>
                    <a:pt x="13567" y="15024"/>
                  </a:cubicBezTo>
                  <a:cubicBezTo>
                    <a:pt x="14801" y="14325"/>
                    <a:pt x="15556" y="13118"/>
                    <a:pt x="15473" y="12109"/>
                  </a:cubicBezTo>
                  <a:lnTo>
                    <a:pt x="15444" y="478"/>
                  </a:lnTo>
                  <a:cubicBezTo>
                    <a:pt x="15444" y="197"/>
                    <a:pt x="15249" y="0"/>
                    <a:pt x="149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6"/>
            <p:cNvSpPr/>
            <p:nvPr/>
          </p:nvSpPr>
          <p:spPr>
            <a:xfrm>
              <a:off x="6696030" y="2192150"/>
              <a:ext cx="83702" cy="158893"/>
            </a:xfrm>
            <a:custGeom>
              <a:avLst/>
              <a:gdLst/>
              <a:ahLst/>
              <a:cxnLst/>
              <a:rect l="l" t="t" r="r" b="b"/>
              <a:pathLst>
                <a:path w="5242" h="9951" extrusionOk="0">
                  <a:moveTo>
                    <a:pt x="5241" y="1"/>
                  </a:moveTo>
                  <a:lnTo>
                    <a:pt x="756" y="4990"/>
                  </a:lnTo>
                  <a:lnTo>
                    <a:pt x="2635" y="5746"/>
                  </a:lnTo>
                  <a:lnTo>
                    <a:pt x="1" y="9951"/>
                  </a:lnTo>
                  <a:lnTo>
                    <a:pt x="5102" y="4905"/>
                  </a:lnTo>
                  <a:lnTo>
                    <a:pt x="3308" y="4176"/>
                  </a:lnTo>
                  <a:lnTo>
                    <a:pt x="52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6"/>
            <p:cNvSpPr/>
            <p:nvPr/>
          </p:nvSpPr>
          <p:spPr>
            <a:xfrm>
              <a:off x="6692453" y="2398061"/>
              <a:ext cx="105178" cy="142334"/>
            </a:xfrm>
            <a:custGeom>
              <a:avLst/>
              <a:gdLst/>
              <a:ahLst/>
              <a:cxnLst/>
              <a:rect l="l" t="t" r="r" b="b"/>
              <a:pathLst>
                <a:path w="6587" h="8914" extrusionOk="0">
                  <a:moveTo>
                    <a:pt x="0" y="0"/>
                  </a:moveTo>
                  <a:lnTo>
                    <a:pt x="2494" y="7064"/>
                  </a:lnTo>
                  <a:lnTo>
                    <a:pt x="3727" y="5438"/>
                  </a:lnTo>
                  <a:lnTo>
                    <a:pt x="6586" y="8914"/>
                  </a:lnTo>
                  <a:lnTo>
                    <a:pt x="3925" y="2523"/>
                  </a:lnTo>
                  <a:lnTo>
                    <a:pt x="2662" y="42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6"/>
            <p:cNvSpPr/>
            <p:nvPr/>
          </p:nvSpPr>
          <p:spPr>
            <a:xfrm>
              <a:off x="6297211" y="2382828"/>
              <a:ext cx="84165" cy="158461"/>
            </a:xfrm>
            <a:custGeom>
              <a:avLst/>
              <a:gdLst/>
              <a:ahLst/>
              <a:cxnLst/>
              <a:rect l="l" t="t" r="r" b="b"/>
              <a:pathLst>
                <a:path w="5271" h="9924" extrusionOk="0">
                  <a:moveTo>
                    <a:pt x="5270" y="1"/>
                  </a:moveTo>
                  <a:lnTo>
                    <a:pt x="168" y="5046"/>
                  </a:lnTo>
                  <a:lnTo>
                    <a:pt x="1962" y="5746"/>
                  </a:lnTo>
                  <a:lnTo>
                    <a:pt x="0" y="9924"/>
                  </a:lnTo>
                  <a:lnTo>
                    <a:pt x="4485" y="4934"/>
                  </a:lnTo>
                  <a:lnTo>
                    <a:pt x="2635" y="4206"/>
                  </a:lnTo>
                  <a:lnTo>
                    <a:pt x="5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6"/>
            <p:cNvSpPr/>
            <p:nvPr/>
          </p:nvSpPr>
          <p:spPr>
            <a:xfrm>
              <a:off x="6279311" y="2193060"/>
              <a:ext cx="105210" cy="142334"/>
            </a:xfrm>
            <a:custGeom>
              <a:avLst/>
              <a:gdLst/>
              <a:ahLst/>
              <a:cxnLst/>
              <a:rect l="l" t="t" r="r" b="b"/>
              <a:pathLst>
                <a:path w="6589" h="8914" extrusionOk="0">
                  <a:moveTo>
                    <a:pt x="0" y="0"/>
                  </a:moveTo>
                  <a:lnTo>
                    <a:pt x="2664" y="6391"/>
                  </a:lnTo>
                  <a:lnTo>
                    <a:pt x="3953" y="4736"/>
                  </a:lnTo>
                  <a:lnTo>
                    <a:pt x="6588" y="8914"/>
                  </a:lnTo>
                  <a:lnTo>
                    <a:pt x="4093" y="1877"/>
                  </a:lnTo>
                  <a:lnTo>
                    <a:pt x="2859" y="347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2" name="Google Shape;2942;p66"/>
          <p:cNvGrpSpPr/>
          <p:nvPr/>
        </p:nvGrpSpPr>
        <p:grpSpPr>
          <a:xfrm>
            <a:off x="6554307" y="2334294"/>
            <a:ext cx="711739" cy="706476"/>
            <a:chOff x="6919359" y="2077766"/>
            <a:chExt cx="602454" cy="597999"/>
          </a:xfrm>
        </p:grpSpPr>
        <p:sp>
          <p:nvSpPr>
            <p:cNvPr id="2943" name="Google Shape;2943;p66"/>
            <p:cNvSpPr/>
            <p:nvPr/>
          </p:nvSpPr>
          <p:spPr>
            <a:xfrm>
              <a:off x="6919359" y="2077766"/>
              <a:ext cx="602454" cy="597999"/>
            </a:xfrm>
            <a:custGeom>
              <a:avLst/>
              <a:gdLst/>
              <a:ahLst/>
              <a:cxnLst/>
              <a:rect l="l" t="t" r="r" b="b"/>
              <a:pathLst>
                <a:path w="37730" h="37451" extrusionOk="0">
                  <a:moveTo>
                    <a:pt x="34059" y="1"/>
                  </a:moveTo>
                  <a:lnTo>
                    <a:pt x="3589" y="57"/>
                  </a:lnTo>
                  <a:cubicBezTo>
                    <a:pt x="1600" y="57"/>
                    <a:pt x="1" y="1851"/>
                    <a:pt x="1" y="4037"/>
                  </a:cubicBezTo>
                  <a:lnTo>
                    <a:pt x="30" y="33469"/>
                  </a:lnTo>
                  <a:cubicBezTo>
                    <a:pt x="30" y="35667"/>
                    <a:pt x="1630" y="37450"/>
                    <a:pt x="3597" y="37450"/>
                  </a:cubicBezTo>
                  <a:cubicBezTo>
                    <a:pt x="3613" y="37450"/>
                    <a:pt x="3629" y="37450"/>
                    <a:pt x="3645" y="37450"/>
                  </a:cubicBezTo>
                  <a:cubicBezTo>
                    <a:pt x="10850" y="37450"/>
                    <a:pt x="26910" y="37423"/>
                    <a:pt x="34115" y="37394"/>
                  </a:cubicBezTo>
                  <a:cubicBezTo>
                    <a:pt x="36104" y="37394"/>
                    <a:pt x="37730" y="35629"/>
                    <a:pt x="37730" y="33413"/>
                  </a:cubicBezTo>
                  <a:lnTo>
                    <a:pt x="37674" y="3981"/>
                  </a:lnTo>
                  <a:cubicBezTo>
                    <a:pt x="37674" y="1768"/>
                    <a:pt x="36048" y="1"/>
                    <a:pt x="34059" y="1"/>
                  </a:cubicBezTo>
                  <a:close/>
                </a:path>
              </a:pathLst>
            </a:cu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6"/>
            <p:cNvSpPr/>
            <p:nvPr/>
          </p:nvSpPr>
          <p:spPr>
            <a:xfrm>
              <a:off x="7053239" y="2241827"/>
              <a:ext cx="267200" cy="267056"/>
            </a:xfrm>
            <a:custGeom>
              <a:avLst/>
              <a:gdLst/>
              <a:ahLst/>
              <a:cxnLst/>
              <a:rect l="l" t="t" r="r" b="b"/>
              <a:pathLst>
                <a:path w="16734" h="16725" extrusionOk="0">
                  <a:moveTo>
                    <a:pt x="16060" y="0"/>
                  </a:moveTo>
                  <a:lnTo>
                    <a:pt x="5943" y="1962"/>
                  </a:lnTo>
                  <a:lnTo>
                    <a:pt x="5913" y="1962"/>
                  </a:lnTo>
                  <a:lnTo>
                    <a:pt x="5857" y="1992"/>
                  </a:lnTo>
                  <a:cubicBezTo>
                    <a:pt x="5633" y="2048"/>
                    <a:pt x="5465" y="2243"/>
                    <a:pt x="5465" y="2496"/>
                  </a:cubicBezTo>
                  <a:lnTo>
                    <a:pt x="5494" y="11634"/>
                  </a:lnTo>
                  <a:cubicBezTo>
                    <a:pt x="5178" y="11476"/>
                    <a:pt x="4798" y="11395"/>
                    <a:pt x="4386" y="11395"/>
                  </a:cubicBezTo>
                  <a:cubicBezTo>
                    <a:pt x="3774" y="11395"/>
                    <a:pt x="3091" y="11573"/>
                    <a:pt x="2438" y="11941"/>
                  </a:cubicBezTo>
                  <a:cubicBezTo>
                    <a:pt x="841" y="12838"/>
                    <a:pt x="0" y="14493"/>
                    <a:pt x="532" y="15670"/>
                  </a:cubicBezTo>
                  <a:cubicBezTo>
                    <a:pt x="845" y="16362"/>
                    <a:pt x="1574" y="16724"/>
                    <a:pt x="2445" y="16724"/>
                  </a:cubicBezTo>
                  <a:cubicBezTo>
                    <a:pt x="3058" y="16724"/>
                    <a:pt x="3741" y="16545"/>
                    <a:pt x="4400" y="16175"/>
                  </a:cubicBezTo>
                  <a:cubicBezTo>
                    <a:pt x="5718" y="15446"/>
                    <a:pt x="6530" y="14128"/>
                    <a:pt x="6447" y="13036"/>
                  </a:cubicBezTo>
                  <a:lnTo>
                    <a:pt x="6418" y="6813"/>
                  </a:lnTo>
                  <a:lnTo>
                    <a:pt x="15668" y="4934"/>
                  </a:lnTo>
                  <a:lnTo>
                    <a:pt x="15697" y="11634"/>
                  </a:lnTo>
                  <a:cubicBezTo>
                    <a:pt x="15362" y="11460"/>
                    <a:pt x="14970" y="11373"/>
                    <a:pt x="14549" y="11373"/>
                  </a:cubicBezTo>
                  <a:cubicBezTo>
                    <a:pt x="13947" y="11373"/>
                    <a:pt x="13284" y="11552"/>
                    <a:pt x="12641" y="11914"/>
                  </a:cubicBezTo>
                  <a:cubicBezTo>
                    <a:pt x="11044" y="12811"/>
                    <a:pt x="10203" y="14464"/>
                    <a:pt x="10735" y="15641"/>
                  </a:cubicBezTo>
                  <a:cubicBezTo>
                    <a:pt x="11051" y="16338"/>
                    <a:pt x="11789" y="16701"/>
                    <a:pt x="12670" y="16701"/>
                  </a:cubicBezTo>
                  <a:cubicBezTo>
                    <a:pt x="13277" y="16701"/>
                    <a:pt x="13952" y="16529"/>
                    <a:pt x="14603" y="16175"/>
                  </a:cubicBezTo>
                  <a:cubicBezTo>
                    <a:pt x="15921" y="15417"/>
                    <a:pt x="16733" y="14128"/>
                    <a:pt x="16650" y="13036"/>
                  </a:cubicBezTo>
                  <a:lnTo>
                    <a:pt x="16621" y="505"/>
                  </a:lnTo>
                  <a:cubicBezTo>
                    <a:pt x="16621" y="224"/>
                    <a:pt x="16397" y="0"/>
                    <a:pt x="16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66"/>
          <p:cNvGrpSpPr/>
          <p:nvPr/>
        </p:nvGrpSpPr>
        <p:grpSpPr>
          <a:xfrm rot="10800000" flipH="1">
            <a:off x="5940691" y="1469828"/>
            <a:ext cx="1936837" cy="276158"/>
            <a:chOff x="6636867" y="1618573"/>
            <a:chExt cx="1639442" cy="233755"/>
          </a:xfrm>
        </p:grpSpPr>
        <p:sp>
          <p:nvSpPr>
            <p:cNvPr id="2946" name="Google Shape;2946;p66"/>
            <p:cNvSpPr/>
            <p:nvPr/>
          </p:nvSpPr>
          <p:spPr>
            <a:xfrm>
              <a:off x="6636867" y="1618573"/>
              <a:ext cx="6364" cy="65385"/>
            </a:xfrm>
            <a:custGeom>
              <a:avLst/>
              <a:gdLst/>
              <a:ahLst/>
              <a:cxnLst/>
              <a:rect l="l" t="t" r="r" b="b"/>
              <a:pathLst>
                <a:path w="393" h="4038" extrusionOk="0">
                  <a:moveTo>
                    <a:pt x="197" y="1"/>
                  </a:moveTo>
                  <a:cubicBezTo>
                    <a:pt x="85" y="1"/>
                    <a:pt x="0" y="84"/>
                    <a:pt x="0" y="169"/>
                  </a:cubicBezTo>
                  <a:lnTo>
                    <a:pt x="0" y="3869"/>
                  </a:lnTo>
                  <a:cubicBezTo>
                    <a:pt x="0" y="3952"/>
                    <a:pt x="85" y="4037"/>
                    <a:pt x="197" y="4037"/>
                  </a:cubicBezTo>
                  <a:cubicBezTo>
                    <a:pt x="309" y="4037"/>
                    <a:pt x="392" y="3952"/>
                    <a:pt x="392" y="3869"/>
                  </a:cubicBezTo>
                  <a:lnTo>
                    <a:pt x="392" y="169"/>
                  </a:lnTo>
                  <a:cubicBezTo>
                    <a:pt x="392" y="84"/>
                    <a:pt x="309" y="1"/>
                    <a:pt x="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6"/>
            <p:cNvSpPr/>
            <p:nvPr/>
          </p:nvSpPr>
          <p:spPr>
            <a:xfrm>
              <a:off x="6668199" y="1618573"/>
              <a:ext cx="6364" cy="121670"/>
            </a:xfrm>
            <a:custGeom>
              <a:avLst/>
              <a:gdLst/>
              <a:ahLst/>
              <a:cxnLst/>
              <a:rect l="l" t="t" r="r" b="b"/>
              <a:pathLst>
                <a:path w="393" h="7514" extrusionOk="0">
                  <a:moveTo>
                    <a:pt x="195" y="1"/>
                  </a:moveTo>
                  <a:cubicBezTo>
                    <a:pt x="83" y="1"/>
                    <a:pt x="0" y="84"/>
                    <a:pt x="0" y="169"/>
                  </a:cubicBezTo>
                  <a:lnTo>
                    <a:pt x="0" y="7316"/>
                  </a:lnTo>
                  <a:cubicBezTo>
                    <a:pt x="0" y="7428"/>
                    <a:pt x="83" y="7513"/>
                    <a:pt x="195" y="7513"/>
                  </a:cubicBezTo>
                  <a:cubicBezTo>
                    <a:pt x="307" y="7513"/>
                    <a:pt x="393" y="7428"/>
                    <a:pt x="393" y="7316"/>
                  </a:cubicBezTo>
                  <a:lnTo>
                    <a:pt x="393" y="169"/>
                  </a:lnTo>
                  <a:cubicBezTo>
                    <a:pt x="393" y="84"/>
                    <a:pt x="307"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6"/>
            <p:cNvSpPr/>
            <p:nvPr/>
          </p:nvSpPr>
          <p:spPr>
            <a:xfrm>
              <a:off x="6699499" y="1618573"/>
              <a:ext cx="6364" cy="121670"/>
            </a:xfrm>
            <a:custGeom>
              <a:avLst/>
              <a:gdLst/>
              <a:ahLst/>
              <a:cxnLst/>
              <a:rect l="l" t="t" r="r" b="b"/>
              <a:pathLst>
                <a:path w="393" h="7514" extrusionOk="0">
                  <a:moveTo>
                    <a:pt x="198" y="1"/>
                  </a:moveTo>
                  <a:cubicBezTo>
                    <a:pt x="85" y="1"/>
                    <a:pt x="0" y="84"/>
                    <a:pt x="0" y="169"/>
                  </a:cubicBezTo>
                  <a:lnTo>
                    <a:pt x="0" y="7316"/>
                  </a:lnTo>
                  <a:cubicBezTo>
                    <a:pt x="0" y="7428"/>
                    <a:pt x="85" y="7513"/>
                    <a:pt x="198" y="7513"/>
                  </a:cubicBezTo>
                  <a:cubicBezTo>
                    <a:pt x="310" y="7513"/>
                    <a:pt x="393" y="7428"/>
                    <a:pt x="393" y="7316"/>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6"/>
            <p:cNvSpPr/>
            <p:nvPr/>
          </p:nvSpPr>
          <p:spPr>
            <a:xfrm>
              <a:off x="6730832" y="1618573"/>
              <a:ext cx="6364" cy="65385"/>
            </a:xfrm>
            <a:custGeom>
              <a:avLst/>
              <a:gdLst/>
              <a:ahLst/>
              <a:cxnLst/>
              <a:rect l="l" t="t" r="r" b="b"/>
              <a:pathLst>
                <a:path w="393" h="4038" extrusionOk="0">
                  <a:moveTo>
                    <a:pt x="196" y="1"/>
                  </a:moveTo>
                  <a:cubicBezTo>
                    <a:pt x="113" y="1"/>
                    <a:pt x="0" y="84"/>
                    <a:pt x="0" y="169"/>
                  </a:cubicBezTo>
                  <a:lnTo>
                    <a:pt x="0" y="3869"/>
                  </a:lnTo>
                  <a:cubicBezTo>
                    <a:pt x="0" y="3952"/>
                    <a:pt x="113" y="4037"/>
                    <a:pt x="196" y="4037"/>
                  </a:cubicBezTo>
                  <a:cubicBezTo>
                    <a:pt x="308" y="4037"/>
                    <a:pt x="393" y="3952"/>
                    <a:pt x="393" y="3869"/>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6"/>
            <p:cNvSpPr/>
            <p:nvPr/>
          </p:nvSpPr>
          <p:spPr>
            <a:xfrm>
              <a:off x="6762602" y="1618573"/>
              <a:ext cx="6364" cy="42683"/>
            </a:xfrm>
            <a:custGeom>
              <a:avLst/>
              <a:gdLst/>
              <a:ahLst/>
              <a:cxnLst/>
              <a:rect l="l" t="t" r="r" b="b"/>
              <a:pathLst>
                <a:path w="393" h="2636" extrusionOk="0">
                  <a:moveTo>
                    <a:pt x="196" y="1"/>
                  </a:moveTo>
                  <a:cubicBezTo>
                    <a:pt x="84" y="1"/>
                    <a:pt x="1" y="84"/>
                    <a:pt x="1" y="169"/>
                  </a:cubicBezTo>
                  <a:lnTo>
                    <a:pt x="1" y="2468"/>
                  </a:lnTo>
                  <a:cubicBezTo>
                    <a:pt x="1" y="2580"/>
                    <a:pt x="84" y="2636"/>
                    <a:pt x="196" y="2636"/>
                  </a:cubicBezTo>
                  <a:cubicBezTo>
                    <a:pt x="281" y="2636"/>
                    <a:pt x="393" y="2580"/>
                    <a:pt x="393" y="2468"/>
                  </a:cubicBezTo>
                  <a:lnTo>
                    <a:pt x="393" y="169"/>
                  </a:lnTo>
                  <a:cubicBezTo>
                    <a:pt x="393" y="84"/>
                    <a:pt x="281"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6"/>
            <p:cNvSpPr/>
            <p:nvPr/>
          </p:nvSpPr>
          <p:spPr>
            <a:xfrm>
              <a:off x="6793902" y="1618573"/>
              <a:ext cx="6364" cy="104846"/>
            </a:xfrm>
            <a:custGeom>
              <a:avLst/>
              <a:gdLst/>
              <a:ahLst/>
              <a:cxnLst/>
              <a:rect l="l" t="t" r="r" b="b"/>
              <a:pathLst>
                <a:path w="393" h="6475" extrusionOk="0">
                  <a:moveTo>
                    <a:pt x="198" y="1"/>
                  </a:moveTo>
                  <a:cubicBezTo>
                    <a:pt x="86" y="1"/>
                    <a:pt x="1" y="84"/>
                    <a:pt x="1" y="169"/>
                  </a:cubicBezTo>
                  <a:lnTo>
                    <a:pt x="1" y="6280"/>
                  </a:lnTo>
                  <a:cubicBezTo>
                    <a:pt x="1" y="6392"/>
                    <a:pt x="86" y="6475"/>
                    <a:pt x="198" y="6475"/>
                  </a:cubicBezTo>
                  <a:cubicBezTo>
                    <a:pt x="310" y="6475"/>
                    <a:pt x="393" y="6392"/>
                    <a:pt x="393" y="6280"/>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6"/>
            <p:cNvSpPr/>
            <p:nvPr/>
          </p:nvSpPr>
          <p:spPr>
            <a:xfrm>
              <a:off x="6825234" y="1618573"/>
              <a:ext cx="6380" cy="127111"/>
            </a:xfrm>
            <a:custGeom>
              <a:avLst/>
              <a:gdLst/>
              <a:ahLst/>
              <a:cxnLst/>
              <a:rect l="l" t="t" r="r" b="b"/>
              <a:pathLst>
                <a:path w="394" h="7850" extrusionOk="0">
                  <a:moveTo>
                    <a:pt x="196" y="1"/>
                  </a:moveTo>
                  <a:cubicBezTo>
                    <a:pt x="84" y="1"/>
                    <a:pt x="1" y="84"/>
                    <a:pt x="1" y="169"/>
                  </a:cubicBezTo>
                  <a:lnTo>
                    <a:pt x="1" y="7681"/>
                  </a:lnTo>
                  <a:cubicBezTo>
                    <a:pt x="1" y="7764"/>
                    <a:pt x="84" y="7850"/>
                    <a:pt x="196" y="7850"/>
                  </a:cubicBezTo>
                  <a:cubicBezTo>
                    <a:pt x="308" y="7850"/>
                    <a:pt x="393" y="7764"/>
                    <a:pt x="393" y="7681"/>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6"/>
            <p:cNvSpPr/>
            <p:nvPr/>
          </p:nvSpPr>
          <p:spPr>
            <a:xfrm>
              <a:off x="6856534" y="1618573"/>
              <a:ext cx="6380" cy="166588"/>
            </a:xfrm>
            <a:custGeom>
              <a:avLst/>
              <a:gdLst/>
              <a:ahLst/>
              <a:cxnLst/>
              <a:rect l="l" t="t" r="r" b="b"/>
              <a:pathLst>
                <a:path w="394" h="10288" extrusionOk="0">
                  <a:moveTo>
                    <a:pt x="198" y="1"/>
                  </a:moveTo>
                  <a:cubicBezTo>
                    <a:pt x="86" y="1"/>
                    <a:pt x="1" y="84"/>
                    <a:pt x="1" y="169"/>
                  </a:cubicBezTo>
                  <a:lnTo>
                    <a:pt x="1" y="10092"/>
                  </a:lnTo>
                  <a:cubicBezTo>
                    <a:pt x="1" y="10204"/>
                    <a:pt x="86" y="10287"/>
                    <a:pt x="198" y="10287"/>
                  </a:cubicBezTo>
                  <a:cubicBezTo>
                    <a:pt x="310" y="10287"/>
                    <a:pt x="393" y="10204"/>
                    <a:pt x="393" y="10092"/>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6"/>
            <p:cNvSpPr/>
            <p:nvPr/>
          </p:nvSpPr>
          <p:spPr>
            <a:xfrm>
              <a:off x="6887867" y="1618573"/>
              <a:ext cx="6380" cy="216979"/>
            </a:xfrm>
            <a:custGeom>
              <a:avLst/>
              <a:gdLst/>
              <a:ahLst/>
              <a:cxnLst/>
              <a:rect l="l" t="t" r="r" b="b"/>
              <a:pathLst>
                <a:path w="394" h="13400" extrusionOk="0">
                  <a:moveTo>
                    <a:pt x="196" y="1"/>
                  </a:moveTo>
                  <a:cubicBezTo>
                    <a:pt x="113" y="1"/>
                    <a:pt x="1" y="84"/>
                    <a:pt x="1" y="169"/>
                  </a:cubicBezTo>
                  <a:lnTo>
                    <a:pt x="1" y="13231"/>
                  </a:lnTo>
                  <a:cubicBezTo>
                    <a:pt x="1" y="13314"/>
                    <a:pt x="113" y="13400"/>
                    <a:pt x="196" y="13400"/>
                  </a:cubicBezTo>
                  <a:cubicBezTo>
                    <a:pt x="308" y="13400"/>
                    <a:pt x="393" y="13314"/>
                    <a:pt x="393" y="13231"/>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6"/>
            <p:cNvSpPr/>
            <p:nvPr/>
          </p:nvSpPr>
          <p:spPr>
            <a:xfrm>
              <a:off x="6919653" y="1618573"/>
              <a:ext cx="6364" cy="194294"/>
            </a:xfrm>
            <a:custGeom>
              <a:avLst/>
              <a:gdLst/>
              <a:ahLst/>
              <a:cxnLst/>
              <a:rect l="l" t="t" r="r" b="b"/>
              <a:pathLst>
                <a:path w="393" h="11999" extrusionOk="0">
                  <a:moveTo>
                    <a:pt x="195" y="1"/>
                  </a:moveTo>
                  <a:cubicBezTo>
                    <a:pt x="83" y="1"/>
                    <a:pt x="0" y="84"/>
                    <a:pt x="0" y="169"/>
                  </a:cubicBezTo>
                  <a:lnTo>
                    <a:pt x="0" y="11830"/>
                  </a:lnTo>
                  <a:cubicBezTo>
                    <a:pt x="0" y="11942"/>
                    <a:pt x="83" y="11998"/>
                    <a:pt x="195" y="11998"/>
                  </a:cubicBezTo>
                  <a:cubicBezTo>
                    <a:pt x="280" y="11998"/>
                    <a:pt x="393" y="11942"/>
                    <a:pt x="393" y="11830"/>
                  </a:cubicBezTo>
                  <a:lnTo>
                    <a:pt x="393" y="169"/>
                  </a:lnTo>
                  <a:cubicBezTo>
                    <a:pt x="393" y="84"/>
                    <a:pt x="280"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6"/>
            <p:cNvSpPr/>
            <p:nvPr/>
          </p:nvSpPr>
          <p:spPr>
            <a:xfrm>
              <a:off x="6950953" y="1618573"/>
              <a:ext cx="6364" cy="121670"/>
            </a:xfrm>
            <a:custGeom>
              <a:avLst/>
              <a:gdLst/>
              <a:ahLst/>
              <a:cxnLst/>
              <a:rect l="l" t="t" r="r" b="b"/>
              <a:pathLst>
                <a:path w="393" h="7514" extrusionOk="0">
                  <a:moveTo>
                    <a:pt x="197" y="1"/>
                  </a:moveTo>
                  <a:cubicBezTo>
                    <a:pt x="85" y="1"/>
                    <a:pt x="0" y="84"/>
                    <a:pt x="0" y="169"/>
                  </a:cubicBezTo>
                  <a:lnTo>
                    <a:pt x="0" y="7316"/>
                  </a:lnTo>
                  <a:cubicBezTo>
                    <a:pt x="0" y="7428"/>
                    <a:pt x="85" y="7513"/>
                    <a:pt x="197" y="7513"/>
                  </a:cubicBezTo>
                  <a:cubicBezTo>
                    <a:pt x="310" y="7513"/>
                    <a:pt x="393" y="7428"/>
                    <a:pt x="393" y="7316"/>
                  </a:cubicBezTo>
                  <a:lnTo>
                    <a:pt x="393" y="169"/>
                  </a:lnTo>
                  <a:cubicBezTo>
                    <a:pt x="393" y="84"/>
                    <a:pt x="310" y="1"/>
                    <a:pt x="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6"/>
            <p:cNvSpPr/>
            <p:nvPr/>
          </p:nvSpPr>
          <p:spPr>
            <a:xfrm>
              <a:off x="6982285" y="1618573"/>
              <a:ext cx="6364" cy="65385"/>
            </a:xfrm>
            <a:custGeom>
              <a:avLst/>
              <a:gdLst/>
              <a:ahLst/>
              <a:cxnLst/>
              <a:rect l="l" t="t" r="r" b="b"/>
              <a:pathLst>
                <a:path w="393" h="4038" extrusionOk="0">
                  <a:moveTo>
                    <a:pt x="195" y="1"/>
                  </a:moveTo>
                  <a:cubicBezTo>
                    <a:pt x="83" y="1"/>
                    <a:pt x="0" y="84"/>
                    <a:pt x="0" y="169"/>
                  </a:cubicBezTo>
                  <a:lnTo>
                    <a:pt x="0" y="3869"/>
                  </a:lnTo>
                  <a:cubicBezTo>
                    <a:pt x="0" y="3952"/>
                    <a:pt x="83" y="4037"/>
                    <a:pt x="195" y="4037"/>
                  </a:cubicBezTo>
                  <a:cubicBezTo>
                    <a:pt x="308" y="4037"/>
                    <a:pt x="393" y="3952"/>
                    <a:pt x="393" y="3869"/>
                  </a:cubicBezTo>
                  <a:lnTo>
                    <a:pt x="393" y="169"/>
                  </a:lnTo>
                  <a:cubicBezTo>
                    <a:pt x="393" y="84"/>
                    <a:pt x="308"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6"/>
            <p:cNvSpPr/>
            <p:nvPr/>
          </p:nvSpPr>
          <p:spPr>
            <a:xfrm>
              <a:off x="7013585" y="1618573"/>
              <a:ext cx="6364" cy="48578"/>
            </a:xfrm>
            <a:custGeom>
              <a:avLst/>
              <a:gdLst/>
              <a:ahLst/>
              <a:cxnLst/>
              <a:rect l="l" t="t" r="r" b="b"/>
              <a:pathLst>
                <a:path w="393" h="3000" extrusionOk="0">
                  <a:moveTo>
                    <a:pt x="198" y="1"/>
                  </a:moveTo>
                  <a:cubicBezTo>
                    <a:pt x="86" y="1"/>
                    <a:pt x="0" y="84"/>
                    <a:pt x="0" y="169"/>
                  </a:cubicBezTo>
                  <a:lnTo>
                    <a:pt x="0" y="2831"/>
                  </a:lnTo>
                  <a:cubicBezTo>
                    <a:pt x="0" y="2916"/>
                    <a:pt x="86" y="2999"/>
                    <a:pt x="198" y="2999"/>
                  </a:cubicBezTo>
                  <a:cubicBezTo>
                    <a:pt x="310" y="2999"/>
                    <a:pt x="393" y="2916"/>
                    <a:pt x="393" y="2831"/>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6"/>
            <p:cNvSpPr/>
            <p:nvPr/>
          </p:nvSpPr>
          <p:spPr>
            <a:xfrm>
              <a:off x="7044918" y="1618573"/>
              <a:ext cx="6364" cy="104846"/>
            </a:xfrm>
            <a:custGeom>
              <a:avLst/>
              <a:gdLst/>
              <a:ahLst/>
              <a:cxnLst/>
              <a:rect l="l" t="t" r="r" b="b"/>
              <a:pathLst>
                <a:path w="393" h="6475" extrusionOk="0">
                  <a:moveTo>
                    <a:pt x="196" y="1"/>
                  </a:moveTo>
                  <a:cubicBezTo>
                    <a:pt x="113" y="1"/>
                    <a:pt x="1" y="84"/>
                    <a:pt x="1" y="169"/>
                  </a:cubicBezTo>
                  <a:lnTo>
                    <a:pt x="1" y="6280"/>
                  </a:lnTo>
                  <a:cubicBezTo>
                    <a:pt x="1" y="6392"/>
                    <a:pt x="113" y="6475"/>
                    <a:pt x="196" y="6475"/>
                  </a:cubicBezTo>
                  <a:cubicBezTo>
                    <a:pt x="308" y="6475"/>
                    <a:pt x="393" y="6392"/>
                    <a:pt x="393" y="6280"/>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6"/>
            <p:cNvSpPr/>
            <p:nvPr/>
          </p:nvSpPr>
          <p:spPr>
            <a:xfrm>
              <a:off x="7076687" y="1618573"/>
              <a:ext cx="6380" cy="121670"/>
            </a:xfrm>
            <a:custGeom>
              <a:avLst/>
              <a:gdLst/>
              <a:ahLst/>
              <a:cxnLst/>
              <a:rect l="l" t="t" r="r" b="b"/>
              <a:pathLst>
                <a:path w="394" h="7514" extrusionOk="0">
                  <a:moveTo>
                    <a:pt x="196" y="1"/>
                  </a:moveTo>
                  <a:cubicBezTo>
                    <a:pt x="84" y="1"/>
                    <a:pt x="1" y="84"/>
                    <a:pt x="1" y="169"/>
                  </a:cubicBezTo>
                  <a:lnTo>
                    <a:pt x="1" y="7316"/>
                  </a:lnTo>
                  <a:cubicBezTo>
                    <a:pt x="1" y="7428"/>
                    <a:pt x="84" y="7513"/>
                    <a:pt x="196" y="7513"/>
                  </a:cubicBezTo>
                  <a:cubicBezTo>
                    <a:pt x="281" y="7513"/>
                    <a:pt x="393" y="7428"/>
                    <a:pt x="393" y="7316"/>
                  </a:cubicBezTo>
                  <a:lnTo>
                    <a:pt x="393" y="169"/>
                  </a:lnTo>
                  <a:cubicBezTo>
                    <a:pt x="393" y="84"/>
                    <a:pt x="281"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6"/>
            <p:cNvSpPr/>
            <p:nvPr/>
          </p:nvSpPr>
          <p:spPr>
            <a:xfrm>
              <a:off x="7107988" y="1618573"/>
              <a:ext cx="6380" cy="93528"/>
            </a:xfrm>
            <a:custGeom>
              <a:avLst/>
              <a:gdLst/>
              <a:ahLst/>
              <a:cxnLst/>
              <a:rect l="l" t="t" r="r" b="b"/>
              <a:pathLst>
                <a:path w="394" h="5776" extrusionOk="0">
                  <a:moveTo>
                    <a:pt x="198" y="1"/>
                  </a:moveTo>
                  <a:cubicBezTo>
                    <a:pt x="86" y="1"/>
                    <a:pt x="1" y="84"/>
                    <a:pt x="1" y="169"/>
                  </a:cubicBezTo>
                  <a:lnTo>
                    <a:pt x="1" y="5607"/>
                  </a:lnTo>
                  <a:cubicBezTo>
                    <a:pt x="1" y="5690"/>
                    <a:pt x="86" y="5775"/>
                    <a:pt x="198" y="5775"/>
                  </a:cubicBezTo>
                  <a:cubicBezTo>
                    <a:pt x="310" y="5775"/>
                    <a:pt x="393" y="5690"/>
                    <a:pt x="393" y="5607"/>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6"/>
            <p:cNvSpPr/>
            <p:nvPr/>
          </p:nvSpPr>
          <p:spPr>
            <a:xfrm>
              <a:off x="7139320" y="1618573"/>
              <a:ext cx="6380" cy="188837"/>
            </a:xfrm>
            <a:custGeom>
              <a:avLst/>
              <a:gdLst/>
              <a:ahLst/>
              <a:cxnLst/>
              <a:rect l="l" t="t" r="r" b="b"/>
              <a:pathLst>
                <a:path w="394" h="11662" extrusionOk="0">
                  <a:moveTo>
                    <a:pt x="196" y="1"/>
                  </a:moveTo>
                  <a:cubicBezTo>
                    <a:pt x="84" y="1"/>
                    <a:pt x="1" y="84"/>
                    <a:pt x="1" y="169"/>
                  </a:cubicBezTo>
                  <a:lnTo>
                    <a:pt x="1" y="11494"/>
                  </a:lnTo>
                  <a:cubicBezTo>
                    <a:pt x="1" y="11576"/>
                    <a:pt x="84" y="11662"/>
                    <a:pt x="196" y="11662"/>
                  </a:cubicBezTo>
                  <a:cubicBezTo>
                    <a:pt x="308" y="11662"/>
                    <a:pt x="393" y="11576"/>
                    <a:pt x="393" y="11494"/>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6"/>
            <p:cNvSpPr/>
            <p:nvPr/>
          </p:nvSpPr>
          <p:spPr>
            <a:xfrm>
              <a:off x="7170620" y="1618573"/>
              <a:ext cx="6380" cy="121670"/>
            </a:xfrm>
            <a:custGeom>
              <a:avLst/>
              <a:gdLst/>
              <a:ahLst/>
              <a:cxnLst/>
              <a:rect l="l" t="t" r="r" b="b"/>
              <a:pathLst>
                <a:path w="394" h="7514" extrusionOk="0">
                  <a:moveTo>
                    <a:pt x="198" y="1"/>
                  </a:moveTo>
                  <a:cubicBezTo>
                    <a:pt x="86" y="1"/>
                    <a:pt x="1" y="84"/>
                    <a:pt x="1" y="169"/>
                  </a:cubicBezTo>
                  <a:lnTo>
                    <a:pt x="1" y="7316"/>
                  </a:lnTo>
                  <a:cubicBezTo>
                    <a:pt x="1" y="7428"/>
                    <a:pt x="86" y="7513"/>
                    <a:pt x="198" y="7513"/>
                  </a:cubicBezTo>
                  <a:cubicBezTo>
                    <a:pt x="310" y="7513"/>
                    <a:pt x="393" y="7428"/>
                    <a:pt x="393" y="7316"/>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6"/>
            <p:cNvSpPr/>
            <p:nvPr/>
          </p:nvSpPr>
          <p:spPr>
            <a:xfrm>
              <a:off x="7201969" y="1618573"/>
              <a:ext cx="6364" cy="233755"/>
            </a:xfrm>
            <a:custGeom>
              <a:avLst/>
              <a:gdLst/>
              <a:ahLst/>
              <a:cxnLst/>
              <a:rect l="l" t="t" r="r" b="b"/>
              <a:pathLst>
                <a:path w="393" h="14436" extrusionOk="0">
                  <a:moveTo>
                    <a:pt x="195" y="1"/>
                  </a:moveTo>
                  <a:cubicBezTo>
                    <a:pt x="112" y="1"/>
                    <a:pt x="0" y="84"/>
                    <a:pt x="0" y="169"/>
                  </a:cubicBezTo>
                  <a:lnTo>
                    <a:pt x="0" y="14267"/>
                  </a:lnTo>
                  <a:cubicBezTo>
                    <a:pt x="0" y="14353"/>
                    <a:pt x="112" y="14436"/>
                    <a:pt x="195" y="14436"/>
                  </a:cubicBezTo>
                  <a:cubicBezTo>
                    <a:pt x="307" y="14436"/>
                    <a:pt x="393" y="14353"/>
                    <a:pt x="393" y="14267"/>
                  </a:cubicBezTo>
                  <a:lnTo>
                    <a:pt x="393" y="169"/>
                  </a:lnTo>
                  <a:cubicBezTo>
                    <a:pt x="393" y="84"/>
                    <a:pt x="307"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6"/>
            <p:cNvSpPr/>
            <p:nvPr/>
          </p:nvSpPr>
          <p:spPr>
            <a:xfrm>
              <a:off x="7233738" y="1618573"/>
              <a:ext cx="6364" cy="65385"/>
            </a:xfrm>
            <a:custGeom>
              <a:avLst/>
              <a:gdLst/>
              <a:ahLst/>
              <a:cxnLst/>
              <a:rect l="l" t="t" r="r" b="b"/>
              <a:pathLst>
                <a:path w="393" h="4038" extrusionOk="0">
                  <a:moveTo>
                    <a:pt x="195" y="1"/>
                  </a:moveTo>
                  <a:cubicBezTo>
                    <a:pt x="83" y="1"/>
                    <a:pt x="0" y="84"/>
                    <a:pt x="0" y="169"/>
                  </a:cubicBezTo>
                  <a:lnTo>
                    <a:pt x="0" y="3869"/>
                  </a:lnTo>
                  <a:cubicBezTo>
                    <a:pt x="0" y="3952"/>
                    <a:pt x="83" y="4037"/>
                    <a:pt x="195" y="4037"/>
                  </a:cubicBezTo>
                  <a:cubicBezTo>
                    <a:pt x="281" y="4037"/>
                    <a:pt x="393" y="3952"/>
                    <a:pt x="393" y="3869"/>
                  </a:cubicBezTo>
                  <a:lnTo>
                    <a:pt x="393" y="169"/>
                  </a:lnTo>
                  <a:cubicBezTo>
                    <a:pt x="393" y="84"/>
                    <a:pt x="28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6"/>
            <p:cNvSpPr/>
            <p:nvPr/>
          </p:nvSpPr>
          <p:spPr>
            <a:xfrm>
              <a:off x="7265039" y="1618573"/>
              <a:ext cx="6364" cy="93528"/>
            </a:xfrm>
            <a:custGeom>
              <a:avLst/>
              <a:gdLst/>
              <a:ahLst/>
              <a:cxnLst/>
              <a:rect l="l" t="t" r="r" b="b"/>
              <a:pathLst>
                <a:path w="393" h="5776" extrusionOk="0">
                  <a:moveTo>
                    <a:pt x="198" y="1"/>
                  </a:moveTo>
                  <a:cubicBezTo>
                    <a:pt x="85" y="1"/>
                    <a:pt x="0" y="84"/>
                    <a:pt x="0" y="169"/>
                  </a:cubicBezTo>
                  <a:lnTo>
                    <a:pt x="0" y="5607"/>
                  </a:lnTo>
                  <a:cubicBezTo>
                    <a:pt x="0" y="5690"/>
                    <a:pt x="85" y="5775"/>
                    <a:pt x="198" y="5775"/>
                  </a:cubicBezTo>
                  <a:cubicBezTo>
                    <a:pt x="310" y="5775"/>
                    <a:pt x="393" y="5690"/>
                    <a:pt x="393" y="5607"/>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6"/>
            <p:cNvSpPr/>
            <p:nvPr/>
          </p:nvSpPr>
          <p:spPr>
            <a:xfrm>
              <a:off x="7296371" y="1618573"/>
              <a:ext cx="6364" cy="121670"/>
            </a:xfrm>
            <a:custGeom>
              <a:avLst/>
              <a:gdLst/>
              <a:ahLst/>
              <a:cxnLst/>
              <a:rect l="l" t="t" r="r" b="b"/>
              <a:pathLst>
                <a:path w="393" h="7514" extrusionOk="0">
                  <a:moveTo>
                    <a:pt x="196" y="1"/>
                  </a:moveTo>
                  <a:cubicBezTo>
                    <a:pt x="83" y="1"/>
                    <a:pt x="0" y="84"/>
                    <a:pt x="0" y="169"/>
                  </a:cubicBezTo>
                  <a:lnTo>
                    <a:pt x="0" y="7316"/>
                  </a:lnTo>
                  <a:cubicBezTo>
                    <a:pt x="0" y="7428"/>
                    <a:pt x="83" y="7513"/>
                    <a:pt x="196" y="7513"/>
                  </a:cubicBezTo>
                  <a:cubicBezTo>
                    <a:pt x="308" y="7513"/>
                    <a:pt x="393" y="7428"/>
                    <a:pt x="393" y="7316"/>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6"/>
            <p:cNvSpPr/>
            <p:nvPr/>
          </p:nvSpPr>
          <p:spPr>
            <a:xfrm>
              <a:off x="7327671" y="1618573"/>
              <a:ext cx="6364" cy="155254"/>
            </a:xfrm>
            <a:custGeom>
              <a:avLst/>
              <a:gdLst/>
              <a:ahLst/>
              <a:cxnLst/>
              <a:rect l="l" t="t" r="r" b="b"/>
              <a:pathLst>
                <a:path w="393" h="9588" extrusionOk="0">
                  <a:moveTo>
                    <a:pt x="198" y="1"/>
                  </a:moveTo>
                  <a:cubicBezTo>
                    <a:pt x="86" y="1"/>
                    <a:pt x="0" y="84"/>
                    <a:pt x="0" y="169"/>
                  </a:cubicBezTo>
                  <a:lnTo>
                    <a:pt x="0" y="9419"/>
                  </a:lnTo>
                  <a:cubicBezTo>
                    <a:pt x="0" y="9502"/>
                    <a:pt x="86" y="9587"/>
                    <a:pt x="198" y="9587"/>
                  </a:cubicBezTo>
                  <a:cubicBezTo>
                    <a:pt x="310" y="9587"/>
                    <a:pt x="393" y="9502"/>
                    <a:pt x="393" y="9419"/>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6"/>
            <p:cNvSpPr/>
            <p:nvPr/>
          </p:nvSpPr>
          <p:spPr>
            <a:xfrm>
              <a:off x="7359004" y="1618573"/>
              <a:ext cx="6380" cy="177470"/>
            </a:xfrm>
            <a:custGeom>
              <a:avLst/>
              <a:gdLst/>
              <a:ahLst/>
              <a:cxnLst/>
              <a:rect l="l" t="t" r="r" b="b"/>
              <a:pathLst>
                <a:path w="394" h="10960" extrusionOk="0">
                  <a:moveTo>
                    <a:pt x="196" y="1"/>
                  </a:moveTo>
                  <a:cubicBezTo>
                    <a:pt x="113" y="1"/>
                    <a:pt x="1" y="84"/>
                    <a:pt x="1" y="169"/>
                  </a:cubicBezTo>
                  <a:lnTo>
                    <a:pt x="1" y="10792"/>
                  </a:lnTo>
                  <a:cubicBezTo>
                    <a:pt x="1" y="10904"/>
                    <a:pt x="113" y="10960"/>
                    <a:pt x="196" y="10960"/>
                  </a:cubicBezTo>
                  <a:cubicBezTo>
                    <a:pt x="308" y="10960"/>
                    <a:pt x="393" y="10904"/>
                    <a:pt x="393" y="10792"/>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6"/>
            <p:cNvSpPr/>
            <p:nvPr/>
          </p:nvSpPr>
          <p:spPr>
            <a:xfrm>
              <a:off x="7390773" y="1618573"/>
              <a:ext cx="6380" cy="205612"/>
            </a:xfrm>
            <a:custGeom>
              <a:avLst/>
              <a:gdLst/>
              <a:ahLst/>
              <a:cxnLst/>
              <a:rect l="l" t="t" r="r" b="b"/>
              <a:pathLst>
                <a:path w="394" h="12698" extrusionOk="0">
                  <a:moveTo>
                    <a:pt x="196" y="1"/>
                  </a:moveTo>
                  <a:cubicBezTo>
                    <a:pt x="84" y="1"/>
                    <a:pt x="1" y="84"/>
                    <a:pt x="1" y="169"/>
                  </a:cubicBezTo>
                  <a:lnTo>
                    <a:pt x="1" y="12530"/>
                  </a:lnTo>
                  <a:cubicBezTo>
                    <a:pt x="1" y="12615"/>
                    <a:pt x="84" y="12698"/>
                    <a:pt x="196" y="12698"/>
                  </a:cubicBezTo>
                  <a:cubicBezTo>
                    <a:pt x="281" y="12698"/>
                    <a:pt x="393" y="12615"/>
                    <a:pt x="393" y="12530"/>
                  </a:cubicBezTo>
                  <a:lnTo>
                    <a:pt x="393" y="169"/>
                  </a:lnTo>
                  <a:cubicBezTo>
                    <a:pt x="393" y="84"/>
                    <a:pt x="281"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6"/>
            <p:cNvSpPr/>
            <p:nvPr/>
          </p:nvSpPr>
          <p:spPr>
            <a:xfrm>
              <a:off x="7422073" y="1618573"/>
              <a:ext cx="6380" cy="121670"/>
            </a:xfrm>
            <a:custGeom>
              <a:avLst/>
              <a:gdLst/>
              <a:ahLst/>
              <a:cxnLst/>
              <a:rect l="l" t="t" r="r" b="b"/>
              <a:pathLst>
                <a:path w="394" h="7514" extrusionOk="0">
                  <a:moveTo>
                    <a:pt x="198" y="1"/>
                  </a:moveTo>
                  <a:cubicBezTo>
                    <a:pt x="86" y="1"/>
                    <a:pt x="1" y="84"/>
                    <a:pt x="1" y="169"/>
                  </a:cubicBezTo>
                  <a:lnTo>
                    <a:pt x="1" y="7316"/>
                  </a:lnTo>
                  <a:cubicBezTo>
                    <a:pt x="1" y="7428"/>
                    <a:pt x="86" y="7513"/>
                    <a:pt x="198" y="7513"/>
                  </a:cubicBezTo>
                  <a:cubicBezTo>
                    <a:pt x="310" y="7513"/>
                    <a:pt x="393" y="7428"/>
                    <a:pt x="393" y="7316"/>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6"/>
            <p:cNvSpPr/>
            <p:nvPr/>
          </p:nvSpPr>
          <p:spPr>
            <a:xfrm>
              <a:off x="7453406" y="1618573"/>
              <a:ext cx="6380" cy="194294"/>
            </a:xfrm>
            <a:custGeom>
              <a:avLst/>
              <a:gdLst/>
              <a:ahLst/>
              <a:cxnLst/>
              <a:rect l="l" t="t" r="r" b="b"/>
              <a:pathLst>
                <a:path w="394" h="11999" extrusionOk="0">
                  <a:moveTo>
                    <a:pt x="196" y="1"/>
                  </a:moveTo>
                  <a:cubicBezTo>
                    <a:pt x="84" y="1"/>
                    <a:pt x="1" y="84"/>
                    <a:pt x="1" y="169"/>
                  </a:cubicBezTo>
                  <a:lnTo>
                    <a:pt x="1" y="11830"/>
                  </a:lnTo>
                  <a:cubicBezTo>
                    <a:pt x="1" y="11942"/>
                    <a:pt x="84" y="11998"/>
                    <a:pt x="196" y="11998"/>
                  </a:cubicBezTo>
                  <a:cubicBezTo>
                    <a:pt x="308" y="11998"/>
                    <a:pt x="393" y="11942"/>
                    <a:pt x="393" y="11830"/>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6"/>
            <p:cNvSpPr/>
            <p:nvPr/>
          </p:nvSpPr>
          <p:spPr>
            <a:xfrm>
              <a:off x="7484706" y="1618573"/>
              <a:ext cx="6380" cy="65385"/>
            </a:xfrm>
            <a:custGeom>
              <a:avLst/>
              <a:gdLst/>
              <a:ahLst/>
              <a:cxnLst/>
              <a:rect l="l" t="t" r="r" b="b"/>
              <a:pathLst>
                <a:path w="394" h="4038" extrusionOk="0">
                  <a:moveTo>
                    <a:pt x="198" y="1"/>
                  </a:moveTo>
                  <a:cubicBezTo>
                    <a:pt x="86" y="1"/>
                    <a:pt x="1" y="84"/>
                    <a:pt x="1" y="169"/>
                  </a:cubicBezTo>
                  <a:lnTo>
                    <a:pt x="1" y="3869"/>
                  </a:lnTo>
                  <a:cubicBezTo>
                    <a:pt x="1" y="3952"/>
                    <a:pt x="86" y="4037"/>
                    <a:pt x="198" y="4037"/>
                  </a:cubicBezTo>
                  <a:cubicBezTo>
                    <a:pt x="310" y="4037"/>
                    <a:pt x="393" y="3952"/>
                    <a:pt x="393" y="3869"/>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6"/>
            <p:cNvSpPr/>
            <p:nvPr/>
          </p:nvSpPr>
          <p:spPr>
            <a:xfrm>
              <a:off x="7516055" y="1618573"/>
              <a:ext cx="6364" cy="110303"/>
            </a:xfrm>
            <a:custGeom>
              <a:avLst/>
              <a:gdLst/>
              <a:ahLst/>
              <a:cxnLst/>
              <a:rect l="l" t="t" r="r" b="b"/>
              <a:pathLst>
                <a:path w="393" h="6812" extrusionOk="0">
                  <a:moveTo>
                    <a:pt x="195" y="1"/>
                  </a:moveTo>
                  <a:cubicBezTo>
                    <a:pt x="112" y="1"/>
                    <a:pt x="0" y="84"/>
                    <a:pt x="0" y="169"/>
                  </a:cubicBezTo>
                  <a:lnTo>
                    <a:pt x="0" y="6643"/>
                  </a:lnTo>
                  <a:cubicBezTo>
                    <a:pt x="0" y="6728"/>
                    <a:pt x="112" y="6811"/>
                    <a:pt x="195" y="6811"/>
                  </a:cubicBezTo>
                  <a:cubicBezTo>
                    <a:pt x="307" y="6811"/>
                    <a:pt x="393" y="6728"/>
                    <a:pt x="393" y="6643"/>
                  </a:cubicBezTo>
                  <a:lnTo>
                    <a:pt x="393" y="169"/>
                  </a:lnTo>
                  <a:cubicBezTo>
                    <a:pt x="393" y="84"/>
                    <a:pt x="307"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6"/>
            <p:cNvSpPr/>
            <p:nvPr/>
          </p:nvSpPr>
          <p:spPr>
            <a:xfrm>
              <a:off x="7547824" y="1618573"/>
              <a:ext cx="6364" cy="149327"/>
            </a:xfrm>
            <a:custGeom>
              <a:avLst/>
              <a:gdLst/>
              <a:ahLst/>
              <a:cxnLst/>
              <a:rect l="l" t="t" r="r" b="b"/>
              <a:pathLst>
                <a:path w="393" h="9222" extrusionOk="0">
                  <a:moveTo>
                    <a:pt x="195" y="1"/>
                  </a:moveTo>
                  <a:cubicBezTo>
                    <a:pt x="83" y="1"/>
                    <a:pt x="0" y="84"/>
                    <a:pt x="0" y="169"/>
                  </a:cubicBezTo>
                  <a:lnTo>
                    <a:pt x="0" y="9054"/>
                  </a:lnTo>
                  <a:cubicBezTo>
                    <a:pt x="0" y="9166"/>
                    <a:pt x="83" y="9222"/>
                    <a:pt x="195" y="9222"/>
                  </a:cubicBezTo>
                  <a:cubicBezTo>
                    <a:pt x="308" y="9222"/>
                    <a:pt x="393" y="9166"/>
                    <a:pt x="393" y="9054"/>
                  </a:cubicBezTo>
                  <a:lnTo>
                    <a:pt x="393" y="169"/>
                  </a:lnTo>
                  <a:cubicBezTo>
                    <a:pt x="393" y="84"/>
                    <a:pt x="308"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6"/>
            <p:cNvSpPr/>
            <p:nvPr/>
          </p:nvSpPr>
          <p:spPr>
            <a:xfrm>
              <a:off x="7579125" y="1618573"/>
              <a:ext cx="6364" cy="177470"/>
            </a:xfrm>
            <a:custGeom>
              <a:avLst/>
              <a:gdLst/>
              <a:ahLst/>
              <a:cxnLst/>
              <a:rect l="l" t="t" r="r" b="b"/>
              <a:pathLst>
                <a:path w="393" h="10960" extrusionOk="0">
                  <a:moveTo>
                    <a:pt x="198" y="1"/>
                  </a:moveTo>
                  <a:cubicBezTo>
                    <a:pt x="86" y="1"/>
                    <a:pt x="0" y="84"/>
                    <a:pt x="0" y="169"/>
                  </a:cubicBezTo>
                  <a:lnTo>
                    <a:pt x="0" y="10792"/>
                  </a:lnTo>
                  <a:cubicBezTo>
                    <a:pt x="0" y="10904"/>
                    <a:pt x="86" y="10960"/>
                    <a:pt x="198" y="10960"/>
                  </a:cubicBezTo>
                  <a:cubicBezTo>
                    <a:pt x="310" y="10960"/>
                    <a:pt x="393" y="10904"/>
                    <a:pt x="393" y="10792"/>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6"/>
            <p:cNvSpPr/>
            <p:nvPr/>
          </p:nvSpPr>
          <p:spPr>
            <a:xfrm>
              <a:off x="7610457" y="1618573"/>
              <a:ext cx="6364" cy="121670"/>
            </a:xfrm>
            <a:custGeom>
              <a:avLst/>
              <a:gdLst/>
              <a:ahLst/>
              <a:cxnLst/>
              <a:rect l="l" t="t" r="r" b="b"/>
              <a:pathLst>
                <a:path w="393" h="7514" extrusionOk="0">
                  <a:moveTo>
                    <a:pt x="196" y="1"/>
                  </a:moveTo>
                  <a:cubicBezTo>
                    <a:pt x="83" y="1"/>
                    <a:pt x="1" y="84"/>
                    <a:pt x="1" y="169"/>
                  </a:cubicBezTo>
                  <a:lnTo>
                    <a:pt x="1" y="7316"/>
                  </a:lnTo>
                  <a:cubicBezTo>
                    <a:pt x="1" y="7428"/>
                    <a:pt x="83" y="7513"/>
                    <a:pt x="196" y="7513"/>
                  </a:cubicBezTo>
                  <a:cubicBezTo>
                    <a:pt x="308" y="7513"/>
                    <a:pt x="393" y="7428"/>
                    <a:pt x="393" y="7316"/>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6"/>
            <p:cNvSpPr/>
            <p:nvPr/>
          </p:nvSpPr>
          <p:spPr>
            <a:xfrm>
              <a:off x="7641757" y="1618573"/>
              <a:ext cx="6364" cy="222420"/>
            </a:xfrm>
            <a:custGeom>
              <a:avLst/>
              <a:gdLst/>
              <a:ahLst/>
              <a:cxnLst/>
              <a:rect l="l" t="t" r="r" b="b"/>
              <a:pathLst>
                <a:path w="393" h="13736" extrusionOk="0">
                  <a:moveTo>
                    <a:pt x="198" y="1"/>
                  </a:moveTo>
                  <a:cubicBezTo>
                    <a:pt x="86" y="1"/>
                    <a:pt x="1" y="84"/>
                    <a:pt x="1" y="169"/>
                  </a:cubicBezTo>
                  <a:lnTo>
                    <a:pt x="1" y="13568"/>
                  </a:lnTo>
                  <a:cubicBezTo>
                    <a:pt x="1" y="13680"/>
                    <a:pt x="86" y="13736"/>
                    <a:pt x="198" y="13736"/>
                  </a:cubicBezTo>
                  <a:cubicBezTo>
                    <a:pt x="310" y="13736"/>
                    <a:pt x="393" y="13680"/>
                    <a:pt x="393" y="13568"/>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6"/>
            <p:cNvSpPr/>
            <p:nvPr/>
          </p:nvSpPr>
          <p:spPr>
            <a:xfrm>
              <a:off x="7673090" y="1618573"/>
              <a:ext cx="6380" cy="194294"/>
            </a:xfrm>
            <a:custGeom>
              <a:avLst/>
              <a:gdLst/>
              <a:ahLst/>
              <a:cxnLst/>
              <a:rect l="l" t="t" r="r" b="b"/>
              <a:pathLst>
                <a:path w="394" h="11999" extrusionOk="0">
                  <a:moveTo>
                    <a:pt x="196" y="1"/>
                  </a:moveTo>
                  <a:cubicBezTo>
                    <a:pt x="113" y="1"/>
                    <a:pt x="1" y="84"/>
                    <a:pt x="1" y="169"/>
                  </a:cubicBezTo>
                  <a:lnTo>
                    <a:pt x="1" y="11830"/>
                  </a:lnTo>
                  <a:cubicBezTo>
                    <a:pt x="1" y="11942"/>
                    <a:pt x="113" y="11998"/>
                    <a:pt x="196" y="11998"/>
                  </a:cubicBezTo>
                  <a:cubicBezTo>
                    <a:pt x="308" y="11998"/>
                    <a:pt x="393" y="11942"/>
                    <a:pt x="393" y="11830"/>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6"/>
            <p:cNvSpPr/>
            <p:nvPr/>
          </p:nvSpPr>
          <p:spPr>
            <a:xfrm>
              <a:off x="7704859" y="1618573"/>
              <a:ext cx="6380" cy="160694"/>
            </a:xfrm>
            <a:custGeom>
              <a:avLst/>
              <a:gdLst/>
              <a:ahLst/>
              <a:cxnLst/>
              <a:rect l="l" t="t" r="r" b="b"/>
              <a:pathLst>
                <a:path w="394" h="9924" extrusionOk="0">
                  <a:moveTo>
                    <a:pt x="196" y="1"/>
                  </a:moveTo>
                  <a:cubicBezTo>
                    <a:pt x="84" y="1"/>
                    <a:pt x="1" y="84"/>
                    <a:pt x="1" y="169"/>
                  </a:cubicBezTo>
                  <a:lnTo>
                    <a:pt x="1" y="9756"/>
                  </a:lnTo>
                  <a:cubicBezTo>
                    <a:pt x="1" y="9839"/>
                    <a:pt x="84" y="9924"/>
                    <a:pt x="196" y="9924"/>
                  </a:cubicBezTo>
                  <a:cubicBezTo>
                    <a:pt x="308" y="9924"/>
                    <a:pt x="393" y="9839"/>
                    <a:pt x="393" y="9756"/>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6"/>
            <p:cNvSpPr/>
            <p:nvPr/>
          </p:nvSpPr>
          <p:spPr>
            <a:xfrm>
              <a:off x="7736159" y="1618573"/>
              <a:ext cx="6380" cy="121670"/>
            </a:xfrm>
            <a:custGeom>
              <a:avLst/>
              <a:gdLst/>
              <a:ahLst/>
              <a:cxnLst/>
              <a:rect l="l" t="t" r="r" b="b"/>
              <a:pathLst>
                <a:path w="394" h="7514" extrusionOk="0">
                  <a:moveTo>
                    <a:pt x="198" y="1"/>
                  </a:moveTo>
                  <a:cubicBezTo>
                    <a:pt x="86" y="1"/>
                    <a:pt x="1" y="84"/>
                    <a:pt x="1" y="169"/>
                  </a:cubicBezTo>
                  <a:lnTo>
                    <a:pt x="1" y="7316"/>
                  </a:lnTo>
                  <a:cubicBezTo>
                    <a:pt x="1" y="7428"/>
                    <a:pt x="86" y="7513"/>
                    <a:pt x="198" y="7513"/>
                  </a:cubicBezTo>
                  <a:cubicBezTo>
                    <a:pt x="310" y="7513"/>
                    <a:pt x="393" y="7428"/>
                    <a:pt x="393" y="7316"/>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6"/>
            <p:cNvSpPr/>
            <p:nvPr/>
          </p:nvSpPr>
          <p:spPr>
            <a:xfrm>
              <a:off x="7767508" y="1618573"/>
              <a:ext cx="6364" cy="143887"/>
            </a:xfrm>
            <a:custGeom>
              <a:avLst/>
              <a:gdLst/>
              <a:ahLst/>
              <a:cxnLst/>
              <a:rect l="l" t="t" r="r" b="b"/>
              <a:pathLst>
                <a:path w="393" h="8886" extrusionOk="0">
                  <a:moveTo>
                    <a:pt x="195" y="1"/>
                  </a:moveTo>
                  <a:cubicBezTo>
                    <a:pt x="83" y="1"/>
                    <a:pt x="0" y="84"/>
                    <a:pt x="0" y="169"/>
                  </a:cubicBezTo>
                  <a:lnTo>
                    <a:pt x="0" y="8717"/>
                  </a:lnTo>
                  <a:cubicBezTo>
                    <a:pt x="0" y="8803"/>
                    <a:pt x="83" y="8886"/>
                    <a:pt x="195" y="8886"/>
                  </a:cubicBezTo>
                  <a:cubicBezTo>
                    <a:pt x="307" y="8886"/>
                    <a:pt x="393" y="8803"/>
                    <a:pt x="393" y="8717"/>
                  </a:cubicBezTo>
                  <a:lnTo>
                    <a:pt x="393" y="169"/>
                  </a:lnTo>
                  <a:cubicBezTo>
                    <a:pt x="393" y="84"/>
                    <a:pt x="307"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6"/>
            <p:cNvSpPr/>
            <p:nvPr/>
          </p:nvSpPr>
          <p:spPr>
            <a:xfrm>
              <a:off x="7798808" y="1618573"/>
              <a:ext cx="6364" cy="177470"/>
            </a:xfrm>
            <a:custGeom>
              <a:avLst/>
              <a:gdLst/>
              <a:ahLst/>
              <a:cxnLst/>
              <a:rect l="l" t="t" r="r" b="b"/>
              <a:pathLst>
                <a:path w="393" h="10960" extrusionOk="0">
                  <a:moveTo>
                    <a:pt x="197" y="1"/>
                  </a:moveTo>
                  <a:cubicBezTo>
                    <a:pt x="85" y="1"/>
                    <a:pt x="0" y="84"/>
                    <a:pt x="0" y="169"/>
                  </a:cubicBezTo>
                  <a:lnTo>
                    <a:pt x="0" y="10792"/>
                  </a:lnTo>
                  <a:cubicBezTo>
                    <a:pt x="0" y="10904"/>
                    <a:pt x="85" y="10960"/>
                    <a:pt x="197" y="10960"/>
                  </a:cubicBezTo>
                  <a:cubicBezTo>
                    <a:pt x="310" y="10960"/>
                    <a:pt x="392" y="10904"/>
                    <a:pt x="392" y="10792"/>
                  </a:cubicBezTo>
                  <a:lnTo>
                    <a:pt x="392" y="169"/>
                  </a:lnTo>
                  <a:cubicBezTo>
                    <a:pt x="392" y="84"/>
                    <a:pt x="310" y="1"/>
                    <a:pt x="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6"/>
            <p:cNvSpPr/>
            <p:nvPr/>
          </p:nvSpPr>
          <p:spPr>
            <a:xfrm>
              <a:off x="7830578" y="1618573"/>
              <a:ext cx="5926" cy="194294"/>
            </a:xfrm>
            <a:custGeom>
              <a:avLst/>
              <a:gdLst/>
              <a:ahLst/>
              <a:cxnLst/>
              <a:rect l="l" t="t" r="r" b="b"/>
              <a:pathLst>
                <a:path w="366" h="11999" extrusionOk="0">
                  <a:moveTo>
                    <a:pt x="168" y="1"/>
                  </a:moveTo>
                  <a:cubicBezTo>
                    <a:pt x="85" y="1"/>
                    <a:pt x="0" y="84"/>
                    <a:pt x="0" y="169"/>
                  </a:cubicBezTo>
                  <a:lnTo>
                    <a:pt x="0" y="11830"/>
                  </a:lnTo>
                  <a:cubicBezTo>
                    <a:pt x="0" y="11942"/>
                    <a:pt x="85" y="11998"/>
                    <a:pt x="168" y="11998"/>
                  </a:cubicBezTo>
                  <a:cubicBezTo>
                    <a:pt x="280" y="11998"/>
                    <a:pt x="366" y="11942"/>
                    <a:pt x="366" y="11830"/>
                  </a:cubicBezTo>
                  <a:lnTo>
                    <a:pt x="366" y="169"/>
                  </a:lnTo>
                  <a:cubicBezTo>
                    <a:pt x="366" y="84"/>
                    <a:pt x="280"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6"/>
            <p:cNvSpPr/>
            <p:nvPr/>
          </p:nvSpPr>
          <p:spPr>
            <a:xfrm>
              <a:off x="7861910" y="1618573"/>
              <a:ext cx="6364" cy="216979"/>
            </a:xfrm>
            <a:custGeom>
              <a:avLst/>
              <a:gdLst/>
              <a:ahLst/>
              <a:cxnLst/>
              <a:rect l="l" t="t" r="r" b="b"/>
              <a:pathLst>
                <a:path w="393" h="13400" extrusionOk="0">
                  <a:moveTo>
                    <a:pt x="196" y="1"/>
                  </a:moveTo>
                  <a:cubicBezTo>
                    <a:pt x="83" y="1"/>
                    <a:pt x="0" y="84"/>
                    <a:pt x="0" y="169"/>
                  </a:cubicBezTo>
                  <a:lnTo>
                    <a:pt x="0" y="13231"/>
                  </a:lnTo>
                  <a:cubicBezTo>
                    <a:pt x="0" y="13314"/>
                    <a:pt x="83" y="13400"/>
                    <a:pt x="196" y="13400"/>
                  </a:cubicBezTo>
                  <a:cubicBezTo>
                    <a:pt x="308" y="13400"/>
                    <a:pt x="393" y="13314"/>
                    <a:pt x="393" y="13231"/>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6"/>
            <p:cNvSpPr/>
            <p:nvPr/>
          </p:nvSpPr>
          <p:spPr>
            <a:xfrm>
              <a:off x="7893210" y="1618573"/>
              <a:ext cx="6364" cy="155254"/>
            </a:xfrm>
            <a:custGeom>
              <a:avLst/>
              <a:gdLst/>
              <a:ahLst/>
              <a:cxnLst/>
              <a:rect l="l" t="t" r="r" b="b"/>
              <a:pathLst>
                <a:path w="393" h="9588" extrusionOk="0">
                  <a:moveTo>
                    <a:pt x="198" y="1"/>
                  </a:moveTo>
                  <a:cubicBezTo>
                    <a:pt x="86" y="1"/>
                    <a:pt x="0" y="84"/>
                    <a:pt x="0" y="169"/>
                  </a:cubicBezTo>
                  <a:lnTo>
                    <a:pt x="0" y="9419"/>
                  </a:lnTo>
                  <a:cubicBezTo>
                    <a:pt x="0" y="9502"/>
                    <a:pt x="86" y="9587"/>
                    <a:pt x="198" y="9587"/>
                  </a:cubicBezTo>
                  <a:cubicBezTo>
                    <a:pt x="310" y="9587"/>
                    <a:pt x="393" y="9502"/>
                    <a:pt x="393" y="9419"/>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6"/>
            <p:cNvSpPr/>
            <p:nvPr/>
          </p:nvSpPr>
          <p:spPr>
            <a:xfrm>
              <a:off x="7924543" y="1618573"/>
              <a:ext cx="6380" cy="98969"/>
            </a:xfrm>
            <a:custGeom>
              <a:avLst/>
              <a:gdLst/>
              <a:ahLst/>
              <a:cxnLst/>
              <a:rect l="l" t="t" r="r" b="b"/>
              <a:pathLst>
                <a:path w="394" h="6112" extrusionOk="0">
                  <a:moveTo>
                    <a:pt x="196" y="1"/>
                  </a:moveTo>
                  <a:cubicBezTo>
                    <a:pt x="84" y="1"/>
                    <a:pt x="1" y="84"/>
                    <a:pt x="1" y="169"/>
                  </a:cubicBezTo>
                  <a:lnTo>
                    <a:pt x="1" y="5943"/>
                  </a:lnTo>
                  <a:cubicBezTo>
                    <a:pt x="1" y="6026"/>
                    <a:pt x="84" y="6112"/>
                    <a:pt x="196" y="6112"/>
                  </a:cubicBezTo>
                  <a:cubicBezTo>
                    <a:pt x="308" y="6112"/>
                    <a:pt x="393" y="6026"/>
                    <a:pt x="393" y="5943"/>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6"/>
            <p:cNvSpPr/>
            <p:nvPr/>
          </p:nvSpPr>
          <p:spPr>
            <a:xfrm>
              <a:off x="7955843" y="1618573"/>
              <a:ext cx="6380" cy="121670"/>
            </a:xfrm>
            <a:custGeom>
              <a:avLst/>
              <a:gdLst/>
              <a:ahLst/>
              <a:cxnLst/>
              <a:rect l="l" t="t" r="r" b="b"/>
              <a:pathLst>
                <a:path w="394" h="7514" extrusionOk="0">
                  <a:moveTo>
                    <a:pt x="198" y="1"/>
                  </a:moveTo>
                  <a:cubicBezTo>
                    <a:pt x="86" y="1"/>
                    <a:pt x="1" y="84"/>
                    <a:pt x="1" y="169"/>
                  </a:cubicBezTo>
                  <a:lnTo>
                    <a:pt x="1" y="7316"/>
                  </a:lnTo>
                  <a:cubicBezTo>
                    <a:pt x="1" y="7428"/>
                    <a:pt x="86" y="7513"/>
                    <a:pt x="198" y="7513"/>
                  </a:cubicBezTo>
                  <a:cubicBezTo>
                    <a:pt x="310" y="7513"/>
                    <a:pt x="393" y="7428"/>
                    <a:pt x="393" y="7316"/>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6"/>
            <p:cNvSpPr/>
            <p:nvPr/>
          </p:nvSpPr>
          <p:spPr>
            <a:xfrm>
              <a:off x="7987613" y="1618573"/>
              <a:ext cx="5943" cy="143887"/>
            </a:xfrm>
            <a:custGeom>
              <a:avLst/>
              <a:gdLst/>
              <a:ahLst/>
              <a:cxnLst/>
              <a:rect l="l" t="t" r="r" b="b"/>
              <a:pathLst>
                <a:path w="367" h="8886" extrusionOk="0">
                  <a:moveTo>
                    <a:pt x="169" y="1"/>
                  </a:moveTo>
                  <a:cubicBezTo>
                    <a:pt x="86" y="1"/>
                    <a:pt x="1" y="84"/>
                    <a:pt x="1" y="169"/>
                  </a:cubicBezTo>
                  <a:lnTo>
                    <a:pt x="1" y="8717"/>
                  </a:lnTo>
                  <a:cubicBezTo>
                    <a:pt x="1" y="8803"/>
                    <a:pt x="86" y="8886"/>
                    <a:pt x="169" y="8886"/>
                  </a:cubicBezTo>
                  <a:cubicBezTo>
                    <a:pt x="281" y="8886"/>
                    <a:pt x="366" y="8803"/>
                    <a:pt x="366" y="8717"/>
                  </a:cubicBezTo>
                  <a:lnTo>
                    <a:pt x="366" y="169"/>
                  </a:lnTo>
                  <a:cubicBezTo>
                    <a:pt x="366" y="84"/>
                    <a:pt x="281" y="1"/>
                    <a:pt x="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6"/>
            <p:cNvSpPr/>
            <p:nvPr/>
          </p:nvSpPr>
          <p:spPr>
            <a:xfrm>
              <a:off x="8018945" y="1618573"/>
              <a:ext cx="6380" cy="166588"/>
            </a:xfrm>
            <a:custGeom>
              <a:avLst/>
              <a:gdLst/>
              <a:ahLst/>
              <a:cxnLst/>
              <a:rect l="l" t="t" r="r" b="b"/>
              <a:pathLst>
                <a:path w="394" h="10288" extrusionOk="0">
                  <a:moveTo>
                    <a:pt x="196" y="1"/>
                  </a:moveTo>
                  <a:cubicBezTo>
                    <a:pt x="84" y="1"/>
                    <a:pt x="1" y="84"/>
                    <a:pt x="1" y="169"/>
                  </a:cubicBezTo>
                  <a:lnTo>
                    <a:pt x="1" y="10092"/>
                  </a:lnTo>
                  <a:cubicBezTo>
                    <a:pt x="1" y="10204"/>
                    <a:pt x="84" y="10287"/>
                    <a:pt x="196" y="10287"/>
                  </a:cubicBezTo>
                  <a:cubicBezTo>
                    <a:pt x="308" y="10287"/>
                    <a:pt x="393" y="10204"/>
                    <a:pt x="393" y="10092"/>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6"/>
            <p:cNvSpPr/>
            <p:nvPr/>
          </p:nvSpPr>
          <p:spPr>
            <a:xfrm>
              <a:off x="8050245" y="1618573"/>
              <a:ext cx="6380" cy="194294"/>
            </a:xfrm>
            <a:custGeom>
              <a:avLst/>
              <a:gdLst/>
              <a:ahLst/>
              <a:cxnLst/>
              <a:rect l="l" t="t" r="r" b="b"/>
              <a:pathLst>
                <a:path w="394" h="11999" extrusionOk="0">
                  <a:moveTo>
                    <a:pt x="198" y="1"/>
                  </a:moveTo>
                  <a:cubicBezTo>
                    <a:pt x="86" y="1"/>
                    <a:pt x="1" y="84"/>
                    <a:pt x="1" y="169"/>
                  </a:cubicBezTo>
                  <a:lnTo>
                    <a:pt x="1" y="11830"/>
                  </a:lnTo>
                  <a:cubicBezTo>
                    <a:pt x="1" y="11942"/>
                    <a:pt x="86" y="11998"/>
                    <a:pt x="198" y="11998"/>
                  </a:cubicBezTo>
                  <a:cubicBezTo>
                    <a:pt x="310" y="11998"/>
                    <a:pt x="393" y="11942"/>
                    <a:pt x="393" y="11830"/>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6"/>
            <p:cNvSpPr/>
            <p:nvPr/>
          </p:nvSpPr>
          <p:spPr>
            <a:xfrm>
              <a:off x="8081594" y="1618573"/>
              <a:ext cx="6364" cy="70826"/>
            </a:xfrm>
            <a:custGeom>
              <a:avLst/>
              <a:gdLst/>
              <a:ahLst/>
              <a:cxnLst/>
              <a:rect l="l" t="t" r="r" b="b"/>
              <a:pathLst>
                <a:path w="393" h="4374" extrusionOk="0">
                  <a:moveTo>
                    <a:pt x="195" y="1"/>
                  </a:moveTo>
                  <a:cubicBezTo>
                    <a:pt x="83" y="1"/>
                    <a:pt x="0" y="84"/>
                    <a:pt x="0" y="169"/>
                  </a:cubicBezTo>
                  <a:lnTo>
                    <a:pt x="0" y="4206"/>
                  </a:lnTo>
                  <a:cubicBezTo>
                    <a:pt x="0" y="4318"/>
                    <a:pt x="83" y="4374"/>
                    <a:pt x="195" y="4374"/>
                  </a:cubicBezTo>
                  <a:cubicBezTo>
                    <a:pt x="307" y="4374"/>
                    <a:pt x="393" y="4318"/>
                    <a:pt x="393" y="4206"/>
                  </a:cubicBezTo>
                  <a:lnTo>
                    <a:pt x="393" y="169"/>
                  </a:lnTo>
                  <a:cubicBezTo>
                    <a:pt x="393" y="84"/>
                    <a:pt x="307"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6"/>
            <p:cNvSpPr/>
            <p:nvPr/>
          </p:nvSpPr>
          <p:spPr>
            <a:xfrm>
              <a:off x="8112894" y="1618573"/>
              <a:ext cx="6364" cy="104846"/>
            </a:xfrm>
            <a:custGeom>
              <a:avLst/>
              <a:gdLst/>
              <a:ahLst/>
              <a:cxnLst/>
              <a:rect l="l" t="t" r="r" b="b"/>
              <a:pathLst>
                <a:path w="393" h="6475" extrusionOk="0">
                  <a:moveTo>
                    <a:pt x="197" y="1"/>
                  </a:moveTo>
                  <a:cubicBezTo>
                    <a:pt x="85" y="1"/>
                    <a:pt x="0" y="84"/>
                    <a:pt x="0" y="169"/>
                  </a:cubicBezTo>
                  <a:lnTo>
                    <a:pt x="0" y="6280"/>
                  </a:lnTo>
                  <a:cubicBezTo>
                    <a:pt x="0" y="6392"/>
                    <a:pt x="85" y="6475"/>
                    <a:pt x="197" y="6475"/>
                  </a:cubicBezTo>
                  <a:cubicBezTo>
                    <a:pt x="310" y="6475"/>
                    <a:pt x="393" y="6392"/>
                    <a:pt x="393" y="6280"/>
                  </a:cubicBezTo>
                  <a:lnTo>
                    <a:pt x="393" y="169"/>
                  </a:lnTo>
                  <a:cubicBezTo>
                    <a:pt x="393" y="84"/>
                    <a:pt x="310" y="1"/>
                    <a:pt x="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6"/>
            <p:cNvSpPr/>
            <p:nvPr/>
          </p:nvSpPr>
          <p:spPr>
            <a:xfrm>
              <a:off x="8144664" y="1618573"/>
              <a:ext cx="5926" cy="127111"/>
            </a:xfrm>
            <a:custGeom>
              <a:avLst/>
              <a:gdLst/>
              <a:ahLst/>
              <a:cxnLst/>
              <a:rect l="l" t="t" r="r" b="b"/>
              <a:pathLst>
                <a:path w="366" h="7850" extrusionOk="0">
                  <a:moveTo>
                    <a:pt x="198" y="1"/>
                  </a:moveTo>
                  <a:cubicBezTo>
                    <a:pt x="86" y="1"/>
                    <a:pt x="0" y="84"/>
                    <a:pt x="0" y="169"/>
                  </a:cubicBezTo>
                  <a:lnTo>
                    <a:pt x="0" y="7681"/>
                  </a:lnTo>
                  <a:cubicBezTo>
                    <a:pt x="0" y="7764"/>
                    <a:pt x="86" y="7850"/>
                    <a:pt x="198" y="7850"/>
                  </a:cubicBezTo>
                  <a:cubicBezTo>
                    <a:pt x="281" y="7850"/>
                    <a:pt x="366" y="7764"/>
                    <a:pt x="366" y="7681"/>
                  </a:cubicBezTo>
                  <a:lnTo>
                    <a:pt x="366" y="169"/>
                  </a:lnTo>
                  <a:cubicBezTo>
                    <a:pt x="366" y="84"/>
                    <a:pt x="281"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6"/>
            <p:cNvSpPr/>
            <p:nvPr/>
          </p:nvSpPr>
          <p:spPr>
            <a:xfrm>
              <a:off x="8175996" y="1618573"/>
              <a:ext cx="6364" cy="155254"/>
            </a:xfrm>
            <a:custGeom>
              <a:avLst/>
              <a:gdLst/>
              <a:ahLst/>
              <a:cxnLst/>
              <a:rect l="l" t="t" r="r" b="b"/>
              <a:pathLst>
                <a:path w="393" h="9588" extrusionOk="0">
                  <a:moveTo>
                    <a:pt x="196" y="1"/>
                  </a:moveTo>
                  <a:cubicBezTo>
                    <a:pt x="83" y="1"/>
                    <a:pt x="1" y="84"/>
                    <a:pt x="1" y="169"/>
                  </a:cubicBezTo>
                  <a:lnTo>
                    <a:pt x="1" y="9419"/>
                  </a:lnTo>
                  <a:cubicBezTo>
                    <a:pt x="1" y="9502"/>
                    <a:pt x="83" y="9587"/>
                    <a:pt x="196" y="9587"/>
                  </a:cubicBezTo>
                  <a:cubicBezTo>
                    <a:pt x="308" y="9587"/>
                    <a:pt x="393" y="9502"/>
                    <a:pt x="393" y="9419"/>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6"/>
            <p:cNvSpPr/>
            <p:nvPr/>
          </p:nvSpPr>
          <p:spPr>
            <a:xfrm>
              <a:off x="8207296" y="1618573"/>
              <a:ext cx="6364" cy="65385"/>
            </a:xfrm>
            <a:custGeom>
              <a:avLst/>
              <a:gdLst/>
              <a:ahLst/>
              <a:cxnLst/>
              <a:rect l="l" t="t" r="r" b="b"/>
              <a:pathLst>
                <a:path w="393" h="4038" extrusionOk="0">
                  <a:moveTo>
                    <a:pt x="198" y="1"/>
                  </a:moveTo>
                  <a:cubicBezTo>
                    <a:pt x="86" y="1"/>
                    <a:pt x="0" y="84"/>
                    <a:pt x="0" y="169"/>
                  </a:cubicBezTo>
                  <a:lnTo>
                    <a:pt x="0" y="3869"/>
                  </a:lnTo>
                  <a:cubicBezTo>
                    <a:pt x="0" y="3952"/>
                    <a:pt x="86" y="4037"/>
                    <a:pt x="198" y="4037"/>
                  </a:cubicBezTo>
                  <a:cubicBezTo>
                    <a:pt x="310" y="4037"/>
                    <a:pt x="393" y="3952"/>
                    <a:pt x="393" y="3869"/>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6"/>
            <p:cNvSpPr/>
            <p:nvPr/>
          </p:nvSpPr>
          <p:spPr>
            <a:xfrm>
              <a:off x="8238629" y="1618573"/>
              <a:ext cx="6380" cy="121670"/>
            </a:xfrm>
            <a:custGeom>
              <a:avLst/>
              <a:gdLst/>
              <a:ahLst/>
              <a:cxnLst/>
              <a:rect l="l" t="t" r="r" b="b"/>
              <a:pathLst>
                <a:path w="394" h="7514" extrusionOk="0">
                  <a:moveTo>
                    <a:pt x="196" y="1"/>
                  </a:moveTo>
                  <a:cubicBezTo>
                    <a:pt x="84" y="1"/>
                    <a:pt x="1" y="84"/>
                    <a:pt x="1" y="169"/>
                  </a:cubicBezTo>
                  <a:lnTo>
                    <a:pt x="1" y="7316"/>
                  </a:lnTo>
                  <a:cubicBezTo>
                    <a:pt x="1" y="7428"/>
                    <a:pt x="84" y="7513"/>
                    <a:pt x="196" y="7513"/>
                  </a:cubicBezTo>
                  <a:cubicBezTo>
                    <a:pt x="308" y="7513"/>
                    <a:pt x="393" y="7428"/>
                    <a:pt x="393" y="7316"/>
                  </a:cubicBezTo>
                  <a:lnTo>
                    <a:pt x="393" y="169"/>
                  </a:lnTo>
                  <a:cubicBezTo>
                    <a:pt x="393" y="84"/>
                    <a:pt x="308"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6"/>
            <p:cNvSpPr/>
            <p:nvPr/>
          </p:nvSpPr>
          <p:spPr>
            <a:xfrm>
              <a:off x="8269929" y="1618573"/>
              <a:ext cx="6380" cy="143887"/>
            </a:xfrm>
            <a:custGeom>
              <a:avLst/>
              <a:gdLst/>
              <a:ahLst/>
              <a:cxnLst/>
              <a:rect l="l" t="t" r="r" b="b"/>
              <a:pathLst>
                <a:path w="394" h="8886" extrusionOk="0">
                  <a:moveTo>
                    <a:pt x="198" y="1"/>
                  </a:moveTo>
                  <a:cubicBezTo>
                    <a:pt x="86" y="1"/>
                    <a:pt x="1" y="84"/>
                    <a:pt x="1" y="169"/>
                  </a:cubicBezTo>
                  <a:lnTo>
                    <a:pt x="1" y="8717"/>
                  </a:lnTo>
                  <a:cubicBezTo>
                    <a:pt x="1" y="8803"/>
                    <a:pt x="86" y="8886"/>
                    <a:pt x="198" y="8886"/>
                  </a:cubicBezTo>
                  <a:cubicBezTo>
                    <a:pt x="310" y="8886"/>
                    <a:pt x="393" y="8803"/>
                    <a:pt x="393" y="8717"/>
                  </a:cubicBezTo>
                  <a:lnTo>
                    <a:pt x="393" y="169"/>
                  </a:lnTo>
                  <a:cubicBezTo>
                    <a:pt x="393" y="84"/>
                    <a:pt x="310"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9" name="Google Shape;2999;p66"/>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dirty="0">
                <a:solidFill>
                  <a:srgbClr val="FEFEFE"/>
                </a:solidFill>
                <a:latin typeface="Krona One"/>
                <a:ea typeface="Krona One"/>
                <a:cs typeface="Krona One"/>
                <a:sym typeface="Krona One"/>
              </a:rPr>
              <a:t>Gratitude</a:t>
            </a:r>
            <a:endParaRPr sz="120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dirty="0">
              <a:solidFill>
                <a:schemeClr val="dk1"/>
              </a:solidFill>
              <a:latin typeface="Krona One"/>
              <a:ea typeface="Krona One"/>
              <a:cs typeface="Krona One"/>
              <a:sym typeface="Krona One"/>
            </a:endParaRPr>
          </a:p>
        </p:txBody>
      </p:sp>
      <p:pic>
        <p:nvPicPr>
          <p:cNvPr id="4" name="Google Shape;3054;p71">
            <a:extLst>
              <a:ext uri="{FF2B5EF4-FFF2-40B4-BE49-F238E27FC236}">
                <a16:creationId xmlns:a16="http://schemas.microsoft.com/office/drawing/2014/main" id="{1421E769-542A-C1B6-F267-1C931FE18116}"/>
              </a:ext>
            </a:extLst>
          </p:cNvPr>
          <p:cNvPicPr preferRelativeResize="0"/>
          <p:nvPr/>
        </p:nvPicPr>
        <p:blipFill rotWithShape="1">
          <a:blip r:embed="rId3">
            <a:alphaModFix/>
          </a:blip>
          <a:srcRect t="11708" b="17967"/>
          <a:stretch/>
        </p:blipFill>
        <p:spPr>
          <a:xfrm>
            <a:off x="461646" y="3167965"/>
            <a:ext cx="1796923" cy="1263600"/>
          </a:xfrm>
          <a:prstGeom prst="rect">
            <a:avLst/>
          </a:prstGeom>
          <a:noFill/>
          <a:ln>
            <a:noFill/>
          </a:ln>
        </p:spPr>
      </p:pic>
      <p:sp>
        <p:nvSpPr>
          <p:cNvPr id="7" name="TextBox 6">
            <a:extLst>
              <a:ext uri="{FF2B5EF4-FFF2-40B4-BE49-F238E27FC236}">
                <a16:creationId xmlns:a16="http://schemas.microsoft.com/office/drawing/2014/main" id="{7FD385A2-334D-C65D-FAE6-5E2FC1E71F60}"/>
              </a:ext>
            </a:extLst>
          </p:cNvPr>
          <p:cNvSpPr txBox="1"/>
          <p:nvPr/>
        </p:nvSpPr>
        <p:spPr>
          <a:xfrm>
            <a:off x="461646" y="1483219"/>
            <a:ext cx="4222390" cy="1692771"/>
          </a:xfrm>
          <a:prstGeom prst="rect">
            <a:avLst/>
          </a:prstGeom>
          <a:noFill/>
        </p:spPr>
        <p:txBody>
          <a:bodyPr wrap="square" rtlCol="0">
            <a:spAutoFit/>
          </a:bodyPr>
          <a:lstStyle/>
          <a:p>
            <a:r>
              <a:rPr kumimoji="0" lang="en-US" altLang="en-US" sz="1400" b="0" i="0" u="none" strike="noStrike" cap="none" normalizeH="0" baseline="0" dirty="0">
                <a:ln>
                  <a:noFill/>
                </a:ln>
                <a:solidFill>
                  <a:srgbClr val="0D0D0D"/>
                </a:solidFill>
                <a:effectLst/>
                <a:latin typeface="Lato" panose="020F0502020204030203" pitchFamily="34" charset="0"/>
                <a:ea typeface="Lato" panose="020F0502020204030203" pitchFamily="34" charset="0"/>
                <a:cs typeface="Lato" panose="020F0502020204030203" pitchFamily="34" charset="0"/>
              </a:rPr>
              <a:t>Thank you for the opportunity to delve into YouTube data analytics using Power BI, enhancing our understanding and strategy for content creation</a:t>
            </a:r>
          </a:p>
          <a:p>
            <a:endParaRPr kumimoji="0" lang="en-US" altLang="en-US" sz="2000" b="0" i="0" u="none" strike="noStrike" cap="none" normalizeH="0" baseline="0" dirty="0">
              <a:ln>
                <a:noFill/>
              </a:ln>
              <a:solidFill>
                <a:schemeClr val="tx1"/>
              </a:solidFill>
              <a:effectLst/>
              <a:latin typeface="Arial" panose="020B0604020202020204" pitchFamily="34" charset="0"/>
            </a:endParaRPr>
          </a:p>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Ashwini Rathod </a:t>
            </a:r>
          </a:p>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Batch:-MIP_DA_03</a:t>
            </a:r>
            <a:endParaRPr lang="en-IN"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853"/>
                                        </p:tgtEl>
                                      </p:cBhvr>
                                    </p:animEffect>
                                    <p:animScale>
                                      <p:cBhvr>
                                        <p:cTn id="7" dur="250" autoRev="1" fill="hold"/>
                                        <p:tgtEl>
                                          <p:spTgt spid="28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38"/>
          <p:cNvSpPr txBox="1">
            <a:spLocks noGrp="1"/>
          </p:cNvSpPr>
          <p:nvPr>
            <p:ph type="title"/>
          </p:nvPr>
        </p:nvSpPr>
        <p:spPr>
          <a:xfrm>
            <a:off x="720000" y="539275"/>
            <a:ext cx="8089463" cy="712800"/>
          </a:xfrm>
          <a:prstGeom prst="rect">
            <a:avLst/>
          </a:prstGeom>
        </p:spPr>
        <p:txBody>
          <a:bodyPr spcFirstLastPara="1" wrap="square" lIns="91425" tIns="91425" rIns="91425" bIns="91425" anchor="t" anchorCtr="0">
            <a:noAutofit/>
          </a:bodyPr>
          <a:lstStyle/>
          <a:p>
            <a:r>
              <a:rPr lang="en-IN" b="1" i="0" dirty="0">
                <a:solidFill>
                  <a:srgbClr val="0D0D0D"/>
                </a:solidFill>
                <a:effectLst/>
                <a:latin typeface="Krona One" panose="020B0604020202020204" charset="0"/>
              </a:rPr>
              <a:t>Project </a:t>
            </a:r>
            <a:r>
              <a:rPr lang="en-IN" b="1" i="0" dirty="0">
                <a:solidFill>
                  <a:schemeClr val="accent1"/>
                </a:solidFill>
                <a:effectLst/>
                <a:latin typeface="Krona One" panose="020B0604020202020204" charset="0"/>
              </a:rPr>
              <a:t>Overview</a:t>
            </a:r>
            <a:br>
              <a:rPr lang="en-US" b="1" i="0" dirty="0">
                <a:solidFill>
                  <a:srgbClr val="0D0D0D"/>
                </a:solidFill>
                <a:effectLst/>
                <a:latin typeface="Söhne"/>
              </a:rPr>
            </a:br>
            <a:endParaRPr lang="en-IN" dirty="0">
              <a:solidFill>
                <a:schemeClr val="accent1"/>
              </a:solidFill>
            </a:endParaRPr>
          </a:p>
        </p:txBody>
      </p:sp>
      <p:sp>
        <p:nvSpPr>
          <p:cNvPr id="735" name="Google Shape;735;p38"/>
          <p:cNvSpPr txBox="1">
            <a:spLocks noGrp="1"/>
          </p:cNvSpPr>
          <p:nvPr>
            <p:ph type="body" idx="1"/>
          </p:nvPr>
        </p:nvSpPr>
        <p:spPr>
          <a:xfrm>
            <a:off x="608488" y="1113820"/>
            <a:ext cx="7704000" cy="3368970"/>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300" b="1" i="0" dirty="0">
                <a:solidFill>
                  <a:srgbClr val="0D0D0D"/>
                </a:solidFill>
                <a:effectLst/>
                <a:latin typeface="Lato" panose="020F0502020204030203" pitchFamily="34" charset="0"/>
                <a:ea typeface="Lato" panose="020F0502020204030203" pitchFamily="34" charset="0"/>
                <a:cs typeface="Lato" panose="020F0502020204030203" pitchFamily="34" charset="0"/>
              </a:rPr>
              <a:t>Objective: </a:t>
            </a:r>
            <a:r>
              <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rPr>
              <a:t>Analyze YouTube song data to understand performance, popularity, and user engagement.</a:t>
            </a:r>
          </a:p>
          <a:p>
            <a:pPr algn="just">
              <a:buFont typeface="Arial" panose="020B0604020202020204" pitchFamily="34" charset="0"/>
              <a:buChar char="•"/>
            </a:pPr>
            <a:endPar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endParaRPr>
          </a:p>
          <a:p>
            <a:pPr algn="just">
              <a:buFont typeface="Arial" panose="020B0604020202020204" pitchFamily="34" charset="0"/>
              <a:buChar char="•"/>
            </a:pPr>
            <a:r>
              <a:rPr lang="en-US" sz="1300" b="1" i="0" dirty="0">
                <a:solidFill>
                  <a:srgbClr val="0D0D0D"/>
                </a:solidFill>
                <a:effectLst/>
                <a:latin typeface="Lato" panose="020F0502020204030203" pitchFamily="34" charset="0"/>
                <a:ea typeface="Lato" panose="020F0502020204030203" pitchFamily="34" charset="0"/>
                <a:cs typeface="Lato" panose="020F0502020204030203" pitchFamily="34" charset="0"/>
              </a:rPr>
              <a:t>Tool Used</a:t>
            </a:r>
            <a:r>
              <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rPr>
              <a:t>: Utilizing Power BI for in-depth visualizations and reports.</a:t>
            </a:r>
          </a:p>
          <a:p>
            <a:pPr algn="just">
              <a:buFont typeface="Arial" panose="020B0604020202020204" pitchFamily="34" charset="0"/>
              <a:buChar char="•"/>
            </a:pPr>
            <a:endPar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endParaRPr>
          </a:p>
          <a:p>
            <a:pPr algn="just">
              <a:buFont typeface="Arial" panose="020B0604020202020204" pitchFamily="34" charset="0"/>
              <a:buChar char="•"/>
            </a:pPr>
            <a:r>
              <a:rPr lang="en-US" sz="1300" b="1" i="0" dirty="0">
                <a:solidFill>
                  <a:srgbClr val="0D0D0D"/>
                </a:solidFill>
                <a:effectLst/>
                <a:latin typeface="Lato" panose="020F0502020204030203" pitchFamily="34" charset="0"/>
                <a:ea typeface="Lato" panose="020F0502020204030203" pitchFamily="34" charset="0"/>
                <a:cs typeface="Lato" panose="020F0502020204030203" pitchFamily="34" charset="0"/>
              </a:rPr>
              <a:t>Dataset Attributes</a:t>
            </a:r>
            <a:r>
              <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rPr>
              <a:t>: Includes video ID, channel title, video title, view count, like count, and more.</a:t>
            </a:r>
          </a:p>
          <a:p>
            <a:pPr algn="just">
              <a:buFont typeface="Arial" panose="020B0604020202020204" pitchFamily="34" charset="0"/>
              <a:buChar char="•"/>
            </a:pPr>
            <a:endPar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endParaRPr>
          </a:p>
          <a:p>
            <a:pPr algn="just">
              <a:buFont typeface="Arial" panose="020B0604020202020204" pitchFamily="34" charset="0"/>
              <a:buChar char="•"/>
            </a:pPr>
            <a:r>
              <a:rPr lang="en-US" sz="1300" b="1" i="0" dirty="0">
                <a:solidFill>
                  <a:srgbClr val="0D0D0D"/>
                </a:solidFill>
                <a:effectLst/>
                <a:latin typeface="Lato" panose="020F0502020204030203" pitchFamily="34" charset="0"/>
                <a:ea typeface="Lato" panose="020F0502020204030203" pitchFamily="34" charset="0"/>
                <a:cs typeface="Lato" panose="020F0502020204030203" pitchFamily="34" charset="0"/>
              </a:rPr>
              <a:t>Goals</a:t>
            </a:r>
            <a:r>
              <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rPr>
              <a:t>:</a:t>
            </a:r>
          </a:p>
          <a:p>
            <a:pPr algn="just">
              <a:buFont typeface="Arial" panose="020B0604020202020204" pitchFamily="34" charset="0"/>
              <a:buChar char="•"/>
            </a:pPr>
            <a:r>
              <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rPr>
              <a:t>Create insightful visualizations that highlight song performance on YouTube.</a:t>
            </a:r>
          </a:p>
          <a:p>
            <a:pPr algn="just">
              <a:buFont typeface="Arial" panose="020B0604020202020204" pitchFamily="34" charset="0"/>
              <a:buChar char="•"/>
            </a:pPr>
            <a:r>
              <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rPr>
              <a:t>Uncover trends and patterns to aid content optimization.</a:t>
            </a:r>
          </a:p>
          <a:p>
            <a:pPr algn="just">
              <a:buFont typeface="Arial" panose="020B0604020202020204" pitchFamily="34" charset="0"/>
              <a:buChar char="•"/>
            </a:pPr>
            <a:r>
              <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rPr>
              <a:t>Provide actionable insights for content creators and stakeholders.</a:t>
            </a:r>
          </a:p>
          <a:p>
            <a:pPr algn="just">
              <a:buFont typeface="Arial" panose="020B0604020202020204" pitchFamily="34" charset="0"/>
              <a:buChar char="•"/>
            </a:pPr>
            <a:endPar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endParaRPr>
          </a:p>
          <a:p>
            <a:pPr algn="just">
              <a:buFont typeface="Arial" panose="020B0604020202020204" pitchFamily="34" charset="0"/>
              <a:buChar char="•"/>
            </a:pPr>
            <a:r>
              <a:rPr lang="en-US" sz="1300" b="1" i="0" dirty="0">
                <a:solidFill>
                  <a:srgbClr val="0D0D0D"/>
                </a:solidFill>
                <a:effectLst/>
                <a:latin typeface="Lato" panose="020F0502020204030203" pitchFamily="34" charset="0"/>
                <a:ea typeface="Lato" panose="020F0502020204030203" pitchFamily="34" charset="0"/>
                <a:cs typeface="Lato" panose="020F0502020204030203" pitchFamily="34" charset="0"/>
              </a:rPr>
              <a:t>Analysis Focus</a:t>
            </a:r>
            <a:r>
              <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rPr>
              <a:t>:</a:t>
            </a:r>
          </a:p>
          <a:p>
            <a:pPr algn="just">
              <a:buFont typeface="Arial" panose="020B0604020202020204" pitchFamily="34" charset="0"/>
              <a:buChar char="•"/>
            </a:pPr>
            <a:r>
              <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rPr>
              <a:t>Examine how video characteristics affect engagement.</a:t>
            </a:r>
          </a:p>
          <a:p>
            <a:pPr algn="just">
              <a:buFont typeface="Arial" panose="020B0604020202020204" pitchFamily="34" charset="0"/>
              <a:buChar char="•"/>
            </a:pPr>
            <a:r>
              <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rPr>
              <a:t>Identify factors contributing to high-performing content.</a:t>
            </a:r>
          </a:p>
          <a:p>
            <a:pPr algn="just">
              <a:buFont typeface="Arial" panose="020B0604020202020204" pitchFamily="34" charset="0"/>
              <a:buChar char="•"/>
            </a:pPr>
            <a:r>
              <a:rPr lang="en-US" sz="1300" i="0" dirty="0">
                <a:solidFill>
                  <a:srgbClr val="0D0D0D"/>
                </a:solidFill>
                <a:effectLst/>
                <a:latin typeface="Lato" panose="020F0502020204030203" pitchFamily="34" charset="0"/>
                <a:ea typeface="Lato" panose="020F0502020204030203" pitchFamily="34" charset="0"/>
                <a:cs typeface="Lato" panose="020F0502020204030203" pitchFamily="34" charset="0"/>
              </a:rPr>
              <a:t>Explore viewer preferences and engagement trends.</a:t>
            </a:r>
          </a:p>
          <a:p>
            <a:pPr marL="0" lvl="0" indent="0" algn="l" rtl="0">
              <a:spcBef>
                <a:spcPts val="0"/>
              </a:spcBef>
              <a:spcAft>
                <a:spcPts val="0"/>
              </a:spcAft>
              <a:buNone/>
            </a:pPr>
            <a:endParaRPr dirty="0">
              <a:solidFill>
                <a:schemeClr val="dk1"/>
              </a:solidFill>
            </a:endParaRPr>
          </a:p>
        </p:txBody>
      </p:sp>
      <p:sp>
        <p:nvSpPr>
          <p:cNvPr id="736" name="Google Shape;736;p38"/>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dirty="0">
                <a:solidFill>
                  <a:srgbClr val="FEFEFE"/>
                </a:solidFill>
                <a:latin typeface="Krona One"/>
                <a:ea typeface="Krona One"/>
                <a:cs typeface="Krona One"/>
                <a:sym typeface="Krona One"/>
              </a:rPr>
              <a:t>review playing</a:t>
            </a:r>
            <a:endParaRPr sz="120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5" name="Google Shape;745;p39"/>
          <p:cNvSpPr txBox="1">
            <a:spLocks noGrp="1"/>
          </p:cNvSpPr>
          <p:nvPr>
            <p:ph type="title"/>
          </p:nvPr>
        </p:nvSpPr>
        <p:spPr>
          <a:xfrm>
            <a:off x="412745" y="535276"/>
            <a:ext cx="461384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0D0D0D"/>
                </a:solidFill>
                <a:latin typeface="Krona One" panose="020B0604020202020204" charset="0"/>
              </a:rPr>
              <a:t>Intro</a:t>
            </a:r>
            <a:r>
              <a:rPr lang="en-US" b="1" dirty="0">
                <a:solidFill>
                  <a:schemeClr val="bg2"/>
                </a:solidFill>
                <a:latin typeface="Krona One" panose="020B0604020202020204" charset="0"/>
              </a:rPr>
              <a:t>duction</a:t>
            </a:r>
            <a:endParaRPr dirty="0">
              <a:solidFill>
                <a:schemeClr val="bg2"/>
              </a:solidFill>
              <a:latin typeface="Krona One" panose="020B0604020202020204" charset="0"/>
            </a:endParaRPr>
          </a:p>
        </p:txBody>
      </p:sp>
      <p:sp>
        <p:nvSpPr>
          <p:cNvPr id="758" name="Google Shape;758;p39"/>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dirty="0">
                <a:solidFill>
                  <a:srgbClr val="FEFEFE"/>
                </a:solidFill>
                <a:latin typeface="Krona One"/>
                <a:ea typeface="Krona One"/>
                <a:cs typeface="Krona One"/>
                <a:sym typeface="Krona One"/>
              </a:rPr>
              <a:t>Album intro</a:t>
            </a:r>
            <a:endParaRPr sz="120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dirty="0">
              <a:solidFill>
                <a:schemeClr val="dk1"/>
              </a:solidFill>
              <a:latin typeface="Krona One"/>
              <a:ea typeface="Krona One"/>
              <a:cs typeface="Krona One"/>
              <a:sym typeface="Krona One"/>
            </a:endParaRPr>
          </a:p>
        </p:txBody>
      </p:sp>
      <p:sp>
        <p:nvSpPr>
          <p:cNvPr id="10" name="TextBox 9">
            <a:extLst>
              <a:ext uri="{FF2B5EF4-FFF2-40B4-BE49-F238E27FC236}">
                <a16:creationId xmlns:a16="http://schemas.microsoft.com/office/drawing/2014/main" id="{239A6046-8DC9-CD3A-9860-6F3EFC218FAE}"/>
              </a:ext>
            </a:extLst>
          </p:cNvPr>
          <p:cNvSpPr txBox="1"/>
          <p:nvPr/>
        </p:nvSpPr>
        <p:spPr>
          <a:xfrm>
            <a:off x="631902" y="1308410"/>
            <a:ext cx="8318810" cy="523220"/>
          </a:xfrm>
          <a:prstGeom prst="rect">
            <a:avLst/>
          </a:prstGeom>
          <a:noFill/>
        </p:spPr>
        <p:txBody>
          <a:bodyPr wrap="square" rtlCol="0">
            <a:spAutoFit/>
          </a:bodyPr>
          <a:lstStyle/>
          <a:p>
            <a:r>
              <a:rPr lang="en-IN" b="1" i="0" dirty="0">
                <a:solidFill>
                  <a:srgbClr val="0D0D0D"/>
                </a:solidFill>
                <a:effectLst/>
                <a:latin typeface="Lato" panose="020F0502020204030203" pitchFamily="34" charset="0"/>
                <a:ea typeface="Lato" panose="020F0502020204030203" pitchFamily="34" charset="0"/>
                <a:cs typeface="Lato" panose="020F0502020204030203" pitchFamily="34" charset="0"/>
              </a:rPr>
              <a:t>Purpose: </a:t>
            </a:r>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"This dashboard comprehensively analyzes song performances, listener preferences, and emerging trends across various platforms."</a:t>
            </a:r>
            <a:endParaRPr lang="en-IN" dirty="0">
              <a:latin typeface="Lato" panose="020F0502020204030203" pitchFamily="34" charset="0"/>
              <a:ea typeface="Lato" panose="020F0502020204030203" pitchFamily="34" charset="0"/>
              <a:cs typeface="Lato" panose="020F0502020204030203" pitchFamily="34" charset="0"/>
            </a:endParaRPr>
          </a:p>
        </p:txBody>
      </p:sp>
      <p:sp>
        <p:nvSpPr>
          <p:cNvPr id="13" name="Rectangle 2">
            <a:extLst>
              <a:ext uri="{FF2B5EF4-FFF2-40B4-BE49-F238E27FC236}">
                <a16:creationId xmlns:a16="http://schemas.microsoft.com/office/drawing/2014/main" id="{B996492E-515C-EE5E-B956-D58E6D308061}"/>
              </a:ext>
            </a:extLst>
          </p:cNvPr>
          <p:cNvSpPr>
            <a:spLocks noChangeArrowheads="1"/>
          </p:cNvSpPr>
          <p:nvPr/>
        </p:nvSpPr>
        <p:spPr bwMode="auto">
          <a:xfrm>
            <a:off x="698810" y="1938486"/>
            <a:ext cx="7538223" cy="2600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This project embarks on an insightful journey through YouTube song data using Power BI to illuminate the dynamics of video performance, audience engagement, and popularity trends. By dissecting attributes such as view counts, likes, and comments, we aim to deliver strategic insights for optimizing YouTube content. Through visual analytics, we explore the essence of what captivates viewers, enabling content creators to refine their offerings for maximal impact.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br>
            <a:endParaRPr kumimoji="0" lang="en-US" altLang="en-US" sz="18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0"/>
          <p:cNvSpPr txBox="1">
            <a:spLocks noGrp="1"/>
          </p:cNvSpPr>
          <p:nvPr>
            <p:ph type="title"/>
          </p:nvPr>
        </p:nvSpPr>
        <p:spPr>
          <a:xfrm>
            <a:off x="1055649" y="508528"/>
            <a:ext cx="6690731" cy="564264"/>
          </a:xfrm>
          <a:prstGeom prst="rect">
            <a:avLst/>
          </a:prstGeom>
        </p:spPr>
        <p:txBody>
          <a:bodyPr spcFirstLastPara="1" wrap="square" lIns="91425" tIns="0" rIns="91425" bIns="91425" anchor="t" anchorCtr="0">
            <a:noAutofit/>
          </a:bodyPr>
          <a:lstStyle/>
          <a:p>
            <a:r>
              <a:rPr lang="en-IN" sz="3500" b="1" i="0" dirty="0">
                <a:solidFill>
                  <a:srgbClr val="0D0D0D"/>
                </a:solidFill>
                <a:effectLst/>
                <a:latin typeface="Krona One" panose="020B0604020202020204" charset="0"/>
              </a:rPr>
              <a:t>Dashboard </a:t>
            </a:r>
            <a:r>
              <a:rPr lang="en-IN" sz="3500" b="1" i="0" dirty="0">
                <a:solidFill>
                  <a:schemeClr val="accent1"/>
                </a:solidFill>
                <a:effectLst/>
                <a:latin typeface="Krona One" panose="020B0604020202020204" charset="0"/>
              </a:rPr>
              <a:t>Overview</a:t>
            </a:r>
            <a:br>
              <a:rPr lang="en-IN" sz="3500" b="1" i="0" dirty="0">
                <a:solidFill>
                  <a:srgbClr val="0D0D0D"/>
                </a:solidFill>
                <a:effectLst/>
                <a:latin typeface="Krona One" panose="020B0604020202020204" charset="0"/>
              </a:rPr>
            </a:br>
            <a:endParaRPr sz="3500" dirty="0">
              <a:solidFill>
                <a:schemeClr val="accent1"/>
              </a:solidFill>
              <a:latin typeface="Krona One" panose="020B0604020202020204" charset="0"/>
            </a:endParaRPr>
          </a:p>
        </p:txBody>
      </p:sp>
      <p:sp>
        <p:nvSpPr>
          <p:cNvPr id="766" name="Google Shape;766;p40"/>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dirty="0">
                <a:solidFill>
                  <a:srgbClr val="FEFEFE"/>
                </a:solidFill>
                <a:latin typeface="Krona One"/>
                <a:ea typeface="Krona One"/>
                <a:cs typeface="Krona One"/>
                <a:sym typeface="Krona One"/>
              </a:rPr>
              <a:t>Best hits</a:t>
            </a:r>
            <a:endParaRPr sz="120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dirty="0">
              <a:solidFill>
                <a:schemeClr val="dk1"/>
              </a:solidFill>
              <a:latin typeface="Krona One"/>
              <a:ea typeface="Krona One"/>
              <a:cs typeface="Krona One"/>
              <a:sym typeface="Krona One"/>
            </a:endParaRPr>
          </a:p>
        </p:txBody>
      </p:sp>
      <p:pic>
        <p:nvPicPr>
          <p:cNvPr id="3" name="Picture 2">
            <a:extLst>
              <a:ext uri="{FF2B5EF4-FFF2-40B4-BE49-F238E27FC236}">
                <a16:creationId xmlns:a16="http://schemas.microsoft.com/office/drawing/2014/main" id="{A0076359-14D1-B3BE-DB07-89136F02C3CE}"/>
              </a:ext>
            </a:extLst>
          </p:cNvPr>
          <p:cNvPicPr>
            <a:picLocks noChangeAspect="1"/>
          </p:cNvPicPr>
          <p:nvPr/>
        </p:nvPicPr>
        <p:blipFill>
          <a:blip r:embed="rId3"/>
          <a:stretch>
            <a:fillRect/>
          </a:stretch>
        </p:blipFill>
        <p:spPr>
          <a:xfrm>
            <a:off x="2780371" y="1183696"/>
            <a:ext cx="6096000" cy="3325292"/>
          </a:xfrm>
          <a:prstGeom prst="rect">
            <a:avLst/>
          </a:prstGeom>
          <a:ln>
            <a:solidFill>
              <a:schemeClr val="accent1"/>
            </a:solidFill>
          </a:ln>
          <a:effectLst>
            <a:glow rad="63500">
              <a:schemeClr val="accent1">
                <a:satMod val="175000"/>
                <a:alpha val="40000"/>
              </a:schemeClr>
            </a:glow>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608C9B86-72CF-FC0F-EEAC-10C2142FF231}"/>
              </a:ext>
            </a:extLst>
          </p:cNvPr>
          <p:cNvSpPr txBox="1"/>
          <p:nvPr/>
        </p:nvSpPr>
        <p:spPr>
          <a:xfrm>
            <a:off x="163552" y="1135437"/>
            <a:ext cx="2527610" cy="3344634"/>
          </a:xfrm>
          <a:prstGeom prst="rect">
            <a:avLst/>
          </a:prstGeom>
          <a:noFill/>
        </p:spPr>
        <p:txBody>
          <a:bodyPr wrap="square" rtlCol="0">
            <a:spAutoFit/>
          </a:bodyPr>
          <a:lstStyle/>
          <a:p>
            <a:pPr algn="just">
              <a:lnSpc>
                <a:spcPct val="150000"/>
              </a:lnSpc>
            </a:pPr>
            <a:r>
              <a:rPr lang="en-US" sz="1600" b="0" i="0" dirty="0">
                <a:solidFill>
                  <a:srgbClr val="0D0D0D"/>
                </a:solidFill>
                <a:effectLst/>
                <a:latin typeface="Lato" panose="020F0502020204030203" pitchFamily="34" charset="0"/>
                <a:ea typeface="Lato" panose="020F0502020204030203" pitchFamily="34" charset="0"/>
                <a:cs typeface="Lato" panose="020F0502020204030203" pitchFamily="34" charset="0"/>
              </a:rPr>
              <a:t>This vibrant dashboard offers a comprehensive </a:t>
            </a:r>
            <a:r>
              <a:rPr lang="en-US" sz="1500" b="0" i="0" dirty="0">
                <a:solidFill>
                  <a:srgbClr val="0D0D0D"/>
                </a:solidFill>
                <a:effectLst/>
                <a:latin typeface="Lato" panose="020F0502020204030203" pitchFamily="34" charset="0"/>
                <a:ea typeface="Lato" panose="020F0502020204030203" pitchFamily="34" charset="0"/>
                <a:cs typeface="Lato" panose="020F0502020204030203" pitchFamily="34" charset="0"/>
              </a:rPr>
              <a:t>snapshot of YouTube song </a:t>
            </a:r>
            <a:r>
              <a:rPr lang="en-US" sz="1600" b="0" i="0" dirty="0">
                <a:solidFill>
                  <a:srgbClr val="0D0D0D"/>
                </a:solidFill>
                <a:effectLst/>
                <a:latin typeface="Lato" panose="020F0502020204030203" pitchFamily="34" charset="0"/>
                <a:ea typeface="Lato" panose="020F0502020204030203" pitchFamily="34" charset="0"/>
                <a:cs typeface="Lato" panose="020F0502020204030203" pitchFamily="34" charset="0"/>
              </a:rPr>
              <a:t>performance, showcasing key metrics such as most-viewed songs, user engagement through likes and comments, and trends over time.</a:t>
            </a:r>
            <a:endParaRPr lang="en-IN" sz="16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1"/>
          <p:cNvSpPr txBox="1">
            <a:spLocks noGrp="1"/>
          </p:cNvSpPr>
          <p:nvPr>
            <p:ph type="title"/>
          </p:nvPr>
        </p:nvSpPr>
        <p:spPr>
          <a:xfrm>
            <a:off x="719925" y="397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i="0" dirty="0">
                <a:solidFill>
                  <a:srgbClr val="0D0D0D"/>
                </a:solidFill>
                <a:effectLst/>
                <a:latin typeface="Krona One" panose="020B0604020202020204" charset="0"/>
              </a:rPr>
              <a:t>Dashboard </a:t>
            </a:r>
            <a:r>
              <a:rPr lang="en" dirty="0">
                <a:solidFill>
                  <a:schemeClr val="dk2"/>
                </a:solidFill>
                <a:latin typeface="Krona One" panose="020B0604020202020204" charset="0"/>
              </a:rPr>
              <a:t>Overview</a:t>
            </a:r>
            <a:endParaRPr dirty="0">
              <a:solidFill>
                <a:schemeClr val="dk2"/>
              </a:solidFill>
              <a:latin typeface="Krona One" panose="020B0604020202020204" charset="0"/>
            </a:endParaRPr>
          </a:p>
        </p:txBody>
      </p:sp>
      <p:grpSp>
        <p:nvGrpSpPr>
          <p:cNvPr id="781" name="Google Shape;781;p41"/>
          <p:cNvGrpSpPr/>
          <p:nvPr/>
        </p:nvGrpSpPr>
        <p:grpSpPr>
          <a:xfrm>
            <a:off x="6942961" y="1879248"/>
            <a:ext cx="351288" cy="278606"/>
            <a:chOff x="-62882850" y="1999375"/>
            <a:chExt cx="315850" cy="250500"/>
          </a:xfrm>
        </p:grpSpPr>
        <p:sp>
          <p:nvSpPr>
            <p:cNvPr id="782" name="Google Shape;782;p41"/>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41"/>
          <p:cNvGrpSpPr/>
          <p:nvPr/>
        </p:nvGrpSpPr>
        <p:grpSpPr>
          <a:xfrm>
            <a:off x="1849261" y="1842461"/>
            <a:ext cx="352178" cy="352178"/>
            <a:chOff x="-61783350" y="2297100"/>
            <a:chExt cx="316650" cy="316650"/>
          </a:xfrm>
        </p:grpSpPr>
        <p:sp>
          <p:nvSpPr>
            <p:cNvPr id="785" name="Google Shape;785;p41"/>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41"/>
          <p:cNvSpPr/>
          <p:nvPr/>
        </p:nvSpPr>
        <p:spPr>
          <a:xfrm>
            <a:off x="4408383" y="1880568"/>
            <a:ext cx="353930" cy="275965"/>
          </a:xfrm>
          <a:custGeom>
            <a:avLst/>
            <a:gdLst/>
            <a:ahLst/>
            <a:cxnLst/>
            <a:rect l="l" t="t" r="r" b="b"/>
            <a:pathLst>
              <a:path w="12729" h="9925" extrusionOk="0">
                <a:moveTo>
                  <a:pt x="925" y="3644"/>
                </a:moveTo>
                <a:cubicBezTo>
                  <a:pt x="944" y="3644"/>
                  <a:pt x="963" y="3648"/>
                  <a:pt x="978" y="3655"/>
                </a:cubicBezTo>
                <a:lnTo>
                  <a:pt x="1608" y="3970"/>
                </a:lnTo>
                <a:lnTo>
                  <a:pt x="1608" y="5923"/>
                </a:lnTo>
                <a:lnTo>
                  <a:pt x="978" y="6239"/>
                </a:lnTo>
                <a:cubicBezTo>
                  <a:pt x="963" y="6253"/>
                  <a:pt x="945" y="6259"/>
                  <a:pt x="926" y="6259"/>
                </a:cubicBezTo>
                <a:cubicBezTo>
                  <a:pt x="863" y="6259"/>
                  <a:pt x="788" y="6192"/>
                  <a:pt x="788" y="6144"/>
                </a:cubicBezTo>
                <a:lnTo>
                  <a:pt x="788" y="3781"/>
                </a:lnTo>
                <a:cubicBezTo>
                  <a:pt x="788" y="3685"/>
                  <a:pt x="862" y="3644"/>
                  <a:pt x="925" y="3644"/>
                </a:cubicBezTo>
                <a:close/>
                <a:moveTo>
                  <a:pt x="10177" y="1796"/>
                </a:moveTo>
                <a:lnTo>
                  <a:pt x="10177" y="8129"/>
                </a:lnTo>
                <a:lnTo>
                  <a:pt x="2458" y="5892"/>
                </a:lnTo>
                <a:lnTo>
                  <a:pt x="2458" y="4033"/>
                </a:lnTo>
                <a:lnTo>
                  <a:pt x="10177" y="1796"/>
                </a:lnTo>
                <a:close/>
                <a:moveTo>
                  <a:pt x="4128" y="7247"/>
                </a:moveTo>
                <a:lnTo>
                  <a:pt x="6963" y="8066"/>
                </a:lnTo>
                <a:cubicBezTo>
                  <a:pt x="6648" y="8507"/>
                  <a:pt x="6176" y="8822"/>
                  <a:pt x="5640" y="8822"/>
                </a:cubicBezTo>
                <a:cubicBezTo>
                  <a:pt x="4758" y="8822"/>
                  <a:pt x="4097" y="8097"/>
                  <a:pt x="4128" y="7247"/>
                </a:cubicBezTo>
                <a:close/>
                <a:moveTo>
                  <a:pt x="11374" y="820"/>
                </a:moveTo>
                <a:cubicBezTo>
                  <a:pt x="11626" y="820"/>
                  <a:pt x="11815" y="1009"/>
                  <a:pt x="11815" y="1261"/>
                </a:cubicBezTo>
                <a:lnTo>
                  <a:pt x="11815" y="8696"/>
                </a:lnTo>
                <a:cubicBezTo>
                  <a:pt x="11815" y="8916"/>
                  <a:pt x="11626" y="9137"/>
                  <a:pt x="11374" y="9137"/>
                </a:cubicBezTo>
                <a:cubicBezTo>
                  <a:pt x="11154" y="9137"/>
                  <a:pt x="10996" y="8916"/>
                  <a:pt x="10996" y="8696"/>
                </a:cubicBezTo>
                <a:lnTo>
                  <a:pt x="10996" y="1261"/>
                </a:lnTo>
                <a:cubicBezTo>
                  <a:pt x="10996" y="1009"/>
                  <a:pt x="11185" y="820"/>
                  <a:pt x="11374" y="820"/>
                </a:cubicBezTo>
                <a:close/>
                <a:moveTo>
                  <a:pt x="11437" y="1"/>
                </a:moveTo>
                <a:cubicBezTo>
                  <a:pt x="10839"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4"/>
                  <a:pt x="983" y="7094"/>
                </a:cubicBezTo>
                <a:cubicBezTo>
                  <a:pt x="1127" y="7094"/>
                  <a:pt x="1275" y="7063"/>
                  <a:pt x="1419" y="6995"/>
                </a:cubicBezTo>
                <a:lnTo>
                  <a:pt x="2143" y="6648"/>
                </a:lnTo>
                <a:lnTo>
                  <a:pt x="3340" y="6995"/>
                </a:lnTo>
                <a:cubicBezTo>
                  <a:pt x="3151" y="8412"/>
                  <a:pt x="4254" y="9641"/>
                  <a:pt x="5672" y="9641"/>
                </a:cubicBezTo>
                <a:cubicBezTo>
                  <a:pt x="6585" y="9641"/>
                  <a:pt x="7405" y="9074"/>
                  <a:pt x="7814" y="8286"/>
                </a:cubicBezTo>
                <a:lnTo>
                  <a:pt x="10271" y="9011"/>
                </a:lnTo>
                <a:cubicBezTo>
                  <a:pt x="10429" y="9515"/>
                  <a:pt x="10902" y="9925"/>
                  <a:pt x="11469" y="9925"/>
                </a:cubicBezTo>
                <a:cubicBezTo>
                  <a:pt x="12130" y="9925"/>
                  <a:pt x="12729" y="9358"/>
                  <a:pt x="12729" y="8664"/>
                </a:cubicBezTo>
                <a:lnTo>
                  <a:pt x="12729" y="1198"/>
                </a:lnTo>
                <a:cubicBezTo>
                  <a:pt x="12634" y="536"/>
                  <a:pt x="12099" y="1"/>
                  <a:pt x="11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IN" sz="1200" dirty="0">
                <a:solidFill>
                  <a:srgbClr val="FEFEFE"/>
                </a:solidFill>
                <a:latin typeface="Krona One"/>
                <a:ea typeface="Krona One"/>
                <a:cs typeface="Krona One"/>
                <a:sym typeface="Krona One"/>
              </a:rPr>
              <a:t>Best hits</a:t>
            </a:r>
            <a:endParaRPr sz="120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dirty="0">
              <a:solidFill>
                <a:schemeClr val="dk1"/>
              </a:solidFill>
              <a:latin typeface="Krona One"/>
              <a:ea typeface="Krona One"/>
              <a:cs typeface="Krona One"/>
              <a:sym typeface="Krona One"/>
            </a:endParaRPr>
          </a:p>
        </p:txBody>
      </p:sp>
      <p:pic>
        <p:nvPicPr>
          <p:cNvPr id="15" name="Picture 14">
            <a:extLst>
              <a:ext uri="{FF2B5EF4-FFF2-40B4-BE49-F238E27FC236}">
                <a16:creationId xmlns:a16="http://schemas.microsoft.com/office/drawing/2014/main" id="{A5782F96-3584-367D-258E-104F57DD00EC}"/>
              </a:ext>
            </a:extLst>
          </p:cNvPr>
          <p:cNvPicPr>
            <a:picLocks noChangeAspect="1"/>
          </p:cNvPicPr>
          <p:nvPr/>
        </p:nvPicPr>
        <p:blipFill>
          <a:blip r:embed="rId3"/>
          <a:stretch>
            <a:fillRect/>
          </a:stretch>
        </p:blipFill>
        <p:spPr>
          <a:xfrm>
            <a:off x="2891883" y="1182395"/>
            <a:ext cx="6006790" cy="3330132"/>
          </a:xfrm>
          <a:prstGeom prst="rect">
            <a:avLst/>
          </a:prstGeom>
          <a:ln>
            <a:noFill/>
          </a:ln>
          <a:effectLst>
            <a:glow rad="101600">
              <a:schemeClr val="bg2">
                <a:lumMod val="60000"/>
                <a:lumOff val="40000"/>
                <a:alpha val="60000"/>
              </a:schemeClr>
            </a:glow>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6A10E18A-0920-FC8B-053D-E3D5425604E6}"/>
              </a:ext>
            </a:extLst>
          </p:cNvPr>
          <p:cNvSpPr txBox="1"/>
          <p:nvPr/>
        </p:nvSpPr>
        <p:spPr>
          <a:xfrm>
            <a:off x="163551" y="1182395"/>
            <a:ext cx="2557347" cy="3323987"/>
          </a:xfrm>
          <a:prstGeom prst="rect">
            <a:avLst/>
          </a:prstGeom>
          <a:noFill/>
        </p:spPr>
        <p:txBody>
          <a:bodyPr wrap="square" rtlCol="0">
            <a:spAutoFit/>
          </a:bodyPr>
          <a:lstStyle/>
          <a:p>
            <a:pPr algn="just"/>
            <a:r>
              <a:rPr lang="en-US" sz="1500" b="0" i="0" dirty="0">
                <a:solidFill>
                  <a:srgbClr val="0D0D0D"/>
                </a:solidFill>
                <a:effectLst/>
                <a:latin typeface="Lato" panose="020F0502020204030203" pitchFamily="34" charset="0"/>
                <a:ea typeface="Lato" panose="020F0502020204030203" pitchFamily="34" charset="0"/>
                <a:cs typeface="Lato" panose="020F0502020204030203" pitchFamily="34" charset="0"/>
              </a:rPr>
              <a:t>The second dashboard offers a nuanced view into engagement metrics for YouTube song videos, detailing the like-to-view ratio, comment-to-view ratio, and overall engagement rates, along with tag-based interaction performance, giving content creators a closer look at audience interaction and quality of viewer engagement</a:t>
            </a:r>
            <a:endParaRPr lang="en-IN" sz="15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2"/>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dirty="0">
                <a:solidFill>
                  <a:srgbClr val="FEFEFE"/>
                </a:solidFill>
                <a:latin typeface="Krona One"/>
                <a:ea typeface="Krona One"/>
                <a:cs typeface="Krona One"/>
                <a:sym typeface="Krona One"/>
              </a:rPr>
              <a:t>Popular songs</a:t>
            </a:r>
            <a:endParaRPr sz="120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dirty="0">
              <a:solidFill>
                <a:schemeClr val="dk1"/>
              </a:solidFill>
            </a:endParaRPr>
          </a:p>
        </p:txBody>
      </p:sp>
      <p:sp>
        <p:nvSpPr>
          <p:cNvPr id="794" name="Google Shape;794;p42"/>
          <p:cNvSpPr txBox="1">
            <a:spLocks noGrp="1"/>
          </p:cNvSpPr>
          <p:nvPr>
            <p:ph type="title"/>
          </p:nvPr>
        </p:nvSpPr>
        <p:spPr>
          <a:xfrm>
            <a:off x="957893" y="384925"/>
            <a:ext cx="7704000" cy="572700"/>
          </a:xfrm>
          <a:prstGeom prst="rect">
            <a:avLst/>
          </a:prstGeom>
        </p:spPr>
        <p:txBody>
          <a:bodyPr spcFirstLastPara="1" wrap="square" lIns="91425" tIns="91425" rIns="91425" bIns="91425" anchor="t" anchorCtr="0">
            <a:noAutofit/>
          </a:bodyPr>
          <a:lstStyle/>
          <a:p>
            <a:r>
              <a:rPr lang="en-IN" b="1" i="0" dirty="0">
                <a:solidFill>
                  <a:srgbClr val="0D0D0D"/>
                </a:solidFill>
                <a:effectLst/>
                <a:latin typeface="Krona One" panose="020B0604020202020204" charset="0"/>
              </a:rPr>
              <a:t>Top-</a:t>
            </a:r>
            <a:r>
              <a:rPr lang="en-IN" b="1" i="0" dirty="0">
                <a:solidFill>
                  <a:schemeClr val="accent1"/>
                </a:solidFill>
                <a:effectLst/>
                <a:latin typeface="Krona One" panose="020B0604020202020204" charset="0"/>
              </a:rPr>
              <a:t>Performing Songs</a:t>
            </a:r>
            <a:br>
              <a:rPr lang="en-IN" b="1" i="0" dirty="0">
                <a:solidFill>
                  <a:srgbClr val="0D0D0D"/>
                </a:solidFill>
                <a:effectLst/>
                <a:latin typeface="Krona One" panose="020B0604020202020204" charset="0"/>
              </a:rPr>
            </a:br>
            <a:endParaRPr dirty="0">
              <a:solidFill>
                <a:schemeClr val="accent1"/>
              </a:solidFill>
              <a:latin typeface="Krona One" panose="020B0604020202020204" charset="0"/>
            </a:endParaRPr>
          </a:p>
        </p:txBody>
      </p:sp>
      <p:sp>
        <p:nvSpPr>
          <p:cNvPr id="816" name="Google Shape;816;p42"/>
          <p:cNvSpPr/>
          <p:nvPr/>
        </p:nvSpPr>
        <p:spPr>
          <a:xfrm>
            <a:off x="2973293" y="2935046"/>
            <a:ext cx="338270" cy="355255"/>
          </a:xfrm>
          <a:custGeom>
            <a:avLst/>
            <a:gdLst/>
            <a:ahLst/>
            <a:cxnLst/>
            <a:rect l="l" t="t" r="r" b="b"/>
            <a:pathLst>
              <a:path w="11153" h="11713" extrusionOk="0">
                <a:moveTo>
                  <a:pt x="9594" y="693"/>
                </a:moveTo>
                <a:cubicBezTo>
                  <a:pt x="9767" y="693"/>
                  <a:pt x="9940" y="764"/>
                  <a:pt x="10082" y="906"/>
                </a:cubicBezTo>
                <a:cubicBezTo>
                  <a:pt x="10365" y="1158"/>
                  <a:pt x="10365" y="1599"/>
                  <a:pt x="10082" y="1883"/>
                </a:cubicBezTo>
                <a:lnTo>
                  <a:pt x="9168" y="2796"/>
                </a:lnTo>
                <a:lnTo>
                  <a:pt x="6175" y="3364"/>
                </a:lnTo>
                <a:lnTo>
                  <a:pt x="6175" y="1410"/>
                </a:lnTo>
                <a:lnTo>
                  <a:pt x="8475" y="1410"/>
                </a:lnTo>
                <a:cubicBezTo>
                  <a:pt x="8538" y="1410"/>
                  <a:pt x="8664" y="1379"/>
                  <a:pt x="8696" y="1284"/>
                </a:cubicBezTo>
                <a:lnTo>
                  <a:pt x="9105" y="906"/>
                </a:lnTo>
                <a:cubicBezTo>
                  <a:pt x="9247" y="764"/>
                  <a:pt x="9420" y="693"/>
                  <a:pt x="9594" y="693"/>
                </a:cubicBezTo>
                <a:close/>
                <a:moveTo>
                  <a:pt x="5136" y="749"/>
                </a:moveTo>
                <a:cubicBezTo>
                  <a:pt x="5325" y="749"/>
                  <a:pt x="5482" y="906"/>
                  <a:pt x="5482" y="1095"/>
                </a:cubicBezTo>
                <a:lnTo>
                  <a:pt x="5482" y="4214"/>
                </a:lnTo>
                <a:cubicBezTo>
                  <a:pt x="5356" y="4151"/>
                  <a:pt x="5230" y="4151"/>
                  <a:pt x="5136" y="4151"/>
                </a:cubicBezTo>
                <a:cubicBezTo>
                  <a:pt x="5010" y="4151"/>
                  <a:pt x="4884" y="4151"/>
                  <a:pt x="4758" y="4214"/>
                </a:cubicBezTo>
                <a:lnTo>
                  <a:pt x="4758" y="1095"/>
                </a:lnTo>
                <a:cubicBezTo>
                  <a:pt x="4758" y="906"/>
                  <a:pt x="4915" y="749"/>
                  <a:pt x="5136" y="749"/>
                </a:cubicBezTo>
                <a:close/>
                <a:moveTo>
                  <a:pt x="5136" y="4844"/>
                </a:moveTo>
                <a:cubicBezTo>
                  <a:pt x="5671" y="4844"/>
                  <a:pt x="6144" y="5317"/>
                  <a:pt x="6144" y="5852"/>
                </a:cubicBezTo>
                <a:cubicBezTo>
                  <a:pt x="6144" y="6419"/>
                  <a:pt x="5671" y="6861"/>
                  <a:pt x="5136" y="6861"/>
                </a:cubicBezTo>
                <a:cubicBezTo>
                  <a:pt x="4568" y="6861"/>
                  <a:pt x="4096" y="6388"/>
                  <a:pt x="4096" y="5852"/>
                </a:cubicBezTo>
                <a:cubicBezTo>
                  <a:pt x="4096" y="5317"/>
                  <a:pt x="4568" y="4844"/>
                  <a:pt x="5136" y="4844"/>
                </a:cubicBezTo>
                <a:close/>
                <a:moveTo>
                  <a:pt x="4096" y="1442"/>
                </a:moveTo>
                <a:lnTo>
                  <a:pt x="4096" y="4529"/>
                </a:lnTo>
                <a:cubicBezTo>
                  <a:pt x="3655" y="4844"/>
                  <a:pt x="3434" y="5348"/>
                  <a:pt x="3434" y="5884"/>
                </a:cubicBezTo>
                <a:cubicBezTo>
                  <a:pt x="3434" y="6136"/>
                  <a:pt x="3466" y="6419"/>
                  <a:pt x="3592" y="6609"/>
                </a:cubicBezTo>
                <a:lnTo>
                  <a:pt x="2332" y="8184"/>
                </a:lnTo>
                <a:cubicBezTo>
                  <a:pt x="1323" y="7522"/>
                  <a:pt x="725" y="6356"/>
                  <a:pt x="725" y="5159"/>
                </a:cubicBezTo>
                <a:cubicBezTo>
                  <a:pt x="662" y="3143"/>
                  <a:pt x="2206" y="1568"/>
                  <a:pt x="4096" y="1442"/>
                </a:cubicBezTo>
                <a:close/>
                <a:moveTo>
                  <a:pt x="8916" y="3521"/>
                </a:moveTo>
                <a:lnTo>
                  <a:pt x="8916" y="4466"/>
                </a:lnTo>
                <a:cubicBezTo>
                  <a:pt x="8916" y="4529"/>
                  <a:pt x="8916" y="4592"/>
                  <a:pt x="8948" y="4624"/>
                </a:cubicBezTo>
                <a:lnTo>
                  <a:pt x="9798" y="6419"/>
                </a:lnTo>
                <a:cubicBezTo>
                  <a:pt x="9893" y="6577"/>
                  <a:pt x="9798" y="6672"/>
                  <a:pt x="9798" y="6735"/>
                </a:cubicBezTo>
                <a:cubicBezTo>
                  <a:pt x="9767" y="6766"/>
                  <a:pt x="9704" y="6892"/>
                  <a:pt x="9546" y="6892"/>
                </a:cubicBezTo>
                <a:lnTo>
                  <a:pt x="9263" y="6892"/>
                </a:lnTo>
                <a:cubicBezTo>
                  <a:pt x="9074" y="6892"/>
                  <a:pt x="8916" y="7050"/>
                  <a:pt x="8916" y="7239"/>
                </a:cubicBezTo>
                <a:lnTo>
                  <a:pt x="8916" y="8341"/>
                </a:lnTo>
                <a:cubicBezTo>
                  <a:pt x="8633" y="8467"/>
                  <a:pt x="8381" y="8656"/>
                  <a:pt x="8286" y="8971"/>
                </a:cubicBezTo>
                <a:lnTo>
                  <a:pt x="6522" y="8971"/>
                </a:lnTo>
                <a:cubicBezTo>
                  <a:pt x="5955" y="8971"/>
                  <a:pt x="5482" y="8499"/>
                  <a:pt x="5482" y="7932"/>
                </a:cubicBezTo>
                <a:lnTo>
                  <a:pt x="5482" y="7554"/>
                </a:lnTo>
                <a:cubicBezTo>
                  <a:pt x="6270" y="7396"/>
                  <a:pt x="6868" y="6672"/>
                  <a:pt x="6868" y="5852"/>
                </a:cubicBezTo>
                <a:cubicBezTo>
                  <a:pt x="6868" y="5317"/>
                  <a:pt x="6585" y="4781"/>
                  <a:pt x="6207" y="4466"/>
                </a:cubicBezTo>
                <a:lnTo>
                  <a:pt x="6207" y="4088"/>
                </a:lnTo>
                <a:lnTo>
                  <a:pt x="8916" y="3521"/>
                </a:lnTo>
                <a:close/>
                <a:moveTo>
                  <a:pt x="9231" y="8940"/>
                </a:moveTo>
                <a:cubicBezTo>
                  <a:pt x="9420" y="8940"/>
                  <a:pt x="9578" y="9097"/>
                  <a:pt x="9578" y="9286"/>
                </a:cubicBezTo>
                <a:cubicBezTo>
                  <a:pt x="9578" y="9475"/>
                  <a:pt x="9420" y="9633"/>
                  <a:pt x="9231" y="9633"/>
                </a:cubicBezTo>
                <a:cubicBezTo>
                  <a:pt x="9011" y="9633"/>
                  <a:pt x="8853" y="9475"/>
                  <a:pt x="8853" y="9286"/>
                </a:cubicBezTo>
                <a:cubicBezTo>
                  <a:pt x="8853" y="9097"/>
                  <a:pt x="9011" y="8940"/>
                  <a:pt x="9231" y="8940"/>
                </a:cubicBezTo>
                <a:close/>
                <a:moveTo>
                  <a:pt x="3970" y="7144"/>
                </a:moveTo>
                <a:cubicBezTo>
                  <a:pt x="4222" y="7365"/>
                  <a:pt x="4442" y="7522"/>
                  <a:pt x="4758" y="7554"/>
                </a:cubicBezTo>
                <a:lnTo>
                  <a:pt x="4758" y="7932"/>
                </a:lnTo>
                <a:cubicBezTo>
                  <a:pt x="4758" y="8877"/>
                  <a:pt x="5514" y="9633"/>
                  <a:pt x="6459" y="9633"/>
                </a:cubicBezTo>
                <a:lnTo>
                  <a:pt x="8223" y="9633"/>
                </a:lnTo>
                <a:cubicBezTo>
                  <a:pt x="8286" y="9727"/>
                  <a:pt x="8318" y="9791"/>
                  <a:pt x="8349" y="9822"/>
                </a:cubicBezTo>
                <a:cubicBezTo>
                  <a:pt x="8034" y="10137"/>
                  <a:pt x="7593" y="10295"/>
                  <a:pt x="7183" y="10295"/>
                </a:cubicBezTo>
                <a:lnTo>
                  <a:pt x="5797" y="10295"/>
                </a:lnTo>
                <a:cubicBezTo>
                  <a:pt x="5608" y="10295"/>
                  <a:pt x="5451" y="10452"/>
                  <a:pt x="5451" y="10673"/>
                </a:cubicBezTo>
                <a:lnTo>
                  <a:pt x="5451" y="11051"/>
                </a:lnTo>
                <a:lnTo>
                  <a:pt x="2710" y="11051"/>
                </a:lnTo>
                <a:lnTo>
                  <a:pt x="2710" y="8719"/>
                </a:lnTo>
                <a:lnTo>
                  <a:pt x="3970" y="7144"/>
                </a:lnTo>
                <a:close/>
                <a:moveTo>
                  <a:pt x="9629" y="0"/>
                </a:moveTo>
                <a:cubicBezTo>
                  <a:pt x="9278" y="0"/>
                  <a:pt x="8932" y="134"/>
                  <a:pt x="8664" y="402"/>
                </a:cubicBezTo>
                <a:lnTo>
                  <a:pt x="8412" y="686"/>
                </a:lnTo>
                <a:lnTo>
                  <a:pt x="6144" y="686"/>
                </a:lnTo>
                <a:cubicBezTo>
                  <a:pt x="5986" y="308"/>
                  <a:pt x="5640" y="24"/>
                  <a:pt x="5167" y="24"/>
                </a:cubicBezTo>
                <a:cubicBezTo>
                  <a:pt x="4726" y="24"/>
                  <a:pt x="4348" y="308"/>
                  <a:pt x="4190" y="686"/>
                </a:cubicBezTo>
                <a:cubicBezTo>
                  <a:pt x="1859" y="812"/>
                  <a:pt x="0" y="2702"/>
                  <a:pt x="0" y="5033"/>
                </a:cubicBezTo>
                <a:cubicBezTo>
                  <a:pt x="0" y="6514"/>
                  <a:pt x="725" y="7900"/>
                  <a:pt x="1922" y="8688"/>
                </a:cubicBezTo>
                <a:lnTo>
                  <a:pt x="2048" y="8782"/>
                </a:lnTo>
                <a:lnTo>
                  <a:pt x="2048" y="11366"/>
                </a:lnTo>
                <a:cubicBezTo>
                  <a:pt x="2048" y="11555"/>
                  <a:pt x="2206" y="11712"/>
                  <a:pt x="2426" y="11712"/>
                </a:cubicBezTo>
                <a:lnTo>
                  <a:pt x="5829" y="11712"/>
                </a:lnTo>
                <a:cubicBezTo>
                  <a:pt x="6018" y="11712"/>
                  <a:pt x="6207" y="11555"/>
                  <a:pt x="6207" y="11366"/>
                </a:cubicBezTo>
                <a:lnTo>
                  <a:pt x="6207" y="10956"/>
                </a:lnTo>
                <a:lnTo>
                  <a:pt x="7215" y="10956"/>
                </a:lnTo>
                <a:cubicBezTo>
                  <a:pt x="7877" y="10956"/>
                  <a:pt x="8475" y="10704"/>
                  <a:pt x="8948" y="10232"/>
                </a:cubicBezTo>
                <a:cubicBezTo>
                  <a:pt x="9074" y="10263"/>
                  <a:pt x="9137" y="10263"/>
                  <a:pt x="9263" y="10263"/>
                </a:cubicBezTo>
                <a:cubicBezTo>
                  <a:pt x="9830" y="10263"/>
                  <a:pt x="10302" y="9791"/>
                  <a:pt x="10302" y="9223"/>
                </a:cubicBezTo>
                <a:cubicBezTo>
                  <a:pt x="10302" y="8814"/>
                  <a:pt x="10019" y="8404"/>
                  <a:pt x="9609" y="8247"/>
                </a:cubicBezTo>
                <a:lnTo>
                  <a:pt x="9609" y="7491"/>
                </a:lnTo>
                <a:cubicBezTo>
                  <a:pt x="9924" y="7459"/>
                  <a:pt x="10239" y="7302"/>
                  <a:pt x="10397" y="7018"/>
                </a:cubicBezTo>
                <a:cubicBezTo>
                  <a:pt x="10617" y="6703"/>
                  <a:pt x="10617" y="6356"/>
                  <a:pt x="10460" y="6041"/>
                </a:cubicBezTo>
                <a:lnTo>
                  <a:pt x="9609" y="4403"/>
                </a:lnTo>
                <a:lnTo>
                  <a:pt x="9609" y="3332"/>
                </a:lnTo>
                <a:lnTo>
                  <a:pt x="10617" y="2355"/>
                </a:lnTo>
                <a:cubicBezTo>
                  <a:pt x="11153" y="1788"/>
                  <a:pt x="11153" y="938"/>
                  <a:pt x="10617" y="402"/>
                </a:cubicBezTo>
                <a:cubicBezTo>
                  <a:pt x="10334" y="134"/>
                  <a:pt x="9979" y="0"/>
                  <a:pt x="9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2"/>
          <p:cNvGrpSpPr/>
          <p:nvPr/>
        </p:nvGrpSpPr>
        <p:grpSpPr>
          <a:xfrm>
            <a:off x="4395151" y="1502482"/>
            <a:ext cx="353587" cy="353587"/>
            <a:chOff x="-34776500" y="2631825"/>
            <a:chExt cx="291450" cy="291450"/>
          </a:xfrm>
        </p:grpSpPr>
        <p:sp>
          <p:nvSpPr>
            <p:cNvPr id="818" name="Google Shape;818;p42"/>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42"/>
          <p:cNvGrpSpPr/>
          <p:nvPr/>
        </p:nvGrpSpPr>
        <p:grpSpPr>
          <a:xfrm>
            <a:off x="1533726" y="1502482"/>
            <a:ext cx="358349" cy="353587"/>
            <a:chOff x="-34421275" y="2631050"/>
            <a:chExt cx="295375" cy="291450"/>
          </a:xfrm>
        </p:grpSpPr>
        <p:sp>
          <p:nvSpPr>
            <p:cNvPr id="822" name="Google Shape;822;p42"/>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42"/>
          <p:cNvGrpSpPr/>
          <p:nvPr/>
        </p:nvGrpSpPr>
        <p:grpSpPr>
          <a:xfrm>
            <a:off x="5824693" y="2935893"/>
            <a:ext cx="353557" cy="353557"/>
            <a:chOff x="-30064925" y="2332550"/>
            <a:chExt cx="291425" cy="291425"/>
          </a:xfrm>
        </p:grpSpPr>
        <p:sp>
          <p:nvSpPr>
            <p:cNvPr id="827" name="Google Shape;827;p42"/>
            <p:cNvSpPr/>
            <p:nvPr/>
          </p:nvSpPr>
          <p:spPr>
            <a:xfrm>
              <a:off x="-30064925" y="2332550"/>
              <a:ext cx="291425" cy="291425"/>
            </a:xfrm>
            <a:custGeom>
              <a:avLst/>
              <a:gdLst/>
              <a:ahLst/>
              <a:cxnLst/>
              <a:rect l="l" t="t" r="r" b="b"/>
              <a:pathLst>
                <a:path w="11657" h="11657" extrusionOk="0">
                  <a:moveTo>
                    <a:pt x="5829" y="662"/>
                  </a:moveTo>
                  <a:cubicBezTo>
                    <a:pt x="8664" y="662"/>
                    <a:pt x="10995" y="2993"/>
                    <a:pt x="10995" y="5828"/>
                  </a:cubicBezTo>
                  <a:cubicBezTo>
                    <a:pt x="10995" y="8695"/>
                    <a:pt x="8664" y="10995"/>
                    <a:pt x="5829" y="10995"/>
                  </a:cubicBezTo>
                  <a:cubicBezTo>
                    <a:pt x="2993" y="10995"/>
                    <a:pt x="662" y="8664"/>
                    <a:pt x="662" y="5828"/>
                  </a:cubicBezTo>
                  <a:cubicBezTo>
                    <a:pt x="662" y="2993"/>
                    <a:pt x="2993" y="662"/>
                    <a:pt x="5829" y="662"/>
                  </a:cubicBezTo>
                  <a:close/>
                  <a:moveTo>
                    <a:pt x="5829" y="0"/>
                  </a:moveTo>
                  <a:cubicBezTo>
                    <a:pt x="2615" y="0"/>
                    <a:pt x="0" y="2615"/>
                    <a:pt x="0" y="5828"/>
                  </a:cubicBezTo>
                  <a:cubicBezTo>
                    <a:pt x="0" y="9042"/>
                    <a:pt x="2647" y="11657"/>
                    <a:pt x="5829" y="11657"/>
                  </a:cubicBezTo>
                  <a:cubicBezTo>
                    <a:pt x="9074" y="11657"/>
                    <a:pt x="11657" y="9010"/>
                    <a:pt x="11657" y="5828"/>
                  </a:cubicBezTo>
                  <a:cubicBezTo>
                    <a:pt x="11657" y="2646"/>
                    <a:pt x="9074"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29944425" y="2384525"/>
              <a:ext cx="51225" cy="51225"/>
            </a:xfrm>
            <a:custGeom>
              <a:avLst/>
              <a:gdLst/>
              <a:ahLst/>
              <a:cxnLst/>
              <a:rect l="l" t="t" r="r" b="b"/>
              <a:pathLst>
                <a:path w="2049" h="2049" extrusionOk="0">
                  <a:moveTo>
                    <a:pt x="1009" y="662"/>
                  </a:moveTo>
                  <a:cubicBezTo>
                    <a:pt x="1198" y="662"/>
                    <a:pt x="1355" y="819"/>
                    <a:pt x="1355" y="1040"/>
                  </a:cubicBezTo>
                  <a:cubicBezTo>
                    <a:pt x="1355" y="1229"/>
                    <a:pt x="1198" y="1387"/>
                    <a:pt x="1009" y="1387"/>
                  </a:cubicBezTo>
                  <a:cubicBezTo>
                    <a:pt x="820" y="1387"/>
                    <a:pt x="662" y="1229"/>
                    <a:pt x="662" y="1040"/>
                  </a:cubicBezTo>
                  <a:cubicBezTo>
                    <a:pt x="662" y="819"/>
                    <a:pt x="820" y="662"/>
                    <a:pt x="1009" y="662"/>
                  </a:cubicBezTo>
                  <a:close/>
                  <a:moveTo>
                    <a:pt x="1009" y="0"/>
                  </a:moveTo>
                  <a:cubicBezTo>
                    <a:pt x="473" y="0"/>
                    <a:pt x="0" y="473"/>
                    <a:pt x="0" y="1040"/>
                  </a:cubicBezTo>
                  <a:cubicBezTo>
                    <a:pt x="0" y="1576"/>
                    <a:pt x="473" y="2048"/>
                    <a:pt x="1009" y="2048"/>
                  </a:cubicBezTo>
                  <a:cubicBezTo>
                    <a:pt x="1576" y="2048"/>
                    <a:pt x="2048" y="1576"/>
                    <a:pt x="2048" y="1040"/>
                  </a:cubicBezTo>
                  <a:cubicBezTo>
                    <a:pt x="2048" y="473"/>
                    <a:pt x="1607"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29944425" y="2452250"/>
              <a:ext cx="51225" cy="119750"/>
            </a:xfrm>
            <a:custGeom>
              <a:avLst/>
              <a:gdLst/>
              <a:ahLst/>
              <a:cxnLst/>
              <a:rect l="l" t="t" r="r" b="b"/>
              <a:pathLst>
                <a:path w="2049" h="4790" extrusionOk="0">
                  <a:moveTo>
                    <a:pt x="1009" y="725"/>
                  </a:moveTo>
                  <a:cubicBezTo>
                    <a:pt x="1198" y="725"/>
                    <a:pt x="1355" y="883"/>
                    <a:pt x="1355" y="1072"/>
                  </a:cubicBezTo>
                  <a:lnTo>
                    <a:pt x="1355" y="3781"/>
                  </a:lnTo>
                  <a:cubicBezTo>
                    <a:pt x="1355" y="4002"/>
                    <a:pt x="1198" y="4159"/>
                    <a:pt x="1009" y="4159"/>
                  </a:cubicBezTo>
                  <a:cubicBezTo>
                    <a:pt x="820" y="4159"/>
                    <a:pt x="662" y="4002"/>
                    <a:pt x="662" y="3781"/>
                  </a:cubicBezTo>
                  <a:lnTo>
                    <a:pt x="662" y="1072"/>
                  </a:lnTo>
                  <a:cubicBezTo>
                    <a:pt x="662" y="883"/>
                    <a:pt x="820" y="725"/>
                    <a:pt x="1009" y="725"/>
                  </a:cubicBezTo>
                  <a:close/>
                  <a:moveTo>
                    <a:pt x="1009" y="1"/>
                  </a:moveTo>
                  <a:cubicBezTo>
                    <a:pt x="473" y="1"/>
                    <a:pt x="0" y="473"/>
                    <a:pt x="0" y="1040"/>
                  </a:cubicBezTo>
                  <a:lnTo>
                    <a:pt x="0" y="3750"/>
                  </a:lnTo>
                  <a:cubicBezTo>
                    <a:pt x="0" y="4317"/>
                    <a:pt x="473" y="4790"/>
                    <a:pt x="1009" y="4790"/>
                  </a:cubicBezTo>
                  <a:cubicBezTo>
                    <a:pt x="1576" y="4790"/>
                    <a:pt x="2048" y="4317"/>
                    <a:pt x="2048" y="3750"/>
                  </a:cubicBezTo>
                  <a:lnTo>
                    <a:pt x="2048" y="1040"/>
                  </a:lnTo>
                  <a:cubicBezTo>
                    <a:pt x="2048" y="473"/>
                    <a:pt x="1607"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a:extLst>
              <a:ext uri="{FF2B5EF4-FFF2-40B4-BE49-F238E27FC236}">
                <a16:creationId xmlns:a16="http://schemas.microsoft.com/office/drawing/2014/main" id="{8B19CA9F-1A69-2628-5530-468785A151FE}"/>
              </a:ext>
            </a:extLst>
          </p:cNvPr>
          <p:cNvPicPr>
            <a:picLocks noChangeAspect="1"/>
          </p:cNvPicPr>
          <p:nvPr/>
        </p:nvPicPr>
        <p:blipFill>
          <a:blip r:embed="rId3"/>
          <a:stretch>
            <a:fillRect/>
          </a:stretch>
        </p:blipFill>
        <p:spPr>
          <a:xfrm>
            <a:off x="462599" y="2521428"/>
            <a:ext cx="3932552" cy="2017470"/>
          </a:xfrm>
          <a:prstGeom prst="rect">
            <a:avLst/>
          </a:prstGeom>
        </p:spPr>
      </p:pic>
      <p:pic>
        <p:nvPicPr>
          <p:cNvPr id="25" name="Picture 24">
            <a:extLst>
              <a:ext uri="{FF2B5EF4-FFF2-40B4-BE49-F238E27FC236}">
                <a16:creationId xmlns:a16="http://schemas.microsoft.com/office/drawing/2014/main" id="{5F422AD7-5862-526F-538A-0BA262B85407}"/>
              </a:ext>
            </a:extLst>
          </p:cNvPr>
          <p:cNvPicPr>
            <a:picLocks noChangeAspect="1"/>
          </p:cNvPicPr>
          <p:nvPr/>
        </p:nvPicPr>
        <p:blipFill>
          <a:blip r:embed="rId4"/>
          <a:stretch>
            <a:fillRect/>
          </a:stretch>
        </p:blipFill>
        <p:spPr>
          <a:xfrm>
            <a:off x="4748738" y="2509926"/>
            <a:ext cx="4099530" cy="2017470"/>
          </a:xfrm>
          <a:prstGeom prst="rect">
            <a:avLst/>
          </a:prstGeom>
        </p:spPr>
      </p:pic>
      <p:sp>
        <p:nvSpPr>
          <p:cNvPr id="26" name="TextBox 25">
            <a:extLst>
              <a:ext uri="{FF2B5EF4-FFF2-40B4-BE49-F238E27FC236}">
                <a16:creationId xmlns:a16="http://schemas.microsoft.com/office/drawing/2014/main" id="{0BC6326D-A15F-37FF-D850-5F78AC3958A0}"/>
              </a:ext>
            </a:extLst>
          </p:cNvPr>
          <p:cNvSpPr txBox="1"/>
          <p:nvPr/>
        </p:nvSpPr>
        <p:spPr>
          <a:xfrm>
            <a:off x="450546" y="991822"/>
            <a:ext cx="8303941" cy="1384995"/>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Vaaste Song" tops in viewership, highlighting its widespread appeal.</a:t>
            </a:r>
          </a:p>
          <a:p>
            <a:pPr marL="285750" indent="-285750">
              <a:buFont typeface="Wingdings" panose="05000000000000000000" pitchFamily="2" charset="2"/>
              <a:buChar char="q"/>
            </a:pPr>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Viewer interest is diverse, as indicated by the close view percentages among top songs.</a:t>
            </a:r>
          </a:p>
          <a:p>
            <a:pPr marL="285750" indent="-285750">
              <a:buFont typeface="Wingdings" panose="05000000000000000000" pitchFamily="2" charset="2"/>
              <a:buChar char="q"/>
            </a:pPr>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The song "BBayRBtfsOU" garners the highest number of likes, reflecting robust audience appreciation.</a:t>
            </a:r>
          </a:p>
          <a:p>
            <a:pPr marL="285750" indent="-285750">
              <a:buFont typeface="Wingdings" panose="05000000000000000000" pitchFamily="2" charset="2"/>
              <a:buChar char="q"/>
            </a:pPr>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Discrepancy between views and likes suggests varied audience interactions.</a:t>
            </a:r>
          </a:p>
          <a:p>
            <a:pPr marL="285750" indent="-285750">
              <a:buFont typeface="Wingdings" panose="05000000000000000000" pitchFamily="2" charset="2"/>
              <a:buChar char="q"/>
            </a:pPr>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Factors like artist recognition, song popularity, and cultural impact are likely success drivers</a:t>
            </a:r>
            <a:endParaRPr lang="en-IN"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6" name="Google Shape;836;p43"/>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dirty="0">
                <a:solidFill>
                  <a:srgbClr val="FEFEFE"/>
                </a:solidFill>
                <a:latin typeface="Krona One"/>
                <a:ea typeface="Krona One"/>
                <a:cs typeface="Krona One"/>
                <a:sym typeface="Krona One"/>
              </a:rPr>
              <a:t>Best view</a:t>
            </a:r>
            <a:endParaRPr sz="120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dirty="0">
              <a:solidFill>
                <a:schemeClr val="dk1"/>
              </a:solidFill>
              <a:latin typeface="Krona One"/>
              <a:ea typeface="Krona One"/>
              <a:cs typeface="Krona One"/>
              <a:sym typeface="Krona One"/>
            </a:endParaRPr>
          </a:p>
        </p:txBody>
      </p:sp>
      <p:pic>
        <p:nvPicPr>
          <p:cNvPr id="7" name="Picture 6">
            <a:extLst>
              <a:ext uri="{FF2B5EF4-FFF2-40B4-BE49-F238E27FC236}">
                <a16:creationId xmlns:a16="http://schemas.microsoft.com/office/drawing/2014/main" id="{89788B73-35B8-FAEC-3AFD-0FD0BCF03E66}"/>
              </a:ext>
            </a:extLst>
          </p:cNvPr>
          <p:cNvPicPr>
            <a:picLocks noChangeAspect="1"/>
          </p:cNvPicPr>
          <p:nvPr/>
        </p:nvPicPr>
        <p:blipFill>
          <a:blip r:embed="rId3"/>
          <a:stretch>
            <a:fillRect/>
          </a:stretch>
        </p:blipFill>
        <p:spPr>
          <a:xfrm>
            <a:off x="207751" y="2308313"/>
            <a:ext cx="4275040" cy="2222048"/>
          </a:xfrm>
          <a:prstGeom prst="rect">
            <a:avLst/>
          </a:prstGeom>
        </p:spPr>
      </p:pic>
      <p:sp>
        <p:nvSpPr>
          <p:cNvPr id="15" name="TextBox 14">
            <a:extLst>
              <a:ext uri="{FF2B5EF4-FFF2-40B4-BE49-F238E27FC236}">
                <a16:creationId xmlns:a16="http://schemas.microsoft.com/office/drawing/2014/main" id="{19D379DE-C5D2-2E83-1343-68145C18B3A9}"/>
              </a:ext>
            </a:extLst>
          </p:cNvPr>
          <p:cNvSpPr txBox="1"/>
          <p:nvPr/>
        </p:nvSpPr>
        <p:spPr>
          <a:xfrm>
            <a:off x="2185640" y="397625"/>
            <a:ext cx="5627648" cy="584775"/>
          </a:xfrm>
          <a:prstGeom prst="rect">
            <a:avLst/>
          </a:prstGeom>
          <a:noFill/>
        </p:spPr>
        <p:txBody>
          <a:bodyPr wrap="square" rtlCol="0">
            <a:spAutoFit/>
          </a:bodyPr>
          <a:lstStyle/>
          <a:p>
            <a:r>
              <a:rPr lang="en-IN" sz="3200" b="1" i="0" dirty="0">
                <a:solidFill>
                  <a:srgbClr val="0D0D0D"/>
                </a:solidFill>
                <a:effectLst/>
                <a:latin typeface="Krona One" panose="020B0604020202020204" charset="0"/>
              </a:rPr>
              <a:t>Viewer </a:t>
            </a:r>
            <a:r>
              <a:rPr lang="en-IN" sz="3200" b="1" i="0" dirty="0">
                <a:solidFill>
                  <a:schemeClr val="bg2"/>
                </a:solidFill>
                <a:effectLst/>
                <a:latin typeface="Krona One" panose="020B0604020202020204" charset="0"/>
              </a:rPr>
              <a:t>Interaction</a:t>
            </a:r>
            <a:r>
              <a:rPr lang="en-IN" sz="3200" b="1" i="0" dirty="0">
                <a:solidFill>
                  <a:srgbClr val="0D0D0D"/>
                </a:solidFill>
                <a:effectLst/>
                <a:latin typeface="Krona One" panose="020B0604020202020204" charset="0"/>
              </a:rPr>
              <a:t> </a:t>
            </a:r>
            <a:endParaRPr lang="en-IN" sz="3200" b="1" dirty="0">
              <a:latin typeface="Krona One" panose="020B0604020202020204" charset="0"/>
            </a:endParaRPr>
          </a:p>
        </p:txBody>
      </p:sp>
      <p:sp>
        <p:nvSpPr>
          <p:cNvPr id="16" name="TextBox 15">
            <a:extLst>
              <a:ext uri="{FF2B5EF4-FFF2-40B4-BE49-F238E27FC236}">
                <a16:creationId xmlns:a16="http://schemas.microsoft.com/office/drawing/2014/main" id="{2EB65529-7E46-87EA-B5E7-72072367D972}"/>
              </a:ext>
            </a:extLst>
          </p:cNvPr>
          <p:cNvSpPr txBox="1"/>
          <p:nvPr/>
        </p:nvSpPr>
        <p:spPr>
          <a:xfrm>
            <a:off x="468352" y="924460"/>
            <a:ext cx="7895063" cy="1169551"/>
          </a:xfrm>
          <a:prstGeom prst="rect">
            <a:avLst/>
          </a:prstGeom>
          <a:noFill/>
        </p:spPr>
        <p:txBody>
          <a:bodyPr wrap="square" rtlCol="0">
            <a:spAutoFit/>
          </a:bodyPr>
          <a:lstStyle/>
          <a:p>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HD content shows a marked lead in viewer engagement over SD, emphasizing the value of quality in attracting likes and comments.</a:t>
            </a:r>
          </a:p>
          <a:p>
            <a:endPar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endParaRPr>
          </a:p>
          <a:p>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This pie chart illustrates the proportion of viewer interactions for the top five tags, highlighting that "Kabir </a:t>
            </a:r>
            <a:r>
              <a:rPr lang="en-US" b="0" i="0" dirty="0" err="1">
                <a:solidFill>
                  <a:srgbClr val="0D0D0D"/>
                </a:solidFill>
                <a:effectLst/>
                <a:latin typeface="Lato" panose="020F0502020204030203" pitchFamily="34" charset="0"/>
                <a:ea typeface="Lato" panose="020F0502020204030203" pitchFamily="34" charset="0"/>
                <a:cs typeface="Lato" panose="020F0502020204030203" pitchFamily="34" charset="0"/>
              </a:rPr>
              <a:t>ke</a:t>
            </a:r>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 </a:t>
            </a:r>
            <a:r>
              <a:rPr lang="en-US" b="0" i="0" dirty="0" err="1">
                <a:solidFill>
                  <a:srgbClr val="0D0D0D"/>
                </a:solidFill>
                <a:effectLst/>
                <a:latin typeface="Lato" panose="020F0502020204030203" pitchFamily="34" charset="0"/>
                <a:ea typeface="Lato" panose="020F0502020204030203" pitchFamily="34" charset="0"/>
                <a:cs typeface="Lato" panose="020F0502020204030203" pitchFamily="34" charset="0"/>
              </a:rPr>
              <a:t>dohe</a:t>
            </a:r>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 tags are the most engaging, claiming nearly half of the total interactions</a:t>
            </a:r>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18" name="Picture 17">
            <a:extLst>
              <a:ext uri="{FF2B5EF4-FFF2-40B4-BE49-F238E27FC236}">
                <a16:creationId xmlns:a16="http://schemas.microsoft.com/office/drawing/2014/main" id="{D2E957CC-1B0F-68DD-BC24-BC0554011A03}"/>
              </a:ext>
            </a:extLst>
          </p:cNvPr>
          <p:cNvPicPr>
            <a:picLocks noChangeAspect="1"/>
          </p:cNvPicPr>
          <p:nvPr/>
        </p:nvPicPr>
        <p:blipFill>
          <a:blip r:embed="rId4"/>
          <a:stretch>
            <a:fillRect/>
          </a:stretch>
        </p:blipFill>
        <p:spPr>
          <a:xfrm>
            <a:off x="4798740" y="2308313"/>
            <a:ext cx="4077631" cy="222204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2425" name="Google Shape;2425;p44"/>
          <p:cNvSpPr txBox="1">
            <a:spLocks noGrp="1"/>
          </p:cNvSpPr>
          <p:nvPr>
            <p:ph type="subTitle" idx="4294967295"/>
          </p:nvPr>
        </p:nvSpPr>
        <p:spPr>
          <a:xfrm>
            <a:off x="3166099" y="2450403"/>
            <a:ext cx="341700" cy="242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latin typeface="Krona One"/>
                <a:ea typeface="Krona One"/>
                <a:cs typeface="Krona One"/>
                <a:sym typeface="Krona One"/>
              </a:rPr>
              <a:t>3</a:t>
            </a:r>
            <a:endParaRPr>
              <a:solidFill>
                <a:schemeClr val="lt1"/>
              </a:solidFill>
              <a:latin typeface="Krona One"/>
              <a:ea typeface="Krona One"/>
              <a:cs typeface="Krona One"/>
              <a:sym typeface="Krona One"/>
            </a:endParaRPr>
          </a:p>
        </p:txBody>
      </p:sp>
      <p:sp>
        <p:nvSpPr>
          <p:cNvPr id="3" name="Title 2">
            <a:extLst>
              <a:ext uri="{FF2B5EF4-FFF2-40B4-BE49-F238E27FC236}">
                <a16:creationId xmlns:a16="http://schemas.microsoft.com/office/drawing/2014/main" id="{1B979847-DDB5-7CF4-40FF-30D43A15E9FF}"/>
              </a:ext>
            </a:extLst>
          </p:cNvPr>
          <p:cNvSpPr>
            <a:spLocks noGrp="1"/>
          </p:cNvSpPr>
          <p:nvPr>
            <p:ph type="title"/>
          </p:nvPr>
        </p:nvSpPr>
        <p:spPr>
          <a:xfrm>
            <a:off x="720000" y="375848"/>
            <a:ext cx="7704000" cy="538551"/>
          </a:xfrm>
        </p:spPr>
        <p:txBody>
          <a:bodyPr/>
          <a:lstStyle/>
          <a:p>
            <a:r>
              <a:rPr lang="en-IN" b="1" i="0" dirty="0">
                <a:solidFill>
                  <a:srgbClr val="0D0D0D"/>
                </a:solidFill>
                <a:effectLst/>
                <a:latin typeface="Krona One" panose="020B0604020202020204" charset="0"/>
              </a:rPr>
              <a:t>Trend </a:t>
            </a:r>
            <a:r>
              <a:rPr lang="en-IN" b="1" i="0" dirty="0">
                <a:solidFill>
                  <a:schemeClr val="accent1"/>
                </a:solidFill>
                <a:effectLst/>
                <a:latin typeface="Krona One" panose="020B0604020202020204" charset="0"/>
              </a:rPr>
              <a:t>Analysis</a:t>
            </a:r>
            <a:br>
              <a:rPr lang="en-IN" b="1" i="0" dirty="0">
                <a:solidFill>
                  <a:schemeClr val="accent1"/>
                </a:solidFill>
                <a:effectLst/>
                <a:latin typeface="Söhne"/>
              </a:rPr>
            </a:br>
            <a:endParaRPr lang="en-IN" dirty="0">
              <a:solidFill>
                <a:schemeClr val="accent1"/>
              </a:solidFill>
            </a:endParaRPr>
          </a:p>
        </p:txBody>
      </p:sp>
      <p:pic>
        <p:nvPicPr>
          <p:cNvPr id="9" name="Picture 8">
            <a:extLst>
              <a:ext uri="{FF2B5EF4-FFF2-40B4-BE49-F238E27FC236}">
                <a16:creationId xmlns:a16="http://schemas.microsoft.com/office/drawing/2014/main" id="{B338026D-1D00-2624-2293-FC68914425DF}"/>
              </a:ext>
            </a:extLst>
          </p:cNvPr>
          <p:cNvPicPr>
            <a:picLocks noChangeAspect="1"/>
          </p:cNvPicPr>
          <p:nvPr/>
        </p:nvPicPr>
        <p:blipFill>
          <a:blip r:embed="rId3"/>
          <a:stretch>
            <a:fillRect/>
          </a:stretch>
        </p:blipFill>
        <p:spPr>
          <a:xfrm>
            <a:off x="4795024" y="1048215"/>
            <a:ext cx="4135595" cy="3508917"/>
          </a:xfrm>
          <a:prstGeom prst="rect">
            <a:avLst/>
          </a:prstGeom>
        </p:spPr>
      </p:pic>
      <p:sp>
        <p:nvSpPr>
          <p:cNvPr id="11" name="Rectangle 1">
            <a:extLst>
              <a:ext uri="{FF2B5EF4-FFF2-40B4-BE49-F238E27FC236}">
                <a16:creationId xmlns:a16="http://schemas.microsoft.com/office/drawing/2014/main" id="{88E87E94-94AF-52C0-5AB7-458F07B0C295}"/>
              </a:ext>
            </a:extLst>
          </p:cNvPr>
          <p:cNvSpPr>
            <a:spLocks noChangeArrowheads="1"/>
          </p:cNvSpPr>
          <p:nvPr/>
        </p:nvSpPr>
        <p:spPr bwMode="auto">
          <a:xfrm>
            <a:off x="213380" y="1156069"/>
            <a:ext cx="4254541"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rPr>
              <a:t>The multi-row card chart presents song durations, titles, release years, and star ratings, enabling trend analysis to identify top-rated songs of each year and discern patterns in musical content and popularity based on viewer ratings.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0D0D0D"/>
                </a:solidFill>
                <a:effectLst/>
                <a:latin typeface="Lato" panose="020F0502020204030203" pitchFamily="34" charset="0"/>
                <a:ea typeface="Lato" panose="020F0502020204030203" pitchFamily="34" charset="0"/>
                <a:cs typeface="Lato" panose="020F0502020204030203" pitchFamily="34" charset="0"/>
              </a:rPr>
              <a:t>This visual summary highlights the top-rated YouTube songs over different years, providing quick insights into annual favorites based on star ratings and indicating potential shifts in musical tastes and trends.</a:t>
            </a:r>
            <a:br>
              <a:rPr kumimoji="0" lang="en-US" altLang="en-US" sz="1600" b="0" i="0" u="none" strike="noStrike" cap="none" normalizeH="0" baseline="0" dirty="0">
                <a:ln>
                  <a:noFill/>
                </a:ln>
                <a:solidFill>
                  <a:srgbClr val="000000"/>
                </a:solidFill>
                <a:effectLst/>
                <a:latin typeface="Lato" panose="020F0502020204030203" pitchFamily="34" charset="0"/>
                <a:ea typeface="Lato" panose="020F0502020204030203" pitchFamily="34" charset="0"/>
                <a:cs typeface="Lato" panose="020F0502020204030203" pitchFamily="34" charset="0"/>
              </a:rPr>
            </a:br>
            <a:endParaRPr kumimoji="0" lang="en-US" altLang="en-US" sz="16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p:txBody>
      </p:sp>
      <p:sp>
        <p:nvSpPr>
          <p:cNvPr id="2" name="Google Shape;836;p43">
            <a:extLst>
              <a:ext uri="{FF2B5EF4-FFF2-40B4-BE49-F238E27FC236}">
                <a16:creationId xmlns:a16="http://schemas.microsoft.com/office/drawing/2014/main" id="{ED65747D-4FBC-A6AB-D58D-DF211E7DA724}"/>
              </a:ext>
            </a:extLst>
          </p:cNvPr>
          <p:cNvSpPr txBox="1"/>
          <p:nvPr/>
        </p:nvSpPr>
        <p:spPr>
          <a:xfrm>
            <a:off x="3752250" y="44648"/>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IN" sz="1200" dirty="0">
                <a:solidFill>
                  <a:srgbClr val="FEFEFE"/>
                </a:solidFill>
                <a:latin typeface="Krona One"/>
                <a:ea typeface="Krona One"/>
                <a:cs typeface="Krona One"/>
                <a:sym typeface="Krona One"/>
              </a:rPr>
              <a:t>S</a:t>
            </a:r>
            <a:r>
              <a:rPr lang="en" sz="1200" dirty="0">
                <a:solidFill>
                  <a:srgbClr val="FEFEFE"/>
                </a:solidFill>
                <a:latin typeface="Krona One"/>
                <a:ea typeface="Krona One"/>
                <a:cs typeface="Krona One"/>
                <a:sym typeface="Krona One"/>
              </a:rPr>
              <a:t>ong-Stars </a:t>
            </a:r>
            <a:endParaRPr sz="120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dirty="0">
              <a:solidFill>
                <a:schemeClr val="dk1"/>
              </a:solidFill>
              <a:latin typeface="Krona One"/>
              <a:ea typeface="Krona One"/>
              <a:cs typeface="Krona One"/>
              <a:sym typeface="Krona One"/>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506" name="Google Shape;2506;p45"/>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dirty="0">
                <a:solidFill>
                  <a:srgbClr val="FEFEFE"/>
                </a:solidFill>
                <a:latin typeface="Krona One"/>
                <a:ea typeface="Krona One"/>
                <a:cs typeface="Krona One"/>
                <a:sym typeface="Krona One"/>
              </a:rPr>
              <a:t>moment</a:t>
            </a:r>
            <a:endParaRPr sz="120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dirty="0">
              <a:solidFill>
                <a:schemeClr val="dk1"/>
              </a:solidFill>
              <a:latin typeface="Krona One"/>
              <a:ea typeface="Krona One"/>
              <a:cs typeface="Krona One"/>
              <a:sym typeface="Krona One"/>
            </a:endParaRPr>
          </a:p>
        </p:txBody>
      </p:sp>
      <p:sp>
        <p:nvSpPr>
          <p:cNvPr id="10" name="TextBox 9">
            <a:extLst>
              <a:ext uri="{FF2B5EF4-FFF2-40B4-BE49-F238E27FC236}">
                <a16:creationId xmlns:a16="http://schemas.microsoft.com/office/drawing/2014/main" id="{F2C1AC4E-D8C0-DD8A-97E6-71CC50C9C316}"/>
              </a:ext>
            </a:extLst>
          </p:cNvPr>
          <p:cNvSpPr txBox="1"/>
          <p:nvPr/>
        </p:nvSpPr>
        <p:spPr>
          <a:xfrm>
            <a:off x="1337125" y="405659"/>
            <a:ext cx="7227012" cy="707886"/>
          </a:xfrm>
          <a:prstGeom prst="rect">
            <a:avLst/>
          </a:prstGeom>
          <a:noFill/>
        </p:spPr>
        <p:txBody>
          <a:bodyPr wrap="square" rtlCol="0">
            <a:spAutoFit/>
          </a:bodyPr>
          <a:lstStyle/>
          <a:p>
            <a:r>
              <a:rPr lang="en-IN" sz="4000" b="1" i="0" dirty="0">
                <a:solidFill>
                  <a:srgbClr val="0D0D0D"/>
                </a:solidFill>
                <a:effectLst/>
                <a:latin typeface="Krona One" panose="020B0604020202020204" charset="0"/>
              </a:rPr>
              <a:t>Time-Based </a:t>
            </a:r>
            <a:r>
              <a:rPr lang="en-IN" sz="4000" b="1" i="0" dirty="0">
                <a:solidFill>
                  <a:schemeClr val="bg2"/>
                </a:solidFill>
                <a:effectLst/>
                <a:latin typeface="Krona One" panose="020B0604020202020204" charset="0"/>
              </a:rPr>
              <a:t>Trends</a:t>
            </a:r>
            <a:endParaRPr lang="en-IN" sz="3200" b="1" i="0" dirty="0">
              <a:solidFill>
                <a:schemeClr val="bg2"/>
              </a:solidFill>
              <a:effectLst/>
              <a:latin typeface="Krona One" panose="020B0604020202020204" charset="0"/>
            </a:endParaRPr>
          </a:p>
        </p:txBody>
      </p:sp>
      <p:pic>
        <p:nvPicPr>
          <p:cNvPr id="13" name="Picture 12">
            <a:extLst>
              <a:ext uri="{FF2B5EF4-FFF2-40B4-BE49-F238E27FC236}">
                <a16:creationId xmlns:a16="http://schemas.microsoft.com/office/drawing/2014/main" id="{B76C754D-FC75-9152-400F-7E8A228AEEA6}"/>
              </a:ext>
            </a:extLst>
          </p:cNvPr>
          <p:cNvPicPr>
            <a:picLocks noChangeAspect="1"/>
          </p:cNvPicPr>
          <p:nvPr/>
        </p:nvPicPr>
        <p:blipFill>
          <a:blip r:embed="rId3"/>
          <a:stretch>
            <a:fillRect/>
          </a:stretch>
        </p:blipFill>
        <p:spPr>
          <a:xfrm>
            <a:off x="396752" y="2571750"/>
            <a:ext cx="3877882" cy="1972700"/>
          </a:xfrm>
          <a:prstGeom prst="rect">
            <a:avLst/>
          </a:prstGeom>
        </p:spPr>
      </p:pic>
      <p:pic>
        <p:nvPicPr>
          <p:cNvPr id="15" name="Picture 14">
            <a:extLst>
              <a:ext uri="{FF2B5EF4-FFF2-40B4-BE49-F238E27FC236}">
                <a16:creationId xmlns:a16="http://schemas.microsoft.com/office/drawing/2014/main" id="{B2AF2C26-9F7D-E6A7-4D4D-ADE889D7B657}"/>
              </a:ext>
            </a:extLst>
          </p:cNvPr>
          <p:cNvPicPr>
            <a:picLocks noChangeAspect="1"/>
          </p:cNvPicPr>
          <p:nvPr/>
        </p:nvPicPr>
        <p:blipFill>
          <a:blip r:embed="rId4"/>
          <a:stretch>
            <a:fillRect/>
          </a:stretch>
        </p:blipFill>
        <p:spPr>
          <a:xfrm>
            <a:off x="4790286" y="2571750"/>
            <a:ext cx="3956962" cy="1972700"/>
          </a:xfrm>
          <a:prstGeom prst="rect">
            <a:avLst/>
          </a:prstGeom>
        </p:spPr>
      </p:pic>
      <p:sp>
        <p:nvSpPr>
          <p:cNvPr id="17" name="TextBox 16">
            <a:extLst>
              <a:ext uri="{FF2B5EF4-FFF2-40B4-BE49-F238E27FC236}">
                <a16:creationId xmlns:a16="http://schemas.microsoft.com/office/drawing/2014/main" id="{D8BFE4CC-FEF5-537D-1263-DDEA4549732F}"/>
              </a:ext>
            </a:extLst>
          </p:cNvPr>
          <p:cNvSpPr txBox="1"/>
          <p:nvPr/>
        </p:nvSpPr>
        <p:spPr>
          <a:xfrm>
            <a:off x="396752" y="1113545"/>
            <a:ext cx="8271463" cy="1384995"/>
          </a:xfrm>
          <a:prstGeom prst="rect">
            <a:avLst/>
          </a:prstGeom>
          <a:noFill/>
        </p:spPr>
        <p:txBody>
          <a:bodyPr wrap="square" rtlCol="0">
            <a:spAutoFit/>
          </a:bodyPr>
          <a:lstStyle/>
          <a:p>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The first chart shows HD videos get steady views and likes over time, while the second reveals SD videos have more ups and downs in viewer reactions.</a:t>
            </a:r>
          </a:p>
          <a:p>
            <a:endPar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endParaRPr>
          </a:p>
          <a:p>
            <a:r>
              <a:rPr lang="en-US" b="0" i="0" dirty="0">
                <a:solidFill>
                  <a:srgbClr val="0D0D0D"/>
                </a:solidFill>
                <a:effectLst/>
                <a:latin typeface="Lato" panose="020F0502020204030203" pitchFamily="34" charset="0"/>
                <a:ea typeface="Lato" panose="020F0502020204030203" pitchFamily="34" charset="0"/>
                <a:cs typeface="Lato" panose="020F0502020204030203" pitchFamily="34" charset="0"/>
              </a:rPr>
              <a:t>The HD video analysis indicates solid viewer engagement across months, with likes and comments maintaining a consistent pattern, whereas the SD video analysis shows fluctuating engagement levels, suggesting that video quality could be a key factor in audience interaction.</a:t>
            </a:r>
            <a:endParaRPr lang="en-IN"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transition spd="slow">
    <p:wheel spokes="1"/>
  </p:transition>
</p:sld>
</file>

<file path=ppt/theme/theme1.xml><?xml version="1.0" encoding="utf-8"?>
<a:theme xmlns:a="http://schemas.openxmlformats.org/drawingml/2006/main" name="Cloud Music Player Brand Profile by Slidesgo">
  <a:themeElements>
    <a:clrScheme name="Simple Light">
      <a:dk1>
        <a:srgbClr val="191919"/>
      </a:dk1>
      <a:lt1>
        <a:srgbClr val="FFFFFF"/>
      </a:lt1>
      <a:dk2>
        <a:srgbClr val="FF7BAB"/>
      </a:dk2>
      <a:lt2>
        <a:srgbClr val="3FA8F4"/>
      </a:lt2>
      <a:accent1>
        <a:srgbClr val="7CED8E"/>
      </a:accent1>
      <a:accent2>
        <a:srgbClr val="3199B4"/>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851</Words>
  <Application>Microsoft Office PowerPoint</Application>
  <PresentationFormat>On-screen Show (16:9)</PresentationFormat>
  <Paragraphs>83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Wingdings</vt:lpstr>
      <vt:lpstr>Roboto Condensed Light</vt:lpstr>
      <vt:lpstr>Krona One</vt:lpstr>
      <vt:lpstr>Arial</vt:lpstr>
      <vt:lpstr>Lato</vt:lpstr>
      <vt:lpstr>Söhne</vt:lpstr>
      <vt:lpstr>Cloud Music Player Brand Profile by Slidesgo</vt:lpstr>
      <vt:lpstr>YouTube Song Analysis Data Analyst </vt:lpstr>
      <vt:lpstr>Project Overview </vt:lpstr>
      <vt:lpstr>Introduction</vt:lpstr>
      <vt:lpstr>Dashboard Overview </vt:lpstr>
      <vt:lpstr>Dashboard Overview</vt:lpstr>
      <vt:lpstr>Top-Performing Songs </vt:lpstr>
      <vt:lpstr>PowerPoint Presentation</vt:lpstr>
      <vt:lpstr>Trend Analysis </vt:lpstr>
      <vt:lpstr>PowerPoint Presentation</vt:lpstr>
      <vt:lpstr>PowerPoint Presentation</vt:lpstr>
      <vt:lpstr>Recommendations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Song Analysis Data Analyst </dc:title>
  <dc:creator>Ashwini Rathod</dc:creator>
  <cp:lastModifiedBy>Ashwini Rathod</cp:lastModifiedBy>
  <cp:revision>6</cp:revision>
  <dcterms:modified xsi:type="dcterms:W3CDTF">2024-03-14T17:33:14Z</dcterms:modified>
</cp:coreProperties>
</file>