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5050"/>
    <a:srgbClr val="FF6699"/>
    <a:srgbClr val="EFEFEF"/>
    <a:srgbClr val="CC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9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5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8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96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7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42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9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9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16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5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6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7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1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99AE49-15BF-4557-A338-DBDA051DF805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F8AC75-47C1-4593-98AD-B0E283C03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A4B44-EB02-1D79-81A1-85E9F3DB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0"/>
            <a:ext cx="735874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6A268-A5A2-6A34-0738-CA562B01B84E}"/>
              </a:ext>
            </a:extLst>
          </p:cNvPr>
          <p:cNvSpPr txBox="1"/>
          <p:nvPr/>
        </p:nvSpPr>
        <p:spPr>
          <a:xfrm>
            <a:off x="195943" y="2167116"/>
            <a:ext cx="4637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Case Study Of</a:t>
            </a:r>
          </a:p>
          <a:p>
            <a:endParaRPr lang="en-IN" sz="4400" dirty="0">
              <a:solidFill>
                <a:srgbClr val="FF0000"/>
              </a:solidFill>
            </a:endParaRPr>
          </a:p>
          <a:p>
            <a:r>
              <a:rPr lang="en-IN" sz="66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    NYKAA</a:t>
            </a:r>
          </a:p>
          <a:p>
            <a:r>
              <a:rPr lang="en-IN" sz="12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                                </a:t>
            </a:r>
            <a:r>
              <a:rPr lang="en-IN" sz="14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MS Gothic" panose="020B0609070205080204" pitchFamily="49" charset="-128"/>
                <a:cs typeface="Calibri Light" panose="020F0302020204030204" pitchFamily="34" charset="0"/>
              </a:rPr>
              <a:t>Your Beauty. Our Passion.</a:t>
            </a:r>
            <a:endParaRPr lang="en-IN" sz="1200" b="1" dirty="0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MS Gothic" panose="020B0609070205080204" pitchFamily="49" charset="-128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F5C5D-7EB7-243A-BB63-E9A54D1948C3}"/>
              </a:ext>
            </a:extLst>
          </p:cNvPr>
          <p:cNvSpPr txBox="1"/>
          <p:nvPr/>
        </p:nvSpPr>
        <p:spPr>
          <a:xfrm>
            <a:off x="195943" y="6223517"/>
            <a:ext cx="316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b="1" dirty="0"/>
              <a:t>ITVEDANT EDUCATION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b="1" dirty="0"/>
              <a:t>DBMS QUERIES</a:t>
            </a:r>
          </a:p>
        </p:txBody>
      </p:sp>
    </p:spTree>
    <p:extLst>
      <p:ext uri="{BB962C8B-B14F-4D97-AF65-F5344CB8AC3E}">
        <p14:creationId xmlns:p14="http://schemas.microsoft.com/office/powerpoint/2010/main" val="198534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31E25-962A-5ADC-43E2-F224E3750372}"/>
              </a:ext>
            </a:extLst>
          </p:cNvPr>
          <p:cNvSpPr txBox="1"/>
          <p:nvPr/>
        </p:nvSpPr>
        <p:spPr>
          <a:xfrm>
            <a:off x="2904930" y="2668554"/>
            <a:ext cx="638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66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98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75C9-928B-240F-8E9D-0C911948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652"/>
            <a:ext cx="10515600" cy="103569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0066"/>
                </a:solidFill>
                <a:latin typeface="Footlight MT Light" panose="0204060206030A020304" pitchFamily="18" charset="0"/>
              </a:rPr>
              <a:t>  QUERY TO CREATE TABLE AND INSERT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4B1DD-64FF-4582-B3D7-515C5F070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9" b="28930"/>
          <a:stretch/>
        </p:blipFill>
        <p:spPr>
          <a:xfrm>
            <a:off x="6382140" y="989045"/>
            <a:ext cx="5691673" cy="3601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E7D8B-601B-DED5-7D5F-8F97EAAA6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9" t="8480"/>
          <a:stretch/>
        </p:blipFill>
        <p:spPr>
          <a:xfrm>
            <a:off x="192831" y="1175658"/>
            <a:ext cx="6068009" cy="3601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027D2-1A79-B504-E652-B7ADC1F004E6}"/>
              </a:ext>
            </a:extLst>
          </p:cNvPr>
          <p:cNvSpPr txBox="1"/>
          <p:nvPr/>
        </p:nvSpPr>
        <p:spPr>
          <a:xfrm>
            <a:off x="118189" y="5265032"/>
            <a:ext cx="120738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/>
              <a:t>TO CREATE DATABASE : </a:t>
            </a:r>
            <a:r>
              <a:rPr lang="en-IN" sz="1700" dirty="0"/>
              <a:t>create database product;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/>
              <a:t>TO CREATE TABLE:</a:t>
            </a:r>
            <a:r>
              <a:rPr lang="en-IN" sz="1700" dirty="0"/>
              <a:t> create table customer(id int, name varchar(20),email varchar(20),dob date,contact bigint,gender varchar(20));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/>
              <a:t>TO INSERT VALUES:</a:t>
            </a:r>
            <a:r>
              <a:rPr lang="en-IN" sz="1700" dirty="0"/>
              <a:t> insert into customer values(1,'ashwini nikam','ashunikam4@gmail.com','1999-06-04',8308616724,'female’);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/>
              <a:t>TO SEE DATA IN TABLE:</a:t>
            </a:r>
            <a:r>
              <a:rPr lang="en-IN" sz="1700" dirty="0"/>
              <a:t> select *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74942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C9F2-BD25-7AA6-8E29-3B23151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46653"/>
            <a:ext cx="10364451" cy="150223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0066"/>
                </a:solidFill>
                <a:latin typeface="Footlight MT Light" panose="0204060206030A020304" pitchFamily="18" charset="0"/>
              </a:rPr>
              <a:t>PRODUCT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E1BF4-1ED4-66FD-3D85-C06C63D36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/>
          <a:stretch/>
        </p:blipFill>
        <p:spPr>
          <a:xfrm>
            <a:off x="2631233" y="1502230"/>
            <a:ext cx="7361853" cy="443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2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0010-9156-C1E4-1D61-346D2D0C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41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66"/>
                </a:solidFill>
                <a:latin typeface="Footlight MT Light" panose="0204060206030A020304" pitchFamily="18" charset="0"/>
              </a:rPr>
              <a:t>QUERY FOR APPLYING FILTER FOR PRICE BETWEEN 500 TO 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6698B-3CC7-2550-F900-94AF06DA7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" y="1129005"/>
            <a:ext cx="5990253" cy="4133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BCEFA-5D16-1B62-0DBE-EA63B50B34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137"/>
          <a:stretch/>
        </p:blipFill>
        <p:spPr>
          <a:xfrm>
            <a:off x="6839339" y="1222311"/>
            <a:ext cx="4646645" cy="4040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3B302D-A00E-3C77-75CA-9067B7F2B01B}"/>
              </a:ext>
            </a:extLst>
          </p:cNvPr>
          <p:cNvSpPr txBox="1"/>
          <p:nvPr/>
        </p:nvSpPr>
        <p:spPr>
          <a:xfrm>
            <a:off x="1273628" y="5896946"/>
            <a:ext cx="104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QUERY: </a:t>
            </a:r>
            <a:r>
              <a:rPr lang="en-US" sz="2400" dirty="0"/>
              <a:t>select * from facewashes where price between 500 and 1000;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06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643D-7EA8-A99E-E0A2-054588B5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96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rgbClr val="FF0066"/>
                </a:solidFill>
                <a:latin typeface="Footlight MT Light" panose="0204060206030A020304" pitchFamily="18" charset="0"/>
              </a:rPr>
              <a:t>FILTER FOR CHOOSING BRAND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436FA-2653-71F7-0119-45ACC40D7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r="1637"/>
          <a:stretch/>
        </p:blipFill>
        <p:spPr>
          <a:xfrm>
            <a:off x="270589" y="1268963"/>
            <a:ext cx="6522098" cy="3834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523B6-BFF6-1BDD-0BB0-634C3532AA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/>
          <a:stretch/>
        </p:blipFill>
        <p:spPr>
          <a:xfrm>
            <a:off x="7091265" y="1567543"/>
            <a:ext cx="4740303" cy="3359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E1D78-F8F5-0BCE-8D28-74ED3E319A05}"/>
              </a:ext>
            </a:extLst>
          </p:cNvPr>
          <p:cNvSpPr txBox="1"/>
          <p:nvPr/>
        </p:nvSpPr>
        <p:spPr>
          <a:xfrm>
            <a:off x="2118048" y="5719664"/>
            <a:ext cx="1134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QUERY: </a:t>
            </a:r>
            <a:r>
              <a:rPr lang="en-US" sz="2400" dirty="0"/>
              <a:t>select * from facewashes where rating=5;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07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7ED-2550-AE14-589B-2CD46780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11"/>
            <a:ext cx="10515600" cy="429208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FF0066"/>
                </a:solidFill>
                <a:latin typeface="Footlight MT Light" panose="0204060206030A020304" pitchFamily="18" charset="0"/>
              </a:rPr>
              <a:t>QUERY FOR APPLYING DISCOUNTS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4009D-19F6-EABA-19AD-56C33580F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" r="4366" b="9460"/>
          <a:stretch/>
        </p:blipFill>
        <p:spPr>
          <a:xfrm>
            <a:off x="679580" y="932859"/>
            <a:ext cx="10832840" cy="23618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FC1CF-3EDE-36FF-AB1B-BB13319607A4}"/>
              </a:ext>
            </a:extLst>
          </p:cNvPr>
          <p:cNvSpPr txBox="1"/>
          <p:nvPr/>
        </p:nvSpPr>
        <p:spPr>
          <a:xfrm>
            <a:off x="1066800" y="6222288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QUERY: </a:t>
            </a:r>
            <a:r>
              <a:rPr lang="en-US" sz="2400" dirty="0"/>
              <a:t>select brand, price , price-price*25/100 as 'Disc price' from facewashes;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5B640-35E7-30A6-0ABB-11B4DF14C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8" b="6636"/>
          <a:stretch/>
        </p:blipFill>
        <p:spPr>
          <a:xfrm>
            <a:off x="2335763" y="3563266"/>
            <a:ext cx="7520474" cy="24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F4C-69F3-CEAD-2ABE-5965EBF8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501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0066"/>
                </a:solidFill>
                <a:latin typeface="Footlight MT Light" panose="0204060206030A020304" pitchFamily="18" charset="0"/>
              </a:rPr>
              <a:t>QUERY FOR ORDERING PRICE FROM LOWEST TO HIGHEST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79067-3535-2941-7BEA-BC8E587A07DC}"/>
              </a:ext>
            </a:extLst>
          </p:cNvPr>
          <p:cNvSpPr txBox="1"/>
          <p:nvPr/>
        </p:nvSpPr>
        <p:spPr>
          <a:xfrm>
            <a:off x="1901890" y="5610359"/>
            <a:ext cx="903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QUERY</a:t>
            </a:r>
            <a:r>
              <a:rPr lang="en-IN" sz="2400" dirty="0"/>
              <a:t>:</a:t>
            </a:r>
            <a:r>
              <a:rPr lang="en-US" sz="2400" dirty="0"/>
              <a:t>select p_id , brand , price from facewashes order by price;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FBDD4-52DB-955B-C07C-C6537532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78" b="9283"/>
          <a:stretch/>
        </p:blipFill>
        <p:spPr>
          <a:xfrm>
            <a:off x="2220685" y="1897333"/>
            <a:ext cx="7557797" cy="30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AB77-97C9-5019-1613-37C4C77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671739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FF0066"/>
                </a:solidFill>
                <a:latin typeface="Footlight MT Light" panose="0204060206030A020304" pitchFamily="18" charset="0"/>
              </a:rPr>
              <a:t>TO SELECT FACEWASH FOR OUR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45340-B15A-BA7A-F9ED-F522C0B9C6A6}"/>
              </a:ext>
            </a:extLst>
          </p:cNvPr>
          <p:cNvSpPr txBox="1"/>
          <p:nvPr/>
        </p:nvSpPr>
        <p:spPr>
          <a:xfrm>
            <a:off x="2738534" y="5782459"/>
            <a:ext cx="997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QUERY: </a:t>
            </a:r>
            <a:r>
              <a:rPr lang="en-US" sz="2400" dirty="0"/>
              <a:t>select * from facewashes where p_id= 1;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2F1A1A-7B5B-8956-30B0-070A83C1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5785"/>
          <a:stretch/>
        </p:blipFill>
        <p:spPr>
          <a:xfrm>
            <a:off x="6876661" y="1969823"/>
            <a:ext cx="5010539" cy="2918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58D2B-089F-1B45-693D-9D33A9CDF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6"/>
          <a:stretch/>
        </p:blipFill>
        <p:spPr>
          <a:xfrm>
            <a:off x="838200" y="1511559"/>
            <a:ext cx="5589037" cy="37962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0856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DC8312-386C-CADD-1F5A-FBB1F9BF3CD9}"/>
              </a:ext>
            </a:extLst>
          </p:cNvPr>
          <p:cNvSpPr txBox="1"/>
          <p:nvPr/>
        </p:nvSpPr>
        <p:spPr>
          <a:xfrm>
            <a:off x="2267339" y="559837"/>
            <a:ext cx="645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66"/>
                </a:solidFill>
                <a:latin typeface="Footlight MT Light" panose="0204060206030A020304" pitchFamily="18" charset="0"/>
              </a:rPr>
              <a:t>       PLACING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6B1FA-2877-8D84-B633-6D003AB3F731}"/>
              </a:ext>
            </a:extLst>
          </p:cNvPr>
          <p:cNvSpPr txBox="1"/>
          <p:nvPr/>
        </p:nvSpPr>
        <p:spPr>
          <a:xfrm>
            <a:off x="839756" y="1656394"/>
            <a:ext cx="893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JOINING FACEWASHES WITH CUSTOMER TABLE USING INNER JOIN QUERY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AC383-B059-4B63-2D4F-2F964C27F179}"/>
              </a:ext>
            </a:extLst>
          </p:cNvPr>
          <p:cNvSpPr txBox="1"/>
          <p:nvPr/>
        </p:nvSpPr>
        <p:spPr>
          <a:xfrm>
            <a:off x="1651519" y="5701003"/>
            <a:ext cx="9386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QUERY: </a:t>
            </a:r>
            <a:r>
              <a:rPr lang="en-US" sz="2400" dirty="0"/>
              <a:t>select * from facewashes inner join customer on(id=p_id);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DACA8-8113-7150-7AE7-EBD0EC25A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" r="2766" b="17808"/>
          <a:stretch/>
        </p:blipFill>
        <p:spPr>
          <a:xfrm>
            <a:off x="1894115" y="2414397"/>
            <a:ext cx="8547618" cy="2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83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386</TotalTime>
  <Words>239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Calibri Light</vt:lpstr>
      <vt:lpstr>Eras Bold ITC</vt:lpstr>
      <vt:lpstr>Footlight MT Light</vt:lpstr>
      <vt:lpstr>Forte</vt:lpstr>
      <vt:lpstr>Tw Cen MT</vt:lpstr>
      <vt:lpstr>Wingdings</vt:lpstr>
      <vt:lpstr>Droplet</vt:lpstr>
      <vt:lpstr>PowerPoint Presentation</vt:lpstr>
      <vt:lpstr>  QUERY TO CREATE TABLE AND INSERT VALUES</vt:lpstr>
      <vt:lpstr>PRODUCT TABLE</vt:lpstr>
      <vt:lpstr>QUERY FOR APPLYING FILTER FOR PRICE BETWEEN 500 TO 1000</vt:lpstr>
      <vt:lpstr>FILTER FOR CHOOSING BRAND</vt:lpstr>
      <vt:lpstr>QUERY FOR APPLYING DISCOUNTS</vt:lpstr>
      <vt:lpstr>QUERY FOR ORDERING PRICE FROM LOWEST TO HIGHEST PRICE</vt:lpstr>
      <vt:lpstr>TO SELECT FACEWASH FOR OUR CHOICE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Phalke</dc:creator>
  <cp:lastModifiedBy>Ashwini Phalke</cp:lastModifiedBy>
  <cp:revision>7</cp:revision>
  <dcterms:created xsi:type="dcterms:W3CDTF">2022-12-16T18:31:20Z</dcterms:created>
  <dcterms:modified xsi:type="dcterms:W3CDTF">2022-12-24T11:01:47Z</dcterms:modified>
</cp:coreProperties>
</file>