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66"/>
    <a:srgbClr val="B1F2F5"/>
    <a:srgbClr val="46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3E8DD-68D8-4FCD-8D34-6E34A61070E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0F731-C36A-4C66-BE7A-C9536C87B3F0}">
      <dgm:prSet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(1) This data is all about the Zomato restaurants      Customers with the feedback on the cost , Votes and   other 23 fields to describe the data.</a:t>
          </a:r>
        </a:p>
        <a:p>
          <a:r>
            <a:rPr lang="en-US" sz="2400" dirty="0">
              <a:latin typeface="Arial Narrow" panose="020B0606020202030204" pitchFamily="34" charset="0"/>
            </a:rPr>
            <a:t> (2) The most popular field used in this is </a:t>
          </a:r>
        </a:p>
        <a:p>
          <a:r>
            <a:rPr lang="en-US" sz="2400" dirty="0">
              <a:latin typeface="Arial Narrow" panose="020B0606020202030204" pitchFamily="34" charset="0"/>
            </a:rPr>
            <a:t>    * COUNTRY</a:t>
          </a:r>
        </a:p>
        <a:p>
          <a:r>
            <a:rPr lang="en-US" sz="2400" dirty="0">
              <a:latin typeface="Arial Narrow" panose="020B0606020202030204" pitchFamily="34" charset="0"/>
            </a:rPr>
            <a:t>    * CITY</a:t>
          </a:r>
        </a:p>
        <a:p>
          <a:r>
            <a:rPr lang="en-US" sz="2400" dirty="0">
              <a:latin typeface="Arial Narrow" panose="020B0606020202030204" pitchFamily="34" charset="0"/>
            </a:rPr>
            <a:t>    * RESTAURANT NAME</a:t>
          </a:r>
        </a:p>
        <a:p>
          <a:r>
            <a:rPr lang="en-US" sz="2400" dirty="0">
              <a:latin typeface="Arial Narrow" panose="020B0606020202030204" pitchFamily="34" charset="0"/>
            </a:rPr>
            <a:t>    * AVERAGE COST OF TWO</a:t>
          </a:r>
        </a:p>
        <a:p>
          <a:r>
            <a:rPr lang="en-US" sz="2400" dirty="0">
              <a:latin typeface="Arial Narrow" panose="020B0606020202030204" pitchFamily="34" charset="0"/>
            </a:rPr>
            <a:t>    * VOTED BY CUSTOMERS</a:t>
          </a:r>
        </a:p>
      </dgm:t>
    </dgm:pt>
    <dgm:pt modelId="{81623CB8-8BAC-4964-B75F-EB3DAAA04D55}" type="parTrans" cxnId="{547F4835-B373-44A3-8ECA-6880A00CAE3D}">
      <dgm:prSet/>
      <dgm:spPr/>
      <dgm:t>
        <a:bodyPr/>
        <a:lstStyle/>
        <a:p>
          <a:endParaRPr lang="en-US"/>
        </a:p>
      </dgm:t>
    </dgm:pt>
    <dgm:pt modelId="{D3ACAA72-941F-4338-A134-790671554FDA}" type="sibTrans" cxnId="{547F4835-B373-44A3-8ECA-6880A00CAE3D}">
      <dgm:prSet/>
      <dgm:spPr/>
      <dgm:t>
        <a:bodyPr/>
        <a:lstStyle/>
        <a:p>
          <a:endParaRPr lang="en-US"/>
        </a:p>
      </dgm:t>
    </dgm:pt>
    <dgm:pt modelId="{C08A22D7-C651-494C-9C55-678A3E106DC5}">
      <dgm:prSet custT="1"/>
      <dgm:spPr/>
      <dgm:t>
        <a:bodyPr/>
        <a:lstStyle/>
        <a:p>
          <a:endParaRPr lang="en-US" sz="2400" dirty="0">
            <a:latin typeface="Arial Narrow" panose="020B0606020202030204" pitchFamily="34" charset="0"/>
          </a:endParaRPr>
        </a:p>
      </dgm:t>
    </dgm:pt>
    <dgm:pt modelId="{56A17C84-3307-43F6-A773-9FDD026A54B2}" type="parTrans" cxnId="{0804B26F-AA2B-47F8-85C6-8C40A6277891}">
      <dgm:prSet/>
      <dgm:spPr/>
      <dgm:t>
        <a:bodyPr/>
        <a:lstStyle/>
        <a:p>
          <a:endParaRPr lang="en-US"/>
        </a:p>
      </dgm:t>
    </dgm:pt>
    <dgm:pt modelId="{95AC45E2-03FA-4166-8024-3FDED8F6D72D}" type="sibTrans" cxnId="{0804B26F-AA2B-47F8-85C6-8C40A6277891}">
      <dgm:prSet/>
      <dgm:spPr/>
      <dgm:t>
        <a:bodyPr/>
        <a:lstStyle/>
        <a:p>
          <a:endParaRPr lang="en-US"/>
        </a:p>
      </dgm:t>
    </dgm:pt>
    <dgm:pt modelId="{542BE41F-32E3-444A-90E4-C6A66676716C}">
      <dgm:prSet custT="1"/>
      <dgm:spPr/>
      <dgm:t>
        <a:bodyPr/>
        <a:lstStyle/>
        <a:p>
          <a:endParaRPr lang="en-US" sz="2400" dirty="0">
            <a:latin typeface="Arial Narrow" panose="020B0606020202030204" pitchFamily="34" charset="0"/>
          </a:endParaRPr>
        </a:p>
      </dgm:t>
    </dgm:pt>
    <dgm:pt modelId="{5C3B9885-8610-4DC3-8068-1A25F3144125}" type="parTrans" cxnId="{BAD4B5C3-EAFE-4654-B956-EE32152F8764}">
      <dgm:prSet/>
      <dgm:spPr/>
      <dgm:t>
        <a:bodyPr/>
        <a:lstStyle/>
        <a:p>
          <a:endParaRPr lang="en-US"/>
        </a:p>
      </dgm:t>
    </dgm:pt>
    <dgm:pt modelId="{4D164823-0C95-439B-9283-62A6B67E8AD3}" type="sibTrans" cxnId="{BAD4B5C3-EAFE-4654-B956-EE32152F8764}">
      <dgm:prSet/>
      <dgm:spPr/>
      <dgm:t>
        <a:bodyPr/>
        <a:lstStyle/>
        <a:p>
          <a:endParaRPr lang="en-US"/>
        </a:p>
      </dgm:t>
    </dgm:pt>
    <dgm:pt modelId="{D3B2C10F-490B-4109-B1F0-E64C9D8DB490}" type="pres">
      <dgm:prSet presAssocID="{7533E8DD-68D8-4FCD-8D34-6E34A61070E8}" presName="Name0" presStyleCnt="0">
        <dgm:presLayoutVars>
          <dgm:resizeHandles/>
        </dgm:presLayoutVars>
      </dgm:prSet>
      <dgm:spPr/>
    </dgm:pt>
    <dgm:pt modelId="{BDF161B0-2B74-4474-BFE3-E215D24F3DCC}" type="pres">
      <dgm:prSet presAssocID="{FB60F731-C36A-4C66-BE7A-C9536C87B3F0}" presName="text" presStyleLbl="node1" presStyleIdx="0" presStyleCnt="1" custScaleX="117688" custScaleY="100098">
        <dgm:presLayoutVars>
          <dgm:bulletEnabled val="1"/>
        </dgm:presLayoutVars>
      </dgm:prSet>
      <dgm:spPr/>
    </dgm:pt>
  </dgm:ptLst>
  <dgm:cxnLst>
    <dgm:cxn modelId="{461E6908-460A-4C1E-833C-CBD84AE540D2}" type="presOf" srcId="{7533E8DD-68D8-4FCD-8D34-6E34A61070E8}" destId="{D3B2C10F-490B-4109-B1F0-E64C9D8DB490}" srcOrd="0" destOrd="0" presId="urn:diagrams.loki3.com/VaryingWidthList"/>
    <dgm:cxn modelId="{B22BF328-5C7F-40DE-9F27-45C3F54CA4DD}" type="presOf" srcId="{542BE41F-32E3-444A-90E4-C6A66676716C}" destId="{BDF161B0-2B74-4474-BFE3-E215D24F3DCC}" srcOrd="0" destOrd="2" presId="urn:diagrams.loki3.com/VaryingWidthList"/>
    <dgm:cxn modelId="{547F4835-B373-44A3-8ECA-6880A00CAE3D}" srcId="{7533E8DD-68D8-4FCD-8D34-6E34A61070E8}" destId="{FB60F731-C36A-4C66-BE7A-C9536C87B3F0}" srcOrd="0" destOrd="0" parTransId="{81623CB8-8BAC-4964-B75F-EB3DAAA04D55}" sibTransId="{D3ACAA72-941F-4338-A134-790671554FDA}"/>
    <dgm:cxn modelId="{1FB4125E-FAF8-4E16-8BEB-1BB39F026ED0}" type="presOf" srcId="{FB60F731-C36A-4C66-BE7A-C9536C87B3F0}" destId="{BDF161B0-2B74-4474-BFE3-E215D24F3DCC}" srcOrd="0" destOrd="0" presId="urn:diagrams.loki3.com/VaryingWidthList"/>
    <dgm:cxn modelId="{0804B26F-AA2B-47F8-85C6-8C40A6277891}" srcId="{FB60F731-C36A-4C66-BE7A-C9536C87B3F0}" destId="{C08A22D7-C651-494C-9C55-678A3E106DC5}" srcOrd="0" destOrd="0" parTransId="{56A17C84-3307-43F6-A773-9FDD026A54B2}" sibTransId="{95AC45E2-03FA-4166-8024-3FDED8F6D72D}"/>
    <dgm:cxn modelId="{8D8E6989-487D-4D9A-AFE6-71668507C8C9}" type="presOf" srcId="{C08A22D7-C651-494C-9C55-678A3E106DC5}" destId="{BDF161B0-2B74-4474-BFE3-E215D24F3DCC}" srcOrd="0" destOrd="1" presId="urn:diagrams.loki3.com/VaryingWidthList"/>
    <dgm:cxn modelId="{BAD4B5C3-EAFE-4654-B956-EE32152F8764}" srcId="{FB60F731-C36A-4C66-BE7A-C9536C87B3F0}" destId="{542BE41F-32E3-444A-90E4-C6A66676716C}" srcOrd="1" destOrd="0" parTransId="{5C3B9885-8610-4DC3-8068-1A25F3144125}" sibTransId="{4D164823-0C95-439B-9283-62A6B67E8AD3}"/>
    <dgm:cxn modelId="{8AD4920D-96A0-4000-9882-5604F54B6287}" type="presParOf" srcId="{D3B2C10F-490B-4109-B1F0-E64C9D8DB490}" destId="{BDF161B0-2B74-4474-BFE3-E215D24F3DC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161B0-2B74-4474-BFE3-E215D24F3DCC}">
      <dsp:nvSpPr>
        <dsp:cNvPr id="0" name=""/>
        <dsp:cNvSpPr/>
      </dsp:nvSpPr>
      <dsp:spPr>
        <a:xfrm>
          <a:off x="0" y="4082"/>
          <a:ext cx="5934950" cy="4177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(1) This data is all about the Zomato restaurants      Customers with the feedback on the cost , Votes and   other 23 fields to describe the data.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(2) The most popular field used in this is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* COUNTRY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* CITY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* RESTAURANT NAME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* AVERAGE COST OF TWO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* VOTED BY CUSTOMERS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 Narrow" panose="020B0606020202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 Narrow" panose="020B0606020202030204" pitchFamily="34" charset="0"/>
          </a:endParaRPr>
        </a:p>
      </dsp:txBody>
      <dsp:txXfrm>
        <a:off x="0" y="4082"/>
        <a:ext cx="5934950" cy="4177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8A1E-F77B-4128-983F-7E97C1AD0B4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64C5-3276-44FB-8FAA-48428BA4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84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18AFE1-D7B0-4567-BBAD-8D3B6EA49F1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1279-4A87-47D2-AF6F-5067A943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3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finsmes.com/2020/01/zomato-buys-ubers-food-delivery-business-in-india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8F90-BAD4-5AC2-E7E7-74F3F2927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19150"/>
            <a:ext cx="9001462" cy="211999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ZOMATO PROJECT 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0F65-0145-0A1D-4EE3-E08AA468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39143"/>
            <a:ext cx="9896669" cy="2318657"/>
          </a:xfrm>
        </p:spPr>
        <p:txBody>
          <a:bodyPr>
            <a:normAutofit/>
          </a:bodyPr>
          <a:lstStyle/>
          <a:p>
            <a:r>
              <a:rPr lang="en-US" dirty="0"/>
              <a:t>FINAL PROJECT DONE BY :-1)</a:t>
            </a:r>
            <a:r>
              <a:rPr lang="en-US" dirty="0" err="1"/>
              <a:t>Mr.Sefton</a:t>
            </a:r>
            <a:r>
              <a:rPr lang="en-US" dirty="0"/>
              <a:t> J Britto  2)</a:t>
            </a:r>
            <a:r>
              <a:rPr lang="en-US" dirty="0" err="1"/>
              <a:t>Miss.Akansha</a:t>
            </a:r>
            <a:r>
              <a:rPr lang="en-US" dirty="0"/>
              <a:t>  Pravin Pawar 3)</a:t>
            </a:r>
            <a:r>
              <a:rPr lang="en-US" dirty="0" err="1"/>
              <a:t>Mr.Mohit</a:t>
            </a:r>
            <a:r>
              <a:rPr lang="en-US" dirty="0"/>
              <a:t> Arun </a:t>
            </a:r>
            <a:r>
              <a:rPr lang="en-US" dirty="0" err="1"/>
              <a:t>Nachavankar</a:t>
            </a:r>
            <a:r>
              <a:rPr lang="en-US" dirty="0"/>
              <a:t> 4)</a:t>
            </a:r>
            <a:r>
              <a:rPr lang="en-US" dirty="0" err="1"/>
              <a:t>Ms.Somya</a:t>
            </a:r>
            <a:endParaRPr lang="en-US" dirty="0"/>
          </a:p>
          <a:p>
            <a:r>
              <a:rPr lang="en-US" dirty="0"/>
              <a:t>5)</a:t>
            </a:r>
            <a:r>
              <a:rPr lang="en-US" dirty="0" err="1"/>
              <a:t>Mr.Nishant</a:t>
            </a:r>
            <a:r>
              <a:rPr lang="en-US" dirty="0"/>
              <a:t> Naresh Gite 6)</a:t>
            </a:r>
            <a:r>
              <a:rPr lang="en-US" dirty="0" err="1"/>
              <a:t>Syeed</a:t>
            </a:r>
            <a:r>
              <a:rPr lang="en-US" dirty="0"/>
              <a:t> </a:t>
            </a:r>
            <a:r>
              <a:rPr lang="en-US" dirty="0" err="1"/>
              <a:t>Labeeb</a:t>
            </a:r>
            <a:endParaRPr lang="en-US" dirty="0"/>
          </a:p>
          <a:p>
            <a:r>
              <a:rPr lang="en-US" dirty="0"/>
              <a:t>7)</a:t>
            </a:r>
            <a:r>
              <a:rPr lang="en-US" dirty="0" err="1"/>
              <a:t>Mrs.Ashwini</a:t>
            </a:r>
            <a:r>
              <a:rPr lang="en-US" dirty="0"/>
              <a:t> Sagar </a:t>
            </a:r>
            <a:r>
              <a:rPr lang="en-US" dirty="0" err="1"/>
              <a:t>Vetal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4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888E-BD26-026B-C46C-C41EEE837F33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353761"/>
              <a:gd name="connsiteY0" fmla="*/ 0 h 1326321"/>
              <a:gd name="connsiteX1" fmla="*/ 586713 w 10353761"/>
              <a:gd name="connsiteY1" fmla="*/ 0 h 1326321"/>
              <a:gd name="connsiteX2" fmla="*/ 1484039 w 10353761"/>
              <a:gd name="connsiteY2" fmla="*/ 0 h 1326321"/>
              <a:gd name="connsiteX3" fmla="*/ 2070752 w 10353761"/>
              <a:gd name="connsiteY3" fmla="*/ 0 h 1326321"/>
              <a:gd name="connsiteX4" fmla="*/ 2864541 w 10353761"/>
              <a:gd name="connsiteY4" fmla="*/ 0 h 1326321"/>
              <a:gd name="connsiteX5" fmla="*/ 3761866 w 10353761"/>
              <a:gd name="connsiteY5" fmla="*/ 0 h 1326321"/>
              <a:gd name="connsiteX6" fmla="*/ 4659192 w 10353761"/>
              <a:gd name="connsiteY6" fmla="*/ 0 h 1326321"/>
              <a:gd name="connsiteX7" fmla="*/ 5556518 w 10353761"/>
              <a:gd name="connsiteY7" fmla="*/ 0 h 1326321"/>
              <a:gd name="connsiteX8" fmla="*/ 5936156 w 10353761"/>
              <a:gd name="connsiteY8" fmla="*/ 0 h 1326321"/>
              <a:gd name="connsiteX9" fmla="*/ 6626407 w 10353761"/>
              <a:gd name="connsiteY9" fmla="*/ 0 h 1326321"/>
              <a:gd name="connsiteX10" fmla="*/ 7420195 w 10353761"/>
              <a:gd name="connsiteY10" fmla="*/ 0 h 1326321"/>
              <a:gd name="connsiteX11" fmla="*/ 7903371 w 10353761"/>
              <a:gd name="connsiteY11" fmla="*/ 0 h 1326321"/>
              <a:gd name="connsiteX12" fmla="*/ 8283009 w 10353761"/>
              <a:gd name="connsiteY12" fmla="*/ 0 h 1326321"/>
              <a:gd name="connsiteX13" fmla="*/ 8766184 w 10353761"/>
              <a:gd name="connsiteY13" fmla="*/ 0 h 1326321"/>
              <a:gd name="connsiteX14" fmla="*/ 9249360 w 10353761"/>
              <a:gd name="connsiteY14" fmla="*/ 0 h 1326321"/>
              <a:gd name="connsiteX15" fmla="*/ 10353761 w 10353761"/>
              <a:gd name="connsiteY15" fmla="*/ 0 h 1326321"/>
              <a:gd name="connsiteX16" fmla="*/ 10353761 w 10353761"/>
              <a:gd name="connsiteY16" fmla="*/ 663161 h 1326321"/>
              <a:gd name="connsiteX17" fmla="*/ 10353761 w 10353761"/>
              <a:gd name="connsiteY17" fmla="*/ 1326321 h 1326321"/>
              <a:gd name="connsiteX18" fmla="*/ 9767048 w 10353761"/>
              <a:gd name="connsiteY18" fmla="*/ 1326321 h 1326321"/>
              <a:gd name="connsiteX19" fmla="*/ 8973260 w 10353761"/>
              <a:gd name="connsiteY19" fmla="*/ 1326321 h 1326321"/>
              <a:gd name="connsiteX20" fmla="*/ 8179471 w 10353761"/>
              <a:gd name="connsiteY20" fmla="*/ 1326321 h 1326321"/>
              <a:gd name="connsiteX21" fmla="*/ 7592758 w 10353761"/>
              <a:gd name="connsiteY21" fmla="*/ 1326321 h 1326321"/>
              <a:gd name="connsiteX22" fmla="*/ 7006045 w 10353761"/>
              <a:gd name="connsiteY22" fmla="*/ 1326321 h 1326321"/>
              <a:gd name="connsiteX23" fmla="*/ 6212257 w 10353761"/>
              <a:gd name="connsiteY23" fmla="*/ 1326321 h 1326321"/>
              <a:gd name="connsiteX24" fmla="*/ 5314931 w 10353761"/>
              <a:gd name="connsiteY24" fmla="*/ 1326321 h 1326321"/>
              <a:gd name="connsiteX25" fmla="*/ 4935293 w 10353761"/>
              <a:gd name="connsiteY25" fmla="*/ 1326321 h 1326321"/>
              <a:gd name="connsiteX26" fmla="*/ 4037967 w 10353761"/>
              <a:gd name="connsiteY26" fmla="*/ 1326321 h 1326321"/>
              <a:gd name="connsiteX27" fmla="*/ 3658329 w 10353761"/>
              <a:gd name="connsiteY27" fmla="*/ 1326321 h 1326321"/>
              <a:gd name="connsiteX28" fmla="*/ 3175153 w 10353761"/>
              <a:gd name="connsiteY28" fmla="*/ 1326321 h 1326321"/>
              <a:gd name="connsiteX29" fmla="*/ 2795515 w 10353761"/>
              <a:gd name="connsiteY29" fmla="*/ 1326321 h 1326321"/>
              <a:gd name="connsiteX30" fmla="*/ 2105265 w 10353761"/>
              <a:gd name="connsiteY30" fmla="*/ 1326321 h 1326321"/>
              <a:gd name="connsiteX31" fmla="*/ 1207939 w 10353761"/>
              <a:gd name="connsiteY31" fmla="*/ 1326321 h 1326321"/>
              <a:gd name="connsiteX32" fmla="*/ 0 w 10353761"/>
              <a:gd name="connsiteY32" fmla="*/ 1326321 h 1326321"/>
              <a:gd name="connsiteX33" fmla="*/ 0 w 10353761"/>
              <a:gd name="connsiteY33" fmla="*/ 663161 h 1326321"/>
              <a:gd name="connsiteX34" fmla="*/ 0 w 10353761"/>
              <a:gd name="connsiteY34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274825" y="11723"/>
                  <a:pt x="322738" y="2599"/>
                  <a:pt x="586713" y="0"/>
                </a:cubicBezTo>
                <a:cubicBezTo>
                  <a:pt x="850688" y="-2599"/>
                  <a:pt x="1164748" y="29072"/>
                  <a:pt x="1484039" y="0"/>
                </a:cubicBezTo>
                <a:cubicBezTo>
                  <a:pt x="1803330" y="-29072"/>
                  <a:pt x="1866120" y="718"/>
                  <a:pt x="2070752" y="0"/>
                </a:cubicBezTo>
                <a:cubicBezTo>
                  <a:pt x="2275384" y="-718"/>
                  <a:pt x="2695047" y="-27013"/>
                  <a:pt x="2864541" y="0"/>
                </a:cubicBezTo>
                <a:cubicBezTo>
                  <a:pt x="3034035" y="27013"/>
                  <a:pt x="3366099" y="14077"/>
                  <a:pt x="3761866" y="0"/>
                </a:cubicBezTo>
                <a:cubicBezTo>
                  <a:pt x="4157634" y="-14077"/>
                  <a:pt x="4211452" y="32430"/>
                  <a:pt x="4659192" y="0"/>
                </a:cubicBezTo>
                <a:cubicBezTo>
                  <a:pt x="5106932" y="-32430"/>
                  <a:pt x="5151111" y="-29283"/>
                  <a:pt x="5556518" y="0"/>
                </a:cubicBezTo>
                <a:cubicBezTo>
                  <a:pt x="5961925" y="29283"/>
                  <a:pt x="5815734" y="-6193"/>
                  <a:pt x="5936156" y="0"/>
                </a:cubicBezTo>
                <a:cubicBezTo>
                  <a:pt x="6056578" y="6193"/>
                  <a:pt x="6293277" y="-23799"/>
                  <a:pt x="6626407" y="0"/>
                </a:cubicBezTo>
                <a:cubicBezTo>
                  <a:pt x="6959537" y="23799"/>
                  <a:pt x="7188930" y="-23228"/>
                  <a:pt x="7420195" y="0"/>
                </a:cubicBezTo>
                <a:cubicBezTo>
                  <a:pt x="7651460" y="23228"/>
                  <a:pt x="7737605" y="-6972"/>
                  <a:pt x="7903371" y="0"/>
                </a:cubicBezTo>
                <a:cubicBezTo>
                  <a:pt x="8069137" y="6972"/>
                  <a:pt x="8154122" y="529"/>
                  <a:pt x="8283009" y="0"/>
                </a:cubicBezTo>
                <a:cubicBezTo>
                  <a:pt x="8411896" y="-529"/>
                  <a:pt x="8594251" y="18559"/>
                  <a:pt x="8766184" y="0"/>
                </a:cubicBezTo>
                <a:cubicBezTo>
                  <a:pt x="8938118" y="-18559"/>
                  <a:pt x="9139194" y="-21611"/>
                  <a:pt x="9249360" y="0"/>
                </a:cubicBezTo>
                <a:cubicBezTo>
                  <a:pt x="9359526" y="21611"/>
                  <a:pt x="9946444" y="-2515"/>
                  <a:pt x="10353761" y="0"/>
                </a:cubicBezTo>
                <a:cubicBezTo>
                  <a:pt x="10383201" y="319049"/>
                  <a:pt x="10363625" y="511718"/>
                  <a:pt x="10353761" y="663161"/>
                </a:cubicBezTo>
                <a:cubicBezTo>
                  <a:pt x="10343897" y="814604"/>
                  <a:pt x="10333888" y="1080254"/>
                  <a:pt x="10353761" y="1326321"/>
                </a:cubicBezTo>
                <a:cubicBezTo>
                  <a:pt x="10192793" y="1313504"/>
                  <a:pt x="10054391" y="1314503"/>
                  <a:pt x="9767048" y="1326321"/>
                </a:cubicBezTo>
                <a:cubicBezTo>
                  <a:pt x="9479705" y="1338139"/>
                  <a:pt x="9247831" y="1331893"/>
                  <a:pt x="8973260" y="1326321"/>
                </a:cubicBezTo>
                <a:cubicBezTo>
                  <a:pt x="8698689" y="1320749"/>
                  <a:pt x="8559431" y="1365302"/>
                  <a:pt x="8179471" y="1326321"/>
                </a:cubicBezTo>
                <a:cubicBezTo>
                  <a:pt x="7799511" y="1287340"/>
                  <a:pt x="7756783" y="1327585"/>
                  <a:pt x="7592758" y="1326321"/>
                </a:cubicBezTo>
                <a:cubicBezTo>
                  <a:pt x="7428733" y="1325057"/>
                  <a:pt x="7242670" y="1305428"/>
                  <a:pt x="7006045" y="1326321"/>
                </a:cubicBezTo>
                <a:cubicBezTo>
                  <a:pt x="6769420" y="1347214"/>
                  <a:pt x="6421516" y="1307956"/>
                  <a:pt x="6212257" y="1326321"/>
                </a:cubicBezTo>
                <a:cubicBezTo>
                  <a:pt x="6002998" y="1344686"/>
                  <a:pt x="5747798" y="1314634"/>
                  <a:pt x="5314931" y="1326321"/>
                </a:cubicBezTo>
                <a:cubicBezTo>
                  <a:pt x="4882064" y="1338008"/>
                  <a:pt x="5093442" y="1330258"/>
                  <a:pt x="4935293" y="1326321"/>
                </a:cubicBezTo>
                <a:cubicBezTo>
                  <a:pt x="4777144" y="1322384"/>
                  <a:pt x="4244259" y="1317986"/>
                  <a:pt x="4037967" y="1326321"/>
                </a:cubicBezTo>
                <a:cubicBezTo>
                  <a:pt x="3831675" y="1334656"/>
                  <a:pt x="3755683" y="1329928"/>
                  <a:pt x="3658329" y="1326321"/>
                </a:cubicBezTo>
                <a:cubicBezTo>
                  <a:pt x="3560975" y="1322714"/>
                  <a:pt x="3300661" y="1302330"/>
                  <a:pt x="3175153" y="1326321"/>
                </a:cubicBezTo>
                <a:cubicBezTo>
                  <a:pt x="3049645" y="1350312"/>
                  <a:pt x="2911723" y="1324137"/>
                  <a:pt x="2795515" y="1326321"/>
                </a:cubicBezTo>
                <a:cubicBezTo>
                  <a:pt x="2679307" y="1328505"/>
                  <a:pt x="2289282" y="1326670"/>
                  <a:pt x="2105265" y="1326321"/>
                </a:cubicBezTo>
                <a:cubicBezTo>
                  <a:pt x="1921248" y="1325973"/>
                  <a:pt x="1492486" y="1326756"/>
                  <a:pt x="1207939" y="1326321"/>
                </a:cubicBezTo>
                <a:cubicBezTo>
                  <a:pt x="923392" y="1325886"/>
                  <a:pt x="423305" y="1280940"/>
                  <a:pt x="0" y="1326321"/>
                </a:cubicBezTo>
                <a:cubicBezTo>
                  <a:pt x="-11328" y="1142410"/>
                  <a:pt x="18137" y="984968"/>
                  <a:pt x="0" y="663161"/>
                </a:cubicBezTo>
                <a:cubicBezTo>
                  <a:pt x="-18137" y="341354"/>
                  <a:pt x="14114" y="284579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279431" y="6247"/>
                  <a:pt x="415514" y="-38747"/>
                  <a:pt x="793788" y="0"/>
                </a:cubicBezTo>
                <a:cubicBezTo>
                  <a:pt x="1172062" y="38747"/>
                  <a:pt x="1230098" y="26893"/>
                  <a:pt x="1380501" y="0"/>
                </a:cubicBezTo>
                <a:cubicBezTo>
                  <a:pt x="1530904" y="-26893"/>
                  <a:pt x="1834886" y="36041"/>
                  <a:pt x="2277827" y="0"/>
                </a:cubicBezTo>
                <a:cubicBezTo>
                  <a:pt x="2720768" y="-36041"/>
                  <a:pt x="2489541" y="9860"/>
                  <a:pt x="2657465" y="0"/>
                </a:cubicBezTo>
                <a:cubicBezTo>
                  <a:pt x="2825389" y="-9860"/>
                  <a:pt x="3102892" y="-2208"/>
                  <a:pt x="3244178" y="0"/>
                </a:cubicBezTo>
                <a:cubicBezTo>
                  <a:pt x="3385464" y="2208"/>
                  <a:pt x="3512677" y="15600"/>
                  <a:pt x="3623816" y="0"/>
                </a:cubicBezTo>
                <a:cubicBezTo>
                  <a:pt x="3734955" y="-15600"/>
                  <a:pt x="3987397" y="-17753"/>
                  <a:pt x="4106992" y="0"/>
                </a:cubicBezTo>
                <a:cubicBezTo>
                  <a:pt x="4226587" y="17753"/>
                  <a:pt x="4564213" y="-5200"/>
                  <a:pt x="5004318" y="0"/>
                </a:cubicBezTo>
                <a:cubicBezTo>
                  <a:pt x="5444423" y="5200"/>
                  <a:pt x="5511766" y="-43542"/>
                  <a:pt x="5901644" y="0"/>
                </a:cubicBezTo>
                <a:cubicBezTo>
                  <a:pt x="6291522" y="43542"/>
                  <a:pt x="6179441" y="-16403"/>
                  <a:pt x="6281282" y="0"/>
                </a:cubicBezTo>
                <a:cubicBezTo>
                  <a:pt x="6383123" y="16403"/>
                  <a:pt x="6768559" y="10924"/>
                  <a:pt x="6971532" y="0"/>
                </a:cubicBezTo>
                <a:cubicBezTo>
                  <a:pt x="7174505" y="-10924"/>
                  <a:pt x="7510506" y="30842"/>
                  <a:pt x="7661783" y="0"/>
                </a:cubicBezTo>
                <a:cubicBezTo>
                  <a:pt x="7813060" y="-30842"/>
                  <a:pt x="8224217" y="39180"/>
                  <a:pt x="8455571" y="0"/>
                </a:cubicBezTo>
                <a:cubicBezTo>
                  <a:pt x="8686925" y="-39180"/>
                  <a:pt x="9135632" y="5890"/>
                  <a:pt x="9352897" y="0"/>
                </a:cubicBezTo>
                <a:cubicBezTo>
                  <a:pt x="9570162" y="-5890"/>
                  <a:pt x="10068719" y="-22087"/>
                  <a:pt x="10353761" y="0"/>
                </a:cubicBezTo>
                <a:cubicBezTo>
                  <a:pt x="10376691" y="282731"/>
                  <a:pt x="10359064" y="364359"/>
                  <a:pt x="10353761" y="689687"/>
                </a:cubicBezTo>
                <a:cubicBezTo>
                  <a:pt x="10348458" y="1015015"/>
                  <a:pt x="10326974" y="1073172"/>
                  <a:pt x="10353761" y="1326321"/>
                </a:cubicBezTo>
                <a:cubicBezTo>
                  <a:pt x="10239627" y="1309958"/>
                  <a:pt x="10015646" y="1331487"/>
                  <a:pt x="9870585" y="1326321"/>
                </a:cubicBezTo>
                <a:cubicBezTo>
                  <a:pt x="9725524" y="1321155"/>
                  <a:pt x="9386355" y="1291007"/>
                  <a:pt x="9076797" y="1326321"/>
                </a:cubicBezTo>
                <a:cubicBezTo>
                  <a:pt x="8767239" y="1361635"/>
                  <a:pt x="8385343" y="1365827"/>
                  <a:pt x="8179471" y="1326321"/>
                </a:cubicBezTo>
                <a:cubicBezTo>
                  <a:pt x="7973599" y="1286815"/>
                  <a:pt x="7635700" y="1316719"/>
                  <a:pt x="7489220" y="1326321"/>
                </a:cubicBezTo>
                <a:cubicBezTo>
                  <a:pt x="7342740" y="1335923"/>
                  <a:pt x="7073466" y="1298788"/>
                  <a:pt x="6695432" y="1326321"/>
                </a:cubicBezTo>
                <a:cubicBezTo>
                  <a:pt x="6317398" y="1353854"/>
                  <a:pt x="6385173" y="1344846"/>
                  <a:pt x="6212257" y="1326321"/>
                </a:cubicBezTo>
                <a:cubicBezTo>
                  <a:pt x="6039341" y="1307796"/>
                  <a:pt x="5795084" y="1342317"/>
                  <a:pt x="5625543" y="1326321"/>
                </a:cubicBezTo>
                <a:cubicBezTo>
                  <a:pt x="5456002" y="1310325"/>
                  <a:pt x="5094934" y="1330160"/>
                  <a:pt x="4831755" y="1326321"/>
                </a:cubicBezTo>
                <a:cubicBezTo>
                  <a:pt x="4568576" y="1322482"/>
                  <a:pt x="4237801" y="1359988"/>
                  <a:pt x="3934429" y="1326321"/>
                </a:cubicBezTo>
                <a:cubicBezTo>
                  <a:pt x="3631057" y="1292654"/>
                  <a:pt x="3685311" y="1323389"/>
                  <a:pt x="3554791" y="1326321"/>
                </a:cubicBezTo>
                <a:cubicBezTo>
                  <a:pt x="3424271" y="1329253"/>
                  <a:pt x="3136206" y="1353159"/>
                  <a:pt x="2864541" y="1326321"/>
                </a:cubicBezTo>
                <a:cubicBezTo>
                  <a:pt x="2592876" y="1299484"/>
                  <a:pt x="2592730" y="1331045"/>
                  <a:pt x="2381365" y="1326321"/>
                </a:cubicBezTo>
                <a:cubicBezTo>
                  <a:pt x="2170000" y="1321597"/>
                  <a:pt x="2023249" y="1320754"/>
                  <a:pt x="1898190" y="1326321"/>
                </a:cubicBezTo>
                <a:cubicBezTo>
                  <a:pt x="1773131" y="1331888"/>
                  <a:pt x="1417402" y="1359871"/>
                  <a:pt x="1104401" y="1326321"/>
                </a:cubicBezTo>
                <a:cubicBezTo>
                  <a:pt x="791400" y="1292771"/>
                  <a:pt x="347984" y="1378291"/>
                  <a:pt x="0" y="1326321"/>
                </a:cubicBezTo>
                <a:cubicBezTo>
                  <a:pt x="-15512" y="1186642"/>
                  <a:pt x="-11341" y="900919"/>
                  <a:pt x="0" y="702950"/>
                </a:cubicBezTo>
                <a:cubicBezTo>
                  <a:pt x="11341" y="504981"/>
                  <a:pt x="1488" y="186089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7315617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Conclusion from expensive restaurant city of </a:t>
            </a:r>
            <a:r>
              <a:rPr lang="en-US" i="1" dirty="0" err="1">
                <a:solidFill>
                  <a:schemeClr val="bg1"/>
                </a:solidFill>
              </a:rPr>
              <a:t>india</a:t>
            </a:r>
            <a:r>
              <a:rPr lang="en-US" i="1" dirty="0">
                <a:solidFill>
                  <a:schemeClr val="bg1"/>
                </a:solidFill>
              </a:rPr>
              <a:t> and united state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E382FEDE-EC1C-75B2-A167-32A66C3F86A7}"/>
              </a:ext>
            </a:extLst>
          </p:cNvPr>
          <p:cNvSpPr/>
          <p:nvPr/>
        </p:nvSpPr>
        <p:spPr>
          <a:xfrm>
            <a:off x="913795" y="2271252"/>
            <a:ext cx="10452295" cy="4277032"/>
          </a:xfrm>
          <a:custGeom>
            <a:avLst/>
            <a:gdLst>
              <a:gd name="connsiteX0" fmla="*/ 0 w 10452295"/>
              <a:gd name="connsiteY0" fmla="*/ 1497945 h 4277032"/>
              <a:gd name="connsiteX1" fmla="*/ 4691519 w 10452295"/>
              <a:gd name="connsiteY1" fmla="*/ 1497945 h 4277032"/>
              <a:gd name="connsiteX2" fmla="*/ 4691519 w 10452295"/>
              <a:gd name="connsiteY2" fmla="*/ 1069258 h 4277032"/>
              <a:gd name="connsiteX3" fmla="*/ 4156890 w 10452295"/>
              <a:gd name="connsiteY3" fmla="*/ 1069258 h 4277032"/>
              <a:gd name="connsiteX4" fmla="*/ 5226148 w 10452295"/>
              <a:gd name="connsiteY4" fmla="*/ 0 h 4277032"/>
              <a:gd name="connsiteX5" fmla="*/ 6295406 w 10452295"/>
              <a:gd name="connsiteY5" fmla="*/ 1069258 h 4277032"/>
              <a:gd name="connsiteX6" fmla="*/ 5760777 w 10452295"/>
              <a:gd name="connsiteY6" fmla="*/ 1069258 h 4277032"/>
              <a:gd name="connsiteX7" fmla="*/ 5760777 w 10452295"/>
              <a:gd name="connsiteY7" fmla="*/ 1497945 h 4277032"/>
              <a:gd name="connsiteX8" fmla="*/ 10452295 w 10452295"/>
              <a:gd name="connsiteY8" fmla="*/ 1497945 h 4277032"/>
              <a:gd name="connsiteX9" fmla="*/ 10452295 w 10452295"/>
              <a:gd name="connsiteY9" fmla="*/ 4277032 h 4277032"/>
              <a:gd name="connsiteX10" fmla="*/ 0 w 10452295"/>
              <a:gd name="connsiteY10" fmla="*/ 4277032 h 4277032"/>
              <a:gd name="connsiteX11" fmla="*/ 0 w 10452295"/>
              <a:gd name="connsiteY11" fmla="*/ 1497945 h 4277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52295" h="4277032" fill="none" extrusionOk="0">
                <a:moveTo>
                  <a:pt x="0" y="1497945"/>
                </a:moveTo>
                <a:cubicBezTo>
                  <a:pt x="1839265" y="1428588"/>
                  <a:pt x="2943138" y="1529697"/>
                  <a:pt x="4691519" y="1497945"/>
                </a:cubicBezTo>
                <a:cubicBezTo>
                  <a:pt x="4717600" y="1428488"/>
                  <a:pt x="4708131" y="1261083"/>
                  <a:pt x="4691519" y="1069258"/>
                </a:cubicBezTo>
                <a:cubicBezTo>
                  <a:pt x="4510407" y="1050441"/>
                  <a:pt x="4382612" y="1113652"/>
                  <a:pt x="4156890" y="1069258"/>
                </a:cubicBezTo>
                <a:cubicBezTo>
                  <a:pt x="4509433" y="831930"/>
                  <a:pt x="4955613" y="187494"/>
                  <a:pt x="5226148" y="0"/>
                </a:cubicBezTo>
                <a:cubicBezTo>
                  <a:pt x="5485517" y="228044"/>
                  <a:pt x="6207229" y="873340"/>
                  <a:pt x="6295406" y="1069258"/>
                </a:cubicBezTo>
                <a:cubicBezTo>
                  <a:pt x="6204102" y="1028760"/>
                  <a:pt x="5928292" y="1074387"/>
                  <a:pt x="5760777" y="1069258"/>
                </a:cubicBezTo>
                <a:cubicBezTo>
                  <a:pt x="5735158" y="1244348"/>
                  <a:pt x="5787973" y="1388543"/>
                  <a:pt x="5760777" y="1497945"/>
                </a:cubicBezTo>
                <a:cubicBezTo>
                  <a:pt x="6755799" y="1340487"/>
                  <a:pt x="9438018" y="1341743"/>
                  <a:pt x="10452295" y="1497945"/>
                </a:cubicBezTo>
                <a:cubicBezTo>
                  <a:pt x="10558682" y="2554215"/>
                  <a:pt x="10525250" y="3746204"/>
                  <a:pt x="10452295" y="4277032"/>
                </a:cubicBezTo>
                <a:cubicBezTo>
                  <a:pt x="8497765" y="4151425"/>
                  <a:pt x="4499249" y="4328830"/>
                  <a:pt x="0" y="4277032"/>
                </a:cubicBezTo>
                <a:cubicBezTo>
                  <a:pt x="20227" y="3212870"/>
                  <a:pt x="-105250" y="2881829"/>
                  <a:pt x="0" y="1497945"/>
                </a:cubicBezTo>
                <a:close/>
              </a:path>
              <a:path w="10452295" h="4277032" stroke="0" extrusionOk="0">
                <a:moveTo>
                  <a:pt x="0" y="1497945"/>
                </a:moveTo>
                <a:cubicBezTo>
                  <a:pt x="560755" y="1610534"/>
                  <a:pt x="2655121" y="1472551"/>
                  <a:pt x="4691519" y="1497945"/>
                </a:cubicBezTo>
                <a:cubicBezTo>
                  <a:pt x="4720428" y="1315785"/>
                  <a:pt x="4719613" y="1163222"/>
                  <a:pt x="4691519" y="1069258"/>
                </a:cubicBezTo>
                <a:cubicBezTo>
                  <a:pt x="4599642" y="1033872"/>
                  <a:pt x="4294381" y="1091955"/>
                  <a:pt x="4156890" y="1069258"/>
                </a:cubicBezTo>
                <a:cubicBezTo>
                  <a:pt x="4568797" y="583658"/>
                  <a:pt x="4902763" y="394595"/>
                  <a:pt x="5226148" y="0"/>
                </a:cubicBezTo>
                <a:cubicBezTo>
                  <a:pt x="5561584" y="443026"/>
                  <a:pt x="5961226" y="715648"/>
                  <a:pt x="6295406" y="1069258"/>
                </a:cubicBezTo>
                <a:cubicBezTo>
                  <a:pt x="6039041" y="1044727"/>
                  <a:pt x="5952115" y="1027014"/>
                  <a:pt x="5760777" y="1069258"/>
                </a:cubicBezTo>
                <a:cubicBezTo>
                  <a:pt x="5780064" y="1180900"/>
                  <a:pt x="5737269" y="1288388"/>
                  <a:pt x="5760777" y="1497945"/>
                </a:cubicBezTo>
                <a:cubicBezTo>
                  <a:pt x="7091711" y="1533817"/>
                  <a:pt x="8802213" y="1644909"/>
                  <a:pt x="10452295" y="1497945"/>
                </a:cubicBezTo>
                <a:cubicBezTo>
                  <a:pt x="10539790" y="2584039"/>
                  <a:pt x="10348519" y="3941984"/>
                  <a:pt x="10452295" y="4277032"/>
                </a:cubicBezTo>
                <a:cubicBezTo>
                  <a:pt x="8323282" y="4409511"/>
                  <a:pt x="1586995" y="4108857"/>
                  <a:pt x="0" y="4277032"/>
                </a:cubicBezTo>
                <a:cubicBezTo>
                  <a:pt x="67378" y="2932581"/>
                  <a:pt x="-30881" y="2325689"/>
                  <a:pt x="0" y="1497945"/>
                </a:cubicBezTo>
                <a:close/>
              </a:path>
            </a:pathLst>
          </a:custGeom>
          <a:solidFill>
            <a:srgbClr val="00B050"/>
          </a:solidFill>
          <a:ln>
            <a:extLst>
              <a:ext uri="{C807C97D-BFC1-408E-A445-0C87EB9F89A2}">
                <ask:lineSketchStyleProps xmlns:ask="http://schemas.microsoft.com/office/drawing/2018/sketchyshapes" sd="2326320981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1" dirty="0"/>
              <a:t>In India Panchkula Followed By Hyderabad Are Most Expensive Cities with Has Higher Food Rate i.e.2000 and 1361 Respectively . So these Cities has highly Expensive Restaurant.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1" dirty="0"/>
              <a:t>In United State we Found that Princeton is Most Expensive City with Restaurant that have an Average of 70 $ for two Persons in the Zomato’s data bases. The Restaurant in United State city Princeton is Heavy Cost Of  Foods . </a:t>
            </a:r>
          </a:p>
        </p:txBody>
      </p:sp>
    </p:spTree>
    <p:extLst>
      <p:ext uri="{BB962C8B-B14F-4D97-AF65-F5344CB8AC3E}">
        <p14:creationId xmlns:p14="http://schemas.microsoft.com/office/powerpoint/2010/main" val="279197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662-BD16-648C-EAD7-BF728948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43" y="447458"/>
            <a:ext cx="10353761" cy="1150374"/>
          </a:xfr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i="1" dirty="0"/>
              <a:t>COUNTRY WITH COUNT OF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FC196-8C90-C982-51D3-1A942761B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63" y="1847430"/>
            <a:ext cx="9450119" cy="4563112"/>
          </a:xfrm>
          <a:custGeom>
            <a:avLst/>
            <a:gdLst>
              <a:gd name="connsiteX0" fmla="*/ 0 w 9450119"/>
              <a:gd name="connsiteY0" fmla="*/ 0 h 4563112"/>
              <a:gd name="connsiteX1" fmla="*/ 496131 w 9450119"/>
              <a:gd name="connsiteY1" fmla="*/ 0 h 4563112"/>
              <a:gd name="connsiteX2" fmla="*/ 1275766 w 9450119"/>
              <a:gd name="connsiteY2" fmla="*/ 0 h 4563112"/>
              <a:gd name="connsiteX3" fmla="*/ 1960900 w 9450119"/>
              <a:gd name="connsiteY3" fmla="*/ 0 h 4563112"/>
              <a:gd name="connsiteX4" fmla="*/ 2551532 w 9450119"/>
              <a:gd name="connsiteY4" fmla="*/ 0 h 4563112"/>
              <a:gd name="connsiteX5" fmla="*/ 3331167 w 9450119"/>
              <a:gd name="connsiteY5" fmla="*/ 0 h 4563112"/>
              <a:gd name="connsiteX6" fmla="*/ 3732797 w 9450119"/>
              <a:gd name="connsiteY6" fmla="*/ 0 h 4563112"/>
              <a:gd name="connsiteX7" fmla="*/ 4323429 w 9450119"/>
              <a:gd name="connsiteY7" fmla="*/ 0 h 4563112"/>
              <a:gd name="connsiteX8" fmla="*/ 5103064 w 9450119"/>
              <a:gd name="connsiteY8" fmla="*/ 0 h 4563112"/>
              <a:gd name="connsiteX9" fmla="*/ 5693697 w 9450119"/>
              <a:gd name="connsiteY9" fmla="*/ 0 h 4563112"/>
              <a:gd name="connsiteX10" fmla="*/ 6095327 w 9450119"/>
              <a:gd name="connsiteY10" fmla="*/ 0 h 4563112"/>
              <a:gd name="connsiteX11" fmla="*/ 6402456 w 9450119"/>
              <a:gd name="connsiteY11" fmla="*/ 0 h 4563112"/>
              <a:gd name="connsiteX12" fmla="*/ 6898587 w 9450119"/>
              <a:gd name="connsiteY12" fmla="*/ 0 h 4563112"/>
              <a:gd name="connsiteX13" fmla="*/ 7394718 w 9450119"/>
              <a:gd name="connsiteY13" fmla="*/ 0 h 4563112"/>
              <a:gd name="connsiteX14" fmla="*/ 7890849 w 9450119"/>
              <a:gd name="connsiteY14" fmla="*/ 0 h 4563112"/>
              <a:gd name="connsiteX15" fmla="*/ 8197978 w 9450119"/>
              <a:gd name="connsiteY15" fmla="*/ 0 h 4563112"/>
              <a:gd name="connsiteX16" fmla="*/ 8505107 w 9450119"/>
              <a:gd name="connsiteY16" fmla="*/ 0 h 4563112"/>
              <a:gd name="connsiteX17" fmla="*/ 8906737 w 9450119"/>
              <a:gd name="connsiteY17" fmla="*/ 0 h 4563112"/>
              <a:gd name="connsiteX18" fmla="*/ 9450119 w 9450119"/>
              <a:gd name="connsiteY18" fmla="*/ 0 h 4563112"/>
              <a:gd name="connsiteX19" fmla="*/ 9450119 w 9450119"/>
              <a:gd name="connsiteY19" fmla="*/ 616020 h 4563112"/>
              <a:gd name="connsiteX20" fmla="*/ 9450119 w 9450119"/>
              <a:gd name="connsiteY20" fmla="*/ 1140778 h 4563112"/>
              <a:gd name="connsiteX21" fmla="*/ 9450119 w 9450119"/>
              <a:gd name="connsiteY21" fmla="*/ 1802429 h 4563112"/>
              <a:gd name="connsiteX22" fmla="*/ 9450119 w 9450119"/>
              <a:gd name="connsiteY22" fmla="*/ 2327187 h 4563112"/>
              <a:gd name="connsiteX23" fmla="*/ 9450119 w 9450119"/>
              <a:gd name="connsiteY23" fmla="*/ 2988838 h 4563112"/>
              <a:gd name="connsiteX24" fmla="*/ 9450119 w 9450119"/>
              <a:gd name="connsiteY24" fmla="*/ 3422334 h 4563112"/>
              <a:gd name="connsiteX25" fmla="*/ 9450119 w 9450119"/>
              <a:gd name="connsiteY25" fmla="*/ 4563112 h 4563112"/>
              <a:gd name="connsiteX26" fmla="*/ 8764985 w 9450119"/>
              <a:gd name="connsiteY26" fmla="*/ 4563112 h 4563112"/>
              <a:gd name="connsiteX27" fmla="*/ 8174353 w 9450119"/>
              <a:gd name="connsiteY27" fmla="*/ 4563112 h 4563112"/>
              <a:gd name="connsiteX28" fmla="*/ 7394718 w 9450119"/>
              <a:gd name="connsiteY28" fmla="*/ 4563112 h 4563112"/>
              <a:gd name="connsiteX29" fmla="*/ 6615083 w 9450119"/>
              <a:gd name="connsiteY29" fmla="*/ 4563112 h 4563112"/>
              <a:gd name="connsiteX30" fmla="*/ 6024451 w 9450119"/>
              <a:gd name="connsiteY30" fmla="*/ 4563112 h 4563112"/>
              <a:gd name="connsiteX31" fmla="*/ 5433818 w 9450119"/>
              <a:gd name="connsiteY31" fmla="*/ 4563112 h 4563112"/>
              <a:gd name="connsiteX32" fmla="*/ 5126690 w 9450119"/>
              <a:gd name="connsiteY32" fmla="*/ 4563112 h 4563112"/>
              <a:gd name="connsiteX33" fmla="*/ 4441556 w 9450119"/>
              <a:gd name="connsiteY33" fmla="*/ 4563112 h 4563112"/>
              <a:gd name="connsiteX34" fmla="*/ 3945425 w 9450119"/>
              <a:gd name="connsiteY34" fmla="*/ 4563112 h 4563112"/>
              <a:gd name="connsiteX35" fmla="*/ 3449293 w 9450119"/>
              <a:gd name="connsiteY35" fmla="*/ 4563112 h 4563112"/>
              <a:gd name="connsiteX36" fmla="*/ 2669659 w 9450119"/>
              <a:gd name="connsiteY36" fmla="*/ 4563112 h 4563112"/>
              <a:gd name="connsiteX37" fmla="*/ 2173527 w 9450119"/>
              <a:gd name="connsiteY37" fmla="*/ 4563112 h 4563112"/>
              <a:gd name="connsiteX38" fmla="*/ 1488394 w 9450119"/>
              <a:gd name="connsiteY38" fmla="*/ 4563112 h 4563112"/>
              <a:gd name="connsiteX39" fmla="*/ 708759 w 9450119"/>
              <a:gd name="connsiteY39" fmla="*/ 4563112 h 4563112"/>
              <a:gd name="connsiteX40" fmla="*/ 0 w 9450119"/>
              <a:gd name="connsiteY40" fmla="*/ 4563112 h 4563112"/>
              <a:gd name="connsiteX41" fmla="*/ 0 w 9450119"/>
              <a:gd name="connsiteY41" fmla="*/ 4083985 h 4563112"/>
              <a:gd name="connsiteX42" fmla="*/ 0 w 9450119"/>
              <a:gd name="connsiteY42" fmla="*/ 3467965 h 4563112"/>
              <a:gd name="connsiteX43" fmla="*/ 0 w 9450119"/>
              <a:gd name="connsiteY43" fmla="*/ 2851945 h 4563112"/>
              <a:gd name="connsiteX44" fmla="*/ 0 w 9450119"/>
              <a:gd name="connsiteY44" fmla="*/ 2418449 h 4563112"/>
              <a:gd name="connsiteX45" fmla="*/ 0 w 9450119"/>
              <a:gd name="connsiteY45" fmla="*/ 1939323 h 4563112"/>
              <a:gd name="connsiteX46" fmla="*/ 0 w 9450119"/>
              <a:gd name="connsiteY46" fmla="*/ 1414565 h 4563112"/>
              <a:gd name="connsiteX47" fmla="*/ 0 w 9450119"/>
              <a:gd name="connsiteY47" fmla="*/ 889807 h 4563112"/>
              <a:gd name="connsiteX48" fmla="*/ 0 w 9450119"/>
              <a:gd name="connsiteY48" fmla="*/ 0 h 45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450119" h="4563112" fill="none" extrusionOk="0">
                <a:moveTo>
                  <a:pt x="0" y="0"/>
                </a:moveTo>
                <a:cubicBezTo>
                  <a:pt x="198396" y="-42402"/>
                  <a:pt x="256438" y="30744"/>
                  <a:pt x="496131" y="0"/>
                </a:cubicBezTo>
                <a:cubicBezTo>
                  <a:pt x="735824" y="-30744"/>
                  <a:pt x="1065673" y="53612"/>
                  <a:pt x="1275766" y="0"/>
                </a:cubicBezTo>
                <a:cubicBezTo>
                  <a:pt x="1485860" y="-53612"/>
                  <a:pt x="1680696" y="6807"/>
                  <a:pt x="1960900" y="0"/>
                </a:cubicBezTo>
                <a:cubicBezTo>
                  <a:pt x="2241104" y="-6807"/>
                  <a:pt x="2389041" y="12674"/>
                  <a:pt x="2551532" y="0"/>
                </a:cubicBezTo>
                <a:cubicBezTo>
                  <a:pt x="2714023" y="-12674"/>
                  <a:pt x="3098900" y="60006"/>
                  <a:pt x="3331167" y="0"/>
                </a:cubicBezTo>
                <a:cubicBezTo>
                  <a:pt x="3563435" y="-60006"/>
                  <a:pt x="3549511" y="25995"/>
                  <a:pt x="3732797" y="0"/>
                </a:cubicBezTo>
                <a:cubicBezTo>
                  <a:pt x="3916083" y="-25995"/>
                  <a:pt x="4171193" y="18287"/>
                  <a:pt x="4323429" y="0"/>
                </a:cubicBezTo>
                <a:cubicBezTo>
                  <a:pt x="4475665" y="-18287"/>
                  <a:pt x="4789491" y="56292"/>
                  <a:pt x="5103064" y="0"/>
                </a:cubicBezTo>
                <a:cubicBezTo>
                  <a:pt x="5416637" y="-56292"/>
                  <a:pt x="5535426" y="37061"/>
                  <a:pt x="5693697" y="0"/>
                </a:cubicBezTo>
                <a:cubicBezTo>
                  <a:pt x="5851968" y="-37061"/>
                  <a:pt x="5928642" y="35265"/>
                  <a:pt x="6095327" y="0"/>
                </a:cubicBezTo>
                <a:cubicBezTo>
                  <a:pt x="6262012" y="-35265"/>
                  <a:pt x="6329906" y="24007"/>
                  <a:pt x="6402456" y="0"/>
                </a:cubicBezTo>
                <a:cubicBezTo>
                  <a:pt x="6475006" y="-24007"/>
                  <a:pt x="6692420" y="22891"/>
                  <a:pt x="6898587" y="0"/>
                </a:cubicBezTo>
                <a:cubicBezTo>
                  <a:pt x="7104754" y="-22891"/>
                  <a:pt x="7170686" y="15246"/>
                  <a:pt x="7394718" y="0"/>
                </a:cubicBezTo>
                <a:cubicBezTo>
                  <a:pt x="7618750" y="-15246"/>
                  <a:pt x="7727201" y="55597"/>
                  <a:pt x="7890849" y="0"/>
                </a:cubicBezTo>
                <a:cubicBezTo>
                  <a:pt x="8054497" y="-55597"/>
                  <a:pt x="8053736" y="238"/>
                  <a:pt x="8197978" y="0"/>
                </a:cubicBezTo>
                <a:cubicBezTo>
                  <a:pt x="8342220" y="-238"/>
                  <a:pt x="8438605" y="24784"/>
                  <a:pt x="8505107" y="0"/>
                </a:cubicBezTo>
                <a:cubicBezTo>
                  <a:pt x="8571609" y="-24784"/>
                  <a:pt x="8807634" y="37916"/>
                  <a:pt x="8906737" y="0"/>
                </a:cubicBezTo>
                <a:cubicBezTo>
                  <a:pt x="9005840" y="-37916"/>
                  <a:pt x="9264645" y="924"/>
                  <a:pt x="9450119" y="0"/>
                </a:cubicBezTo>
                <a:cubicBezTo>
                  <a:pt x="9467293" y="196075"/>
                  <a:pt x="9394875" y="322478"/>
                  <a:pt x="9450119" y="616020"/>
                </a:cubicBezTo>
                <a:cubicBezTo>
                  <a:pt x="9505363" y="909562"/>
                  <a:pt x="9436340" y="908652"/>
                  <a:pt x="9450119" y="1140778"/>
                </a:cubicBezTo>
                <a:cubicBezTo>
                  <a:pt x="9463898" y="1372904"/>
                  <a:pt x="9426808" y="1533928"/>
                  <a:pt x="9450119" y="1802429"/>
                </a:cubicBezTo>
                <a:cubicBezTo>
                  <a:pt x="9473430" y="2070930"/>
                  <a:pt x="9411953" y="2113146"/>
                  <a:pt x="9450119" y="2327187"/>
                </a:cubicBezTo>
                <a:cubicBezTo>
                  <a:pt x="9488285" y="2541228"/>
                  <a:pt x="9377928" y="2680158"/>
                  <a:pt x="9450119" y="2988838"/>
                </a:cubicBezTo>
                <a:cubicBezTo>
                  <a:pt x="9522310" y="3297518"/>
                  <a:pt x="9406073" y="3226096"/>
                  <a:pt x="9450119" y="3422334"/>
                </a:cubicBezTo>
                <a:cubicBezTo>
                  <a:pt x="9494165" y="3618572"/>
                  <a:pt x="9344907" y="4180739"/>
                  <a:pt x="9450119" y="4563112"/>
                </a:cubicBezTo>
                <a:cubicBezTo>
                  <a:pt x="9115193" y="4595006"/>
                  <a:pt x="8905999" y="4541105"/>
                  <a:pt x="8764985" y="4563112"/>
                </a:cubicBezTo>
                <a:cubicBezTo>
                  <a:pt x="8623971" y="4585119"/>
                  <a:pt x="8396678" y="4548134"/>
                  <a:pt x="8174353" y="4563112"/>
                </a:cubicBezTo>
                <a:cubicBezTo>
                  <a:pt x="7952028" y="4578090"/>
                  <a:pt x="7694680" y="4539741"/>
                  <a:pt x="7394718" y="4563112"/>
                </a:cubicBezTo>
                <a:cubicBezTo>
                  <a:pt x="7094756" y="4586483"/>
                  <a:pt x="6824185" y="4562266"/>
                  <a:pt x="6615083" y="4563112"/>
                </a:cubicBezTo>
                <a:cubicBezTo>
                  <a:pt x="6405981" y="4563958"/>
                  <a:pt x="6179098" y="4541772"/>
                  <a:pt x="6024451" y="4563112"/>
                </a:cubicBezTo>
                <a:cubicBezTo>
                  <a:pt x="5869804" y="4584452"/>
                  <a:pt x="5576533" y="4496194"/>
                  <a:pt x="5433818" y="4563112"/>
                </a:cubicBezTo>
                <a:cubicBezTo>
                  <a:pt x="5291103" y="4630030"/>
                  <a:pt x="5242306" y="4537661"/>
                  <a:pt x="5126690" y="4563112"/>
                </a:cubicBezTo>
                <a:cubicBezTo>
                  <a:pt x="5011074" y="4588563"/>
                  <a:pt x="4733167" y="4512707"/>
                  <a:pt x="4441556" y="4563112"/>
                </a:cubicBezTo>
                <a:cubicBezTo>
                  <a:pt x="4149945" y="4613517"/>
                  <a:pt x="4055356" y="4523860"/>
                  <a:pt x="3945425" y="4563112"/>
                </a:cubicBezTo>
                <a:cubicBezTo>
                  <a:pt x="3835494" y="4602364"/>
                  <a:pt x="3588074" y="4525710"/>
                  <a:pt x="3449293" y="4563112"/>
                </a:cubicBezTo>
                <a:cubicBezTo>
                  <a:pt x="3310512" y="4600514"/>
                  <a:pt x="2836080" y="4562575"/>
                  <a:pt x="2669659" y="4563112"/>
                </a:cubicBezTo>
                <a:cubicBezTo>
                  <a:pt x="2503238" y="4563649"/>
                  <a:pt x="2415655" y="4536611"/>
                  <a:pt x="2173527" y="4563112"/>
                </a:cubicBezTo>
                <a:cubicBezTo>
                  <a:pt x="1931399" y="4589613"/>
                  <a:pt x="1737410" y="4518242"/>
                  <a:pt x="1488394" y="4563112"/>
                </a:cubicBezTo>
                <a:cubicBezTo>
                  <a:pt x="1239378" y="4607982"/>
                  <a:pt x="995317" y="4492551"/>
                  <a:pt x="708759" y="4563112"/>
                </a:cubicBezTo>
                <a:cubicBezTo>
                  <a:pt x="422202" y="4633673"/>
                  <a:pt x="231224" y="4511971"/>
                  <a:pt x="0" y="4563112"/>
                </a:cubicBezTo>
                <a:cubicBezTo>
                  <a:pt x="-46755" y="4385619"/>
                  <a:pt x="9403" y="4280575"/>
                  <a:pt x="0" y="4083985"/>
                </a:cubicBezTo>
                <a:cubicBezTo>
                  <a:pt x="-9403" y="3887395"/>
                  <a:pt x="56320" y="3617482"/>
                  <a:pt x="0" y="3467965"/>
                </a:cubicBezTo>
                <a:cubicBezTo>
                  <a:pt x="-56320" y="3318448"/>
                  <a:pt x="1592" y="3037949"/>
                  <a:pt x="0" y="2851945"/>
                </a:cubicBezTo>
                <a:cubicBezTo>
                  <a:pt x="-1592" y="2665941"/>
                  <a:pt x="41317" y="2599291"/>
                  <a:pt x="0" y="2418449"/>
                </a:cubicBezTo>
                <a:cubicBezTo>
                  <a:pt x="-41317" y="2237607"/>
                  <a:pt x="33699" y="2075792"/>
                  <a:pt x="0" y="1939323"/>
                </a:cubicBezTo>
                <a:cubicBezTo>
                  <a:pt x="-33699" y="1802854"/>
                  <a:pt x="3646" y="1523237"/>
                  <a:pt x="0" y="1414565"/>
                </a:cubicBezTo>
                <a:cubicBezTo>
                  <a:pt x="-3646" y="1305893"/>
                  <a:pt x="34860" y="1074362"/>
                  <a:pt x="0" y="889807"/>
                </a:cubicBezTo>
                <a:cubicBezTo>
                  <a:pt x="-34860" y="705252"/>
                  <a:pt x="65295" y="261431"/>
                  <a:pt x="0" y="0"/>
                </a:cubicBezTo>
                <a:close/>
              </a:path>
              <a:path w="9450119" h="4563112" stroke="0" extrusionOk="0">
                <a:moveTo>
                  <a:pt x="0" y="0"/>
                </a:moveTo>
                <a:cubicBezTo>
                  <a:pt x="159199" y="-42290"/>
                  <a:pt x="260336" y="24981"/>
                  <a:pt x="496131" y="0"/>
                </a:cubicBezTo>
                <a:cubicBezTo>
                  <a:pt x="731926" y="-24981"/>
                  <a:pt x="1042018" y="52236"/>
                  <a:pt x="1275766" y="0"/>
                </a:cubicBezTo>
                <a:cubicBezTo>
                  <a:pt x="1509515" y="-52236"/>
                  <a:pt x="1575965" y="30884"/>
                  <a:pt x="1866399" y="0"/>
                </a:cubicBezTo>
                <a:cubicBezTo>
                  <a:pt x="2156833" y="-30884"/>
                  <a:pt x="2154722" y="2169"/>
                  <a:pt x="2268029" y="0"/>
                </a:cubicBezTo>
                <a:cubicBezTo>
                  <a:pt x="2381336" y="-2169"/>
                  <a:pt x="2786995" y="13339"/>
                  <a:pt x="2953162" y="0"/>
                </a:cubicBezTo>
                <a:cubicBezTo>
                  <a:pt x="3119329" y="-13339"/>
                  <a:pt x="3167405" y="20843"/>
                  <a:pt x="3354792" y="0"/>
                </a:cubicBezTo>
                <a:cubicBezTo>
                  <a:pt x="3542179" y="-20843"/>
                  <a:pt x="3550535" y="11868"/>
                  <a:pt x="3661921" y="0"/>
                </a:cubicBezTo>
                <a:cubicBezTo>
                  <a:pt x="3773307" y="-11868"/>
                  <a:pt x="4054494" y="39913"/>
                  <a:pt x="4347055" y="0"/>
                </a:cubicBezTo>
                <a:cubicBezTo>
                  <a:pt x="4639616" y="-39913"/>
                  <a:pt x="4938998" y="63915"/>
                  <a:pt x="5126690" y="0"/>
                </a:cubicBezTo>
                <a:cubicBezTo>
                  <a:pt x="5314382" y="-63915"/>
                  <a:pt x="5541378" y="44879"/>
                  <a:pt x="5811823" y="0"/>
                </a:cubicBezTo>
                <a:cubicBezTo>
                  <a:pt x="6082268" y="-44879"/>
                  <a:pt x="6127954" y="32167"/>
                  <a:pt x="6213453" y="0"/>
                </a:cubicBezTo>
                <a:cubicBezTo>
                  <a:pt x="6298952" y="-32167"/>
                  <a:pt x="6595717" y="61542"/>
                  <a:pt x="6804086" y="0"/>
                </a:cubicBezTo>
                <a:cubicBezTo>
                  <a:pt x="7012455" y="-61542"/>
                  <a:pt x="7308011" y="45527"/>
                  <a:pt x="7583720" y="0"/>
                </a:cubicBezTo>
                <a:cubicBezTo>
                  <a:pt x="7859429" y="-45527"/>
                  <a:pt x="7977013" y="58157"/>
                  <a:pt x="8079852" y="0"/>
                </a:cubicBezTo>
                <a:cubicBezTo>
                  <a:pt x="8182691" y="-58157"/>
                  <a:pt x="8517305" y="60521"/>
                  <a:pt x="8670484" y="0"/>
                </a:cubicBezTo>
                <a:cubicBezTo>
                  <a:pt x="8823663" y="-60521"/>
                  <a:pt x="9061403" y="85237"/>
                  <a:pt x="9450119" y="0"/>
                </a:cubicBezTo>
                <a:cubicBezTo>
                  <a:pt x="9470931" y="144347"/>
                  <a:pt x="9395346" y="403224"/>
                  <a:pt x="9450119" y="616020"/>
                </a:cubicBezTo>
                <a:cubicBezTo>
                  <a:pt x="9504892" y="828816"/>
                  <a:pt x="9444660" y="1032341"/>
                  <a:pt x="9450119" y="1186409"/>
                </a:cubicBezTo>
                <a:cubicBezTo>
                  <a:pt x="9455578" y="1340477"/>
                  <a:pt x="9394222" y="1486837"/>
                  <a:pt x="9450119" y="1711167"/>
                </a:cubicBezTo>
                <a:cubicBezTo>
                  <a:pt x="9506016" y="1935497"/>
                  <a:pt x="9388290" y="2027130"/>
                  <a:pt x="9450119" y="2281556"/>
                </a:cubicBezTo>
                <a:cubicBezTo>
                  <a:pt x="9511948" y="2535982"/>
                  <a:pt x="9438267" y="2576777"/>
                  <a:pt x="9450119" y="2715052"/>
                </a:cubicBezTo>
                <a:cubicBezTo>
                  <a:pt x="9461971" y="2853327"/>
                  <a:pt x="9424933" y="3052062"/>
                  <a:pt x="9450119" y="3239810"/>
                </a:cubicBezTo>
                <a:cubicBezTo>
                  <a:pt x="9475305" y="3427558"/>
                  <a:pt x="9414317" y="3584042"/>
                  <a:pt x="9450119" y="3764567"/>
                </a:cubicBezTo>
                <a:cubicBezTo>
                  <a:pt x="9485921" y="3945092"/>
                  <a:pt x="9382679" y="4183201"/>
                  <a:pt x="9450119" y="4563112"/>
                </a:cubicBezTo>
                <a:cubicBezTo>
                  <a:pt x="9318544" y="4571777"/>
                  <a:pt x="9251758" y="4536008"/>
                  <a:pt x="9142990" y="4563112"/>
                </a:cubicBezTo>
                <a:cubicBezTo>
                  <a:pt x="9034222" y="4590216"/>
                  <a:pt x="8927247" y="4534724"/>
                  <a:pt x="8835861" y="4563112"/>
                </a:cubicBezTo>
                <a:cubicBezTo>
                  <a:pt x="8744475" y="4591500"/>
                  <a:pt x="8621820" y="4519479"/>
                  <a:pt x="8434231" y="4563112"/>
                </a:cubicBezTo>
                <a:cubicBezTo>
                  <a:pt x="8246642" y="4606745"/>
                  <a:pt x="8184168" y="4513700"/>
                  <a:pt x="7938100" y="4563112"/>
                </a:cubicBezTo>
                <a:cubicBezTo>
                  <a:pt x="7692032" y="4612524"/>
                  <a:pt x="7579076" y="4520483"/>
                  <a:pt x="7441969" y="4563112"/>
                </a:cubicBezTo>
                <a:cubicBezTo>
                  <a:pt x="7304862" y="4605741"/>
                  <a:pt x="7212223" y="4535666"/>
                  <a:pt x="7134840" y="4563112"/>
                </a:cubicBezTo>
                <a:cubicBezTo>
                  <a:pt x="7057457" y="4590558"/>
                  <a:pt x="6942226" y="4540373"/>
                  <a:pt x="6827711" y="4563112"/>
                </a:cubicBezTo>
                <a:cubicBezTo>
                  <a:pt x="6713196" y="4585851"/>
                  <a:pt x="6393170" y="4483761"/>
                  <a:pt x="6048076" y="4563112"/>
                </a:cubicBezTo>
                <a:cubicBezTo>
                  <a:pt x="5702982" y="4642463"/>
                  <a:pt x="5608628" y="4494501"/>
                  <a:pt x="5457444" y="4563112"/>
                </a:cubicBezTo>
                <a:cubicBezTo>
                  <a:pt x="5306260" y="4631723"/>
                  <a:pt x="5028785" y="4477010"/>
                  <a:pt x="4677809" y="4563112"/>
                </a:cubicBezTo>
                <a:cubicBezTo>
                  <a:pt x="4326834" y="4649214"/>
                  <a:pt x="4510835" y="4541578"/>
                  <a:pt x="4370680" y="4563112"/>
                </a:cubicBezTo>
                <a:cubicBezTo>
                  <a:pt x="4230525" y="4584646"/>
                  <a:pt x="3957416" y="4539058"/>
                  <a:pt x="3685546" y="4563112"/>
                </a:cubicBezTo>
                <a:cubicBezTo>
                  <a:pt x="3413676" y="4587166"/>
                  <a:pt x="3103452" y="4498931"/>
                  <a:pt x="2905912" y="4563112"/>
                </a:cubicBezTo>
                <a:cubicBezTo>
                  <a:pt x="2708372" y="4627293"/>
                  <a:pt x="2506993" y="4498402"/>
                  <a:pt x="2315279" y="4563112"/>
                </a:cubicBezTo>
                <a:cubicBezTo>
                  <a:pt x="2123565" y="4627822"/>
                  <a:pt x="1795615" y="4485700"/>
                  <a:pt x="1630146" y="4563112"/>
                </a:cubicBezTo>
                <a:cubicBezTo>
                  <a:pt x="1464677" y="4640524"/>
                  <a:pt x="1283129" y="4551296"/>
                  <a:pt x="1039513" y="4563112"/>
                </a:cubicBezTo>
                <a:cubicBezTo>
                  <a:pt x="795897" y="4574928"/>
                  <a:pt x="366617" y="4543012"/>
                  <a:pt x="0" y="4563112"/>
                </a:cubicBezTo>
                <a:cubicBezTo>
                  <a:pt x="-41199" y="4413427"/>
                  <a:pt x="18376" y="4289041"/>
                  <a:pt x="0" y="4083985"/>
                </a:cubicBezTo>
                <a:cubicBezTo>
                  <a:pt x="-18376" y="3878929"/>
                  <a:pt x="13730" y="3807006"/>
                  <a:pt x="0" y="3650490"/>
                </a:cubicBezTo>
                <a:cubicBezTo>
                  <a:pt x="-13730" y="3493975"/>
                  <a:pt x="27127" y="3407389"/>
                  <a:pt x="0" y="3216994"/>
                </a:cubicBezTo>
                <a:cubicBezTo>
                  <a:pt x="-27127" y="3026599"/>
                  <a:pt x="15183" y="2878260"/>
                  <a:pt x="0" y="2692236"/>
                </a:cubicBezTo>
                <a:cubicBezTo>
                  <a:pt x="-15183" y="2506212"/>
                  <a:pt x="5497" y="2425809"/>
                  <a:pt x="0" y="2167478"/>
                </a:cubicBezTo>
                <a:cubicBezTo>
                  <a:pt x="-5497" y="1909147"/>
                  <a:pt x="50393" y="1773106"/>
                  <a:pt x="0" y="1642720"/>
                </a:cubicBezTo>
                <a:cubicBezTo>
                  <a:pt x="-50393" y="1512334"/>
                  <a:pt x="41403" y="1375511"/>
                  <a:pt x="0" y="1117962"/>
                </a:cubicBezTo>
                <a:cubicBezTo>
                  <a:pt x="-41403" y="860413"/>
                  <a:pt x="48715" y="848146"/>
                  <a:pt x="0" y="593205"/>
                </a:cubicBezTo>
                <a:cubicBezTo>
                  <a:pt x="-48715" y="338264"/>
                  <a:pt x="38323" y="2861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9613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396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AA94-AA8C-420D-0591-9B590D7DF4D0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353761"/>
              <a:gd name="connsiteY0" fmla="*/ 0 h 1326321"/>
              <a:gd name="connsiteX1" fmla="*/ 782284 w 10353761"/>
              <a:gd name="connsiteY1" fmla="*/ 0 h 1326321"/>
              <a:gd name="connsiteX2" fmla="*/ 1150418 w 10353761"/>
              <a:gd name="connsiteY2" fmla="*/ 0 h 1326321"/>
              <a:gd name="connsiteX3" fmla="*/ 1518552 w 10353761"/>
              <a:gd name="connsiteY3" fmla="*/ 0 h 1326321"/>
              <a:gd name="connsiteX4" fmla="*/ 2197298 w 10353761"/>
              <a:gd name="connsiteY4" fmla="*/ 0 h 1326321"/>
              <a:gd name="connsiteX5" fmla="*/ 2772507 w 10353761"/>
              <a:gd name="connsiteY5" fmla="*/ 0 h 1326321"/>
              <a:gd name="connsiteX6" fmla="*/ 3347716 w 10353761"/>
              <a:gd name="connsiteY6" fmla="*/ 0 h 1326321"/>
              <a:gd name="connsiteX7" fmla="*/ 3922925 w 10353761"/>
              <a:gd name="connsiteY7" fmla="*/ 0 h 1326321"/>
              <a:gd name="connsiteX8" fmla="*/ 4705209 w 10353761"/>
              <a:gd name="connsiteY8" fmla="*/ 0 h 1326321"/>
              <a:gd name="connsiteX9" fmla="*/ 5073343 w 10353761"/>
              <a:gd name="connsiteY9" fmla="*/ 0 h 1326321"/>
              <a:gd name="connsiteX10" fmla="*/ 5648552 w 10353761"/>
              <a:gd name="connsiteY10" fmla="*/ 0 h 1326321"/>
              <a:gd name="connsiteX11" fmla="*/ 6120223 w 10353761"/>
              <a:gd name="connsiteY11" fmla="*/ 0 h 1326321"/>
              <a:gd name="connsiteX12" fmla="*/ 6798970 w 10353761"/>
              <a:gd name="connsiteY12" fmla="*/ 0 h 1326321"/>
              <a:gd name="connsiteX13" fmla="*/ 7270641 w 10353761"/>
              <a:gd name="connsiteY13" fmla="*/ 0 h 1326321"/>
              <a:gd name="connsiteX14" fmla="*/ 7949388 w 10353761"/>
              <a:gd name="connsiteY14" fmla="*/ 0 h 1326321"/>
              <a:gd name="connsiteX15" fmla="*/ 8317521 w 10353761"/>
              <a:gd name="connsiteY15" fmla="*/ 0 h 1326321"/>
              <a:gd name="connsiteX16" fmla="*/ 8892730 w 10353761"/>
              <a:gd name="connsiteY16" fmla="*/ 0 h 1326321"/>
              <a:gd name="connsiteX17" fmla="*/ 9467939 w 10353761"/>
              <a:gd name="connsiteY17" fmla="*/ 0 h 1326321"/>
              <a:gd name="connsiteX18" fmla="*/ 10353761 w 10353761"/>
              <a:gd name="connsiteY18" fmla="*/ 0 h 1326321"/>
              <a:gd name="connsiteX19" fmla="*/ 10353761 w 10353761"/>
              <a:gd name="connsiteY19" fmla="*/ 415581 h 1326321"/>
              <a:gd name="connsiteX20" fmla="*/ 10353761 w 10353761"/>
              <a:gd name="connsiteY20" fmla="*/ 817898 h 1326321"/>
              <a:gd name="connsiteX21" fmla="*/ 10353761 w 10353761"/>
              <a:gd name="connsiteY21" fmla="*/ 1326321 h 1326321"/>
              <a:gd name="connsiteX22" fmla="*/ 9571477 w 10353761"/>
              <a:gd name="connsiteY22" fmla="*/ 1326321 h 1326321"/>
              <a:gd name="connsiteX23" fmla="*/ 8789193 w 10353761"/>
              <a:gd name="connsiteY23" fmla="*/ 1326321 h 1326321"/>
              <a:gd name="connsiteX24" fmla="*/ 8317521 w 10353761"/>
              <a:gd name="connsiteY24" fmla="*/ 1326321 h 1326321"/>
              <a:gd name="connsiteX25" fmla="*/ 7742312 w 10353761"/>
              <a:gd name="connsiteY25" fmla="*/ 1326321 h 1326321"/>
              <a:gd name="connsiteX26" fmla="*/ 7270641 w 10353761"/>
              <a:gd name="connsiteY26" fmla="*/ 1326321 h 1326321"/>
              <a:gd name="connsiteX27" fmla="*/ 7006045 w 10353761"/>
              <a:gd name="connsiteY27" fmla="*/ 1326321 h 1326321"/>
              <a:gd name="connsiteX28" fmla="*/ 6327298 w 10353761"/>
              <a:gd name="connsiteY28" fmla="*/ 1326321 h 1326321"/>
              <a:gd name="connsiteX29" fmla="*/ 5752089 w 10353761"/>
              <a:gd name="connsiteY29" fmla="*/ 1326321 h 1326321"/>
              <a:gd name="connsiteX30" fmla="*/ 5383956 w 10353761"/>
              <a:gd name="connsiteY30" fmla="*/ 1326321 h 1326321"/>
              <a:gd name="connsiteX31" fmla="*/ 5119360 w 10353761"/>
              <a:gd name="connsiteY31" fmla="*/ 1326321 h 1326321"/>
              <a:gd name="connsiteX32" fmla="*/ 4647688 w 10353761"/>
              <a:gd name="connsiteY32" fmla="*/ 1326321 h 1326321"/>
              <a:gd name="connsiteX33" fmla="*/ 3865404 w 10353761"/>
              <a:gd name="connsiteY33" fmla="*/ 1326321 h 1326321"/>
              <a:gd name="connsiteX34" fmla="*/ 3083120 w 10353761"/>
              <a:gd name="connsiteY34" fmla="*/ 1326321 h 1326321"/>
              <a:gd name="connsiteX35" fmla="*/ 2611449 w 10353761"/>
              <a:gd name="connsiteY35" fmla="*/ 1326321 h 1326321"/>
              <a:gd name="connsiteX36" fmla="*/ 2243315 w 10353761"/>
              <a:gd name="connsiteY36" fmla="*/ 1326321 h 1326321"/>
              <a:gd name="connsiteX37" fmla="*/ 1668106 w 10353761"/>
              <a:gd name="connsiteY37" fmla="*/ 1326321 h 1326321"/>
              <a:gd name="connsiteX38" fmla="*/ 1196435 w 10353761"/>
              <a:gd name="connsiteY38" fmla="*/ 1326321 h 1326321"/>
              <a:gd name="connsiteX39" fmla="*/ 931838 w 10353761"/>
              <a:gd name="connsiteY39" fmla="*/ 1326321 h 1326321"/>
              <a:gd name="connsiteX40" fmla="*/ 0 w 10353761"/>
              <a:gd name="connsiteY40" fmla="*/ 1326321 h 1326321"/>
              <a:gd name="connsiteX41" fmla="*/ 0 w 10353761"/>
              <a:gd name="connsiteY41" fmla="*/ 910740 h 1326321"/>
              <a:gd name="connsiteX42" fmla="*/ 0 w 10353761"/>
              <a:gd name="connsiteY42" fmla="*/ 508423 h 1326321"/>
              <a:gd name="connsiteX43" fmla="*/ 0 w 10353761"/>
              <a:gd name="connsiteY43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251942" y="-82188"/>
                  <a:pt x="460753" y="736"/>
                  <a:pt x="782284" y="0"/>
                </a:cubicBezTo>
                <a:cubicBezTo>
                  <a:pt x="1103815" y="-736"/>
                  <a:pt x="1062601" y="16968"/>
                  <a:pt x="1150418" y="0"/>
                </a:cubicBezTo>
                <a:cubicBezTo>
                  <a:pt x="1238235" y="-16968"/>
                  <a:pt x="1441943" y="18697"/>
                  <a:pt x="1518552" y="0"/>
                </a:cubicBezTo>
                <a:cubicBezTo>
                  <a:pt x="1595161" y="-18697"/>
                  <a:pt x="1957114" y="51108"/>
                  <a:pt x="2197298" y="0"/>
                </a:cubicBezTo>
                <a:cubicBezTo>
                  <a:pt x="2437482" y="-51108"/>
                  <a:pt x="2652878" y="2579"/>
                  <a:pt x="2772507" y="0"/>
                </a:cubicBezTo>
                <a:cubicBezTo>
                  <a:pt x="2892136" y="-2579"/>
                  <a:pt x="3220347" y="52275"/>
                  <a:pt x="3347716" y="0"/>
                </a:cubicBezTo>
                <a:cubicBezTo>
                  <a:pt x="3475085" y="-52275"/>
                  <a:pt x="3642059" y="49150"/>
                  <a:pt x="3922925" y="0"/>
                </a:cubicBezTo>
                <a:cubicBezTo>
                  <a:pt x="4203791" y="-49150"/>
                  <a:pt x="4439932" y="3214"/>
                  <a:pt x="4705209" y="0"/>
                </a:cubicBezTo>
                <a:cubicBezTo>
                  <a:pt x="4970486" y="-3214"/>
                  <a:pt x="4996312" y="20373"/>
                  <a:pt x="5073343" y="0"/>
                </a:cubicBezTo>
                <a:cubicBezTo>
                  <a:pt x="5150374" y="-20373"/>
                  <a:pt x="5462538" y="64405"/>
                  <a:pt x="5648552" y="0"/>
                </a:cubicBezTo>
                <a:cubicBezTo>
                  <a:pt x="5834566" y="-64405"/>
                  <a:pt x="5896586" y="20181"/>
                  <a:pt x="6120223" y="0"/>
                </a:cubicBezTo>
                <a:cubicBezTo>
                  <a:pt x="6343860" y="-20181"/>
                  <a:pt x="6645301" y="80660"/>
                  <a:pt x="6798970" y="0"/>
                </a:cubicBezTo>
                <a:cubicBezTo>
                  <a:pt x="6952639" y="-80660"/>
                  <a:pt x="7151793" y="45608"/>
                  <a:pt x="7270641" y="0"/>
                </a:cubicBezTo>
                <a:cubicBezTo>
                  <a:pt x="7389489" y="-45608"/>
                  <a:pt x="7758939" y="49206"/>
                  <a:pt x="7949388" y="0"/>
                </a:cubicBezTo>
                <a:cubicBezTo>
                  <a:pt x="8139837" y="-49206"/>
                  <a:pt x="8185228" y="8272"/>
                  <a:pt x="8317521" y="0"/>
                </a:cubicBezTo>
                <a:cubicBezTo>
                  <a:pt x="8449814" y="-8272"/>
                  <a:pt x="8728253" y="19513"/>
                  <a:pt x="8892730" y="0"/>
                </a:cubicBezTo>
                <a:cubicBezTo>
                  <a:pt x="9057207" y="-19513"/>
                  <a:pt x="9216881" y="60383"/>
                  <a:pt x="9467939" y="0"/>
                </a:cubicBezTo>
                <a:cubicBezTo>
                  <a:pt x="9718997" y="-60383"/>
                  <a:pt x="9955292" y="84705"/>
                  <a:pt x="10353761" y="0"/>
                </a:cubicBezTo>
                <a:cubicBezTo>
                  <a:pt x="10373288" y="129244"/>
                  <a:pt x="10343621" y="285807"/>
                  <a:pt x="10353761" y="415581"/>
                </a:cubicBezTo>
                <a:cubicBezTo>
                  <a:pt x="10363901" y="545355"/>
                  <a:pt x="10339197" y="667222"/>
                  <a:pt x="10353761" y="817898"/>
                </a:cubicBezTo>
                <a:cubicBezTo>
                  <a:pt x="10368325" y="968574"/>
                  <a:pt x="10327592" y="1120505"/>
                  <a:pt x="10353761" y="1326321"/>
                </a:cubicBezTo>
                <a:cubicBezTo>
                  <a:pt x="10006329" y="1350521"/>
                  <a:pt x="9842624" y="1234939"/>
                  <a:pt x="9571477" y="1326321"/>
                </a:cubicBezTo>
                <a:cubicBezTo>
                  <a:pt x="9300330" y="1417703"/>
                  <a:pt x="8957909" y="1245692"/>
                  <a:pt x="8789193" y="1326321"/>
                </a:cubicBezTo>
                <a:cubicBezTo>
                  <a:pt x="8620477" y="1406950"/>
                  <a:pt x="8520942" y="1322528"/>
                  <a:pt x="8317521" y="1326321"/>
                </a:cubicBezTo>
                <a:cubicBezTo>
                  <a:pt x="8114100" y="1330114"/>
                  <a:pt x="7910954" y="1258618"/>
                  <a:pt x="7742312" y="1326321"/>
                </a:cubicBezTo>
                <a:cubicBezTo>
                  <a:pt x="7573670" y="1394024"/>
                  <a:pt x="7506222" y="1276350"/>
                  <a:pt x="7270641" y="1326321"/>
                </a:cubicBezTo>
                <a:cubicBezTo>
                  <a:pt x="7035060" y="1376292"/>
                  <a:pt x="7072410" y="1299589"/>
                  <a:pt x="7006045" y="1326321"/>
                </a:cubicBezTo>
                <a:cubicBezTo>
                  <a:pt x="6939680" y="1353053"/>
                  <a:pt x="6607894" y="1291347"/>
                  <a:pt x="6327298" y="1326321"/>
                </a:cubicBezTo>
                <a:cubicBezTo>
                  <a:pt x="6046702" y="1361295"/>
                  <a:pt x="6009769" y="1285835"/>
                  <a:pt x="5752089" y="1326321"/>
                </a:cubicBezTo>
                <a:cubicBezTo>
                  <a:pt x="5494409" y="1366807"/>
                  <a:pt x="5545445" y="1314325"/>
                  <a:pt x="5383956" y="1326321"/>
                </a:cubicBezTo>
                <a:cubicBezTo>
                  <a:pt x="5222467" y="1338317"/>
                  <a:pt x="5226322" y="1306407"/>
                  <a:pt x="5119360" y="1326321"/>
                </a:cubicBezTo>
                <a:cubicBezTo>
                  <a:pt x="5012398" y="1346235"/>
                  <a:pt x="4790458" y="1304795"/>
                  <a:pt x="4647688" y="1326321"/>
                </a:cubicBezTo>
                <a:cubicBezTo>
                  <a:pt x="4504918" y="1347847"/>
                  <a:pt x="4056525" y="1300562"/>
                  <a:pt x="3865404" y="1326321"/>
                </a:cubicBezTo>
                <a:cubicBezTo>
                  <a:pt x="3674283" y="1352080"/>
                  <a:pt x="3440304" y="1244319"/>
                  <a:pt x="3083120" y="1326321"/>
                </a:cubicBezTo>
                <a:cubicBezTo>
                  <a:pt x="2725936" y="1408323"/>
                  <a:pt x="2721576" y="1295540"/>
                  <a:pt x="2611449" y="1326321"/>
                </a:cubicBezTo>
                <a:cubicBezTo>
                  <a:pt x="2501322" y="1357102"/>
                  <a:pt x="2342483" y="1315885"/>
                  <a:pt x="2243315" y="1326321"/>
                </a:cubicBezTo>
                <a:cubicBezTo>
                  <a:pt x="2144147" y="1336757"/>
                  <a:pt x="1951565" y="1323988"/>
                  <a:pt x="1668106" y="1326321"/>
                </a:cubicBezTo>
                <a:cubicBezTo>
                  <a:pt x="1384647" y="1328654"/>
                  <a:pt x="1380823" y="1302154"/>
                  <a:pt x="1196435" y="1326321"/>
                </a:cubicBezTo>
                <a:cubicBezTo>
                  <a:pt x="1012047" y="1350488"/>
                  <a:pt x="1036769" y="1295808"/>
                  <a:pt x="931838" y="1326321"/>
                </a:cubicBezTo>
                <a:cubicBezTo>
                  <a:pt x="826907" y="1356834"/>
                  <a:pt x="339530" y="1307895"/>
                  <a:pt x="0" y="1326321"/>
                </a:cubicBezTo>
                <a:cubicBezTo>
                  <a:pt x="-25674" y="1229589"/>
                  <a:pt x="12914" y="1026828"/>
                  <a:pt x="0" y="910740"/>
                </a:cubicBezTo>
                <a:cubicBezTo>
                  <a:pt x="-12914" y="794652"/>
                  <a:pt x="19134" y="638923"/>
                  <a:pt x="0" y="508423"/>
                </a:cubicBezTo>
                <a:cubicBezTo>
                  <a:pt x="-19134" y="377923"/>
                  <a:pt x="53817" y="179296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117487" y="-8525"/>
                  <a:pt x="202106" y="22870"/>
                  <a:pt x="264596" y="0"/>
                </a:cubicBezTo>
                <a:cubicBezTo>
                  <a:pt x="327086" y="-22870"/>
                  <a:pt x="621064" y="21176"/>
                  <a:pt x="736267" y="0"/>
                </a:cubicBezTo>
                <a:cubicBezTo>
                  <a:pt x="851470" y="-21176"/>
                  <a:pt x="1036375" y="37563"/>
                  <a:pt x="1207939" y="0"/>
                </a:cubicBezTo>
                <a:cubicBezTo>
                  <a:pt x="1379503" y="-37563"/>
                  <a:pt x="1419296" y="15746"/>
                  <a:pt x="1576073" y="0"/>
                </a:cubicBezTo>
                <a:cubicBezTo>
                  <a:pt x="1732850" y="-15746"/>
                  <a:pt x="1745588" y="12629"/>
                  <a:pt x="1840669" y="0"/>
                </a:cubicBezTo>
                <a:cubicBezTo>
                  <a:pt x="1935750" y="-12629"/>
                  <a:pt x="2039433" y="29925"/>
                  <a:pt x="2208802" y="0"/>
                </a:cubicBezTo>
                <a:cubicBezTo>
                  <a:pt x="2378171" y="-29925"/>
                  <a:pt x="2682937" y="66416"/>
                  <a:pt x="2887549" y="0"/>
                </a:cubicBezTo>
                <a:cubicBezTo>
                  <a:pt x="3092161" y="-66416"/>
                  <a:pt x="3054838" y="25885"/>
                  <a:pt x="3152145" y="0"/>
                </a:cubicBezTo>
                <a:cubicBezTo>
                  <a:pt x="3249452" y="-25885"/>
                  <a:pt x="3394730" y="29052"/>
                  <a:pt x="3623816" y="0"/>
                </a:cubicBezTo>
                <a:cubicBezTo>
                  <a:pt x="3852902" y="-29052"/>
                  <a:pt x="4148368" y="25629"/>
                  <a:pt x="4302563" y="0"/>
                </a:cubicBezTo>
                <a:cubicBezTo>
                  <a:pt x="4456758" y="-25629"/>
                  <a:pt x="4667499" y="21289"/>
                  <a:pt x="4774234" y="0"/>
                </a:cubicBezTo>
                <a:cubicBezTo>
                  <a:pt x="4880969" y="-21289"/>
                  <a:pt x="5084051" y="36518"/>
                  <a:pt x="5245906" y="0"/>
                </a:cubicBezTo>
                <a:cubicBezTo>
                  <a:pt x="5407761" y="-36518"/>
                  <a:pt x="5405638" y="11558"/>
                  <a:pt x="5510502" y="0"/>
                </a:cubicBezTo>
                <a:cubicBezTo>
                  <a:pt x="5615366" y="-11558"/>
                  <a:pt x="5710205" y="12854"/>
                  <a:pt x="5775098" y="0"/>
                </a:cubicBezTo>
                <a:cubicBezTo>
                  <a:pt x="5839991" y="-12854"/>
                  <a:pt x="6096496" y="53434"/>
                  <a:pt x="6350307" y="0"/>
                </a:cubicBezTo>
                <a:cubicBezTo>
                  <a:pt x="6604118" y="-53434"/>
                  <a:pt x="6723067" y="8359"/>
                  <a:pt x="7029053" y="0"/>
                </a:cubicBezTo>
                <a:cubicBezTo>
                  <a:pt x="7335039" y="-8359"/>
                  <a:pt x="7594108" y="58352"/>
                  <a:pt x="7811337" y="0"/>
                </a:cubicBezTo>
                <a:cubicBezTo>
                  <a:pt x="8028566" y="-58352"/>
                  <a:pt x="8145928" y="30507"/>
                  <a:pt x="8386546" y="0"/>
                </a:cubicBezTo>
                <a:cubicBezTo>
                  <a:pt x="8627164" y="-30507"/>
                  <a:pt x="9009923" y="27609"/>
                  <a:pt x="9168831" y="0"/>
                </a:cubicBezTo>
                <a:cubicBezTo>
                  <a:pt x="9327739" y="-27609"/>
                  <a:pt x="10010787" y="76110"/>
                  <a:pt x="10353761" y="0"/>
                </a:cubicBezTo>
                <a:cubicBezTo>
                  <a:pt x="10356803" y="140687"/>
                  <a:pt x="10305662" y="239126"/>
                  <a:pt x="10353761" y="415581"/>
                </a:cubicBezTo>
                <a:cubicBezTo>
                  <a:pt x="10401860" y="592036"/>
                  <a:pt x="10299141" y="711827"/>
                  <a:pt x="10353761" y="884214"/>
                </a:cubicBezTo>
                <a:cubicBezTo>
                  <a:pt x="10408381" y="1056601"/>
                  <a:pt x="10317548" y="1196034"/>
                  <a:pt x="10353761" y="1326321"/>
                </a:cubicBezTo>
                <a:cubicBezTo>
                  <a:pt x="10265566" y="1346377"/>
                  <a:pt x="10190669" y="1300338"/>
                  <a:pt x="10089165" y="1326321"/>
                </a:cubicBezTo>
                <a:cubicBezTo>
                  <a:pt x="9987661" y="1352304"/>
                  <a:pt x="9767097" y="1303125"/>
                  <a:pt x="9617494" y="1326321"/>
                </a:cubicBezTo>
                <a:cubicBezTo>
                  <a:pt x="9467891" y="1349517"/>
                  <a:pt x="9163882" y="1322782"/>
                  <a:pt x="8938747" y="1326321"/>
                </a:cubicBezTo>
                <a:cubicBezTo>
                  <a:pt x="8713612" y="1329860"/>
                  <a:pt x="8515875" y="1302156"/>
                  <a:pt x="8363538" y="1326321"/>
                </a:cubicBezTo>
                <a:cubicBezTo>
                  <a:pt x="8211201" y="1350486"/>
                  <a:pt x="7939848" y="1290734"/>
                  <a:pt x="7581254" y="1326321"/>
                </a:cubicBezTo>
                <a:cubicBezTo>
                  <a:pt x="7222660" y="1361908"/>
                  <a:pt x="7020936" y="1293905"/>
                  <a:pt x="6798970" y="1326321"/>
                </a:cubicBezTo>
                <a:cubicBezTo>
                  <a:pt x="6577004" y="1358737"/>
                  <a:pt x="6446964" y="1319590"/>
                  <a:pt x="6120223" y="1326321"/>
                </a:cubicBezTo>
                <a:cubicBezTo>
                  <a:pt x="5793482" y="1333052"/>
                  <a:pt x="5866529" y="1286592"/>
                  <a:pt x="5752089" y="1326321"/>
                </a:cubicBezTo>
                <a:cubicBezTo>
                  <a:pt x="5637649" y="1366050"/>
                  <a:pt x="5603687" y="1321509"/>
                  <a:pt x="5487493" y="1326321"/>
                </a:cubicBezTo>
                <a:cubicBezTo>
                  <a:pt x="5371299" y="1331133"/>
                  <a:pt x="5129266" y="1262294"/>
                  <a:pt x="4808747" y="1326321"/>
                </a:cubicBezTo>
                <a:cubicBezTo>
                  <a:pt x="4488228" y="1390348"/>
                  <a:pt x="4573714" y="1301931"/>
                  <a:pt x="4440613" y="1326321"/>
                </a:cubicBezTo>
                <a:cubicBezTo>
                  <a:pt x="4307512" y="1350711"/>
                  <a:pt x="4257392" y="1301406"/>
                  <a:pt x="4176017" y="1326321"/>
                </a:cubicBezTo>
                <a:cubicBezTo>
                  <a:pt x="4094642" y="1351236"/>
                  <a:pt x="3906861" y="1299057"/>
                  <a:pt x="3704346" y="1326321"/>
                </a:cubicBezTo>
                <a:cubicBezTo>
                  <a:pt x="3501831" y="1353585"/>
                  <a:pt x="3522862" y="1316760"/>
                  <a:pt x="3439749" y="1326321"/>
                </a:cubicBezTo>
                <a:cubicBezTo>
                  <a:pt x="3356636" y="1335882"/>
                  <a:pt x="3236970" y="1314563"/>
                  <a:pt x="3071616" y="1326321"/>
                </a:cubicBezTo>
                <a:cubicBezTo>
                  <a:pt x="2906262" y="1338079"/>
                  <a:pt x="2643980" y="1279318"/>
                  <a:pt x="2496407" y="1326321"/>
                </a:cubicBezTo>
                <a:cubicBezTo>
                  <a:pt x="2348834" y="1373324"/>
                  <a:pt x="1979037" y="1282009"/>
                  <a:pt x="1817660" y="1326321"/>
                </a:cubicBezTo>
                <a:cubicBezTo>
                  <a:pt x="1656283" y="1370633"/>
                  <a:pt x="1638895" y="1319236"/>
                  <a:pt x="1553064" y="1326321"/>
                </a:cubicBezTo>
                <a:cubicBezTo>
                  <a:pt x="1467233" y="1333406"/>
                  <a:pt x="1126460" y="1261367"/>
                  <a:pt x="874318" y="1326321"/>
                </a:cubicBezTo>
                <a:cubicBezTo>
                  <a:pt x="622176" y="1391275"/>
                  <a:pt x="304029" y="1227160"/>
                  <a:pt x="0" y="1326321"/>
                </a:cubicBezTo>
                <a:cubicBezTo>
                  <a:pt x="-17919" y="1178404"/>
                  <a:pt x="9890" y="1099933"/>
                  <a:pt x="0" y="910740"/>
                </a:cubicBezTo>
                <a:cubicBezTo>
                  <a:pt x="-9890" y="721547"/>
                  <a:pt x="20043" y="663812"/>
                  <a:pt x="0" y="442107"/>
                </a:cubicBezTo>
                <a:cubicBezTo>
                  <a:pt x="-20043" y="220402"/>
                  <a:pt x="46827" y="147348"/>
                  <a:pt x="0" y="0"/>
                </a:cubicBezTo>
                <a:close/>
              </a:path>
            </a:pathLst>
          </a:custGeom>
          <a:solidFill>
            <a:srgbClr val="FF7C80"/>
          </a:solidFill>
          <a:ln w="31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71235297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CONCLUSION FROM COUNT OF RESTAURANT WITH COUNTRY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1B57EAA-921E-67D5-016C-10063AAE76B7}"/>
              </a:ext>
            </a:extLst>
          </p:cNvPr>
          <p:cNvSpPr/>
          <p:nvPr/>
        </p:nvSpPr>
        <p:spPr>
          <a:xfrm>
            <a:off x="913795" y="2222090"/>
            <a:ext cx="10353761" cy="4227871"/>
          </a:xfrm>
          <a:custGeom>
            <a:avLst/>
            <a:gdLst>
              <a:gd name="connsiteX0" fmla="*/ 704659 w 10353761"/>
              <a:gd name="connsiteY0" fmla="*/ 0 h 4227871"/>
              <a:gd name="connsiteX1" fmla="*/ 1122066 w 10353761"/>
              <a:gd name="connsiteY1" fmla="*/ 0 h 4227871"/>
              <a:gd name="connsiteX2" fmla="*/ 1718363 w 10353761"/>
              <a:gd name="connsiteY2" fmla="*/ 0 h 4227871"/>
              <a:gd name="connsiteX3" fmla="*/ 2225214 w 10353761"/>
              <a:gd name="connsiteY3" fmla="*/ 0 h 4227871"/>
              <a:gd name="connsiteX4" fmla="*/ 2553177 w 10353761"/>
              <a:gd name="connsiteY4" fmla="*/ 0 h 4227871"/>
              <a:gd name="connsiteX5" fmla="*/ 2970585 w 10353761"/>
              <a:gd name="connsiteY5" fmla="*/ 0 h 4227871"/>
              <a:gd name="connsiteX6" fmla="*/ 3656325 w 10353761"/>
              <a:gd name="connsiteY6" fmla="*/ 0 h 4227871"/>
              <a:gd name="connsiteX7" fmla="*/ 4163177 w 10353761"/>
              <a:gd name="connsiteY7" fmla="*/ 0 h 4227871"/>
              <a:gd name="connsiteX8" fmla="*/ 4491140 w 10353761"/>
              <a:gd name="connsiteY8" fmla="*/ 0 h 4227871"/>
              <a:gd name="connsiteX9" fmla="*/ 5266325 w 10353761"/>
              <a:gd name="connsiteY9" fmla="*/ 0 h 4227871"/>
              <a:gd name="connsiteX10" fmla="*/ 5773177 w 10353761"/>
              <a:gd name="connsiteY10" fmla="*/ 0 h 4227871"/>
              <a:gd name="connsiteX11" fmla="*/ 6369473 w 10353761"/>
              <a:gd name="connsiteY11" fmla="*/ 0 h 4227871"/>
              <a:gd name="connsiteX12" fmla="*/ 7055214 w 10353761"/>
              <a:gd name="connsiteY12" fmla="*/ 0 h 4227871"/>
              <a:gd name="connsiteX13" fmla="*/ 7740954 w 10353761"/>
              <a:gd name="connsiteY13" fmla="*/ 0 h 4227871"/>
              <a:gd name="connsiteX14" fmla="*/ 8337250 w 10353761"/>
              <a:gd name="connsiteY14" fmla="*/ 0 h 4227871"/>
              <a:gd name="connsiteX15" fmla="*/ 8933547 w 10353761"/>
              <a:gd name="connsiteY15" fmla="*/ 0 h 4227871"/>
              <a:gd name="connsiteX16" fmla="*/ 9649102 w 10353761"/>
              <a:gd name="connsiteY16" fmla="*/ 0 h 4227871"/>
              <a:gd name="connsiteX17" fmla="*/ 10353761 w 10353761"/>
              <a:gd name="connsiteY17" fmla="*/ 704659 h 4227871"/>
              <a:gd name="connsiteX18" fmla="*/ 10353761 w 10353761"/>
              <a:gd name="connsiteY18" fmla="*/ 1291861 h 4227871"/>
              <a:gd name="connsiteX19" fmla="*/ 10353761 w 10353761"/>
              <a:gd name="connsiteY19" fmla="*/ 1808599 h 4227871"/>
              <a:gd name="connsiteX20" fmla="*/ 10353761 w 10353761"/>
              <a:gd name="connsiteY20" fmla="*/ 2431033 h 4227871"/>
              <a:gd name="connsiteX21" fmla="*/ 10353761 w 10353761"/>
              <a:gd name="connsiteY21" fmla="*/ 3018235 h 4227871"/>
              <a:gd name="connsiteX22" fmla="*/ 10353761 w 10353761"/>
              <a:gd name="connsiteY22" fmla="*/ 3534973 h 4227871"/>
              <a:gd name="connsiteX23" fmla="*/ 10353761 w 10353761"/>
              <a:gd name="connsiteY23" fmla="*/ 4227871 h 4227871"/>
              <a:gd name="connsiteX24" fmla="*/ 10353761 w 10353761"/>
              <a:gd name="connsiteY24" fmla="*/ 4227871 h 4227871"/>
              <a:gd name="connsiteX25" fmla="*/ 9985627 w 10353761"/>
              <a:gd name="connsiteY25" fmla="*/ 4227871 h 4227871"/>
              <a:gd name="connsiteX26" fmla="*/ 9721031 w 10353761"/>
              <a:gd name="connsiteY26" fmla="*/ 4227871 h 4227871"/>
              <a:gd name="connsiteX27" fmla="*/ 8938747 w 10353761"/>
              <a:gd name="connsiteY27" fmla="*/ 4227871 h 4227871"/>
              <a:gd name="connsiteX28" fmla="*/ 8570613 w 10353761"/>
              <a:gd name="connsiteY28" fmla="*/ 4227871 h 4227871"/>
              <a:gd name="connsiteX29" fmla="*/ 7891867 w 10353761"/>
              <a:gd name="connsiteY29" fmla="*/ 4227871 h 4227871"/>
              <a:gd name="connsiteX30" fmla="*/ 7523733 w 10353761"/>
              <a:gd name="connsiteY30" fmla="*/ 4227871 h 4227871"/>
              <a:gd name="connsiteX31" fmla="*/ 6948524 w 10353761"/>
              <a:gd name="connsiteY31" fmla="*/ 4227871 h 4227871"/>
              <a:gd name="connsiteX32" fmla="*/ 6580390 w 10353761"/>
              <a:gd name="connsiteY32" fmla="*/ 4227871 h 4227871"/>
              <a:gd name="connsiteX33" fmla="*/ 5901644 w 10353761"/>
              <a:gd name="connsiteY33" fmla="*/ 4227871 h 4227871"/>
              <a:gd name="connsiteX34" fmla="*/ 5429972 w 10353761"/>
              <a:gd name="connsiteY34" fmla="*/ 4227871 h 4227871"/>
              <a:gd name="connsiteX35" fmla="*/ 4751226 w 10353761"/>
              <a:gd name="connsiteY35" fmla="*/ 4227871 h 4227871"/>
              <a:gd name="connsiteX36" fmla="*/ 4383092 w 10353761"/>
              <a:gd name="connsiteY36" fmla="*/ 4227871 h 4227871"/>
              <a:gd name="connsiteX37" fmla="*/ 3704346 w 10353761"/>
              <a:gd name="connsiteY37" fmla="*/ 4227871 h 4227871"/>
              <a:gd name="connsiteX38" fmla="*/ 3025599 w 10353761"/>
              <a:gd name="connsiteY38" fmla="*/ 4227871 h 4227871"/>
              <a:gd name="connsiteX39" fmla="*/ 2761003 w 10353761"/>
              <a:gd name="connsiteY39" fmla="*/ 4227871 h 4227871"/>
              <a:gd name="connsiteX40" fmla="*/ 2496407 w 10353761"/>
              <a:gd name="connsiteY40" fmla="*/ 4227871 h 4227871"/>
              <a:gd name="connsiteX41" fmla="*/ 2024735 w 10353761"/>
              <a:gd name="connsiteY41" fmla="*/ 4227871 h 4227871"/>
              <a:gd name="connsiteX42" fmla="*/ 1760139 w 10353761"/>
              <a:gd name="connsiteY42" fmla="*/ 4227871 h 4227871"/>
              <a:gd name="connsiteX43" fmla="*/ 977855 w 10353761"/>
              <a:gd name="connsiteY43" fmla="*/ 4227871 h 4227871"/>
              <a:gd name="connsiteX44" fmla="*/ 0 w 10353761"/>
              <a:gd name="connsiteY44" fmla="*/ 4227871 h 4227871"/>
              <a:gd name="connsiteX45" fmla="*/ 0 w 10353761"/>
              <a:gd name="connsiteY45" fmla="*/ 4227871 h 4227871"/>
              <a:gd name="connsiteX46" fmla="*/ 0 w 10353761"/>
              <a:gd name="connsiteY46" fmla="*/ 3746365 h 4227871"/>
              <a:gd name="connsiteX47" fmla="*/ 0 w 10353761"/>
              <a:gd name="connsiteY47" fmla="*/ 3123931 h 4227871"/>
              <a:gd name="connsiteX48" fmla="*/ 0 w 10353761"/>
              <a:gd name="connsiteY48" fmla="*/ 2642426 h 4227871"/>
              <a:gd name="connsiteX49" fmla="*/ 0 w 10353761"/>
              <a:gd name="connsiteY49" fmla="*/ 2090456 h 4227871"/>
              <a:gd name="connsiteX50" fmla="*/ 0 w 10353761"/>
              <a:gd name="connsiteY50" fmla="*/ 1468022 h 4227871"/>
              <a:gd name="connsiteX51" fmla="*/ 0 w 10353761"/>
              <a:gd name="connsiteY51" fmla="*/ 704659 h 4227871"/>
              <a:gd name="connsiteX52" fmla="*/ 704659 w 10353761"/>
              <a:gd name="connsiteY52" fmla="*/ 0 h 42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353761" h="4227871" fill="none" extrusionOk="0">
                <a:moveTo>
                  <a:pt x="704659" y="0"/>
                </a:moveTo>
                <a:cubicBezTo>
                  <a:pt x="887810" y="-45529"/>
                  <a:pt x="1025923" y="6345"/>
                  <a:pt x="1122066" y="0"/>
                </a:cubicBezTo>
                <a:cubicBezTo>
                  <a:pt x="1218209" y="-6345"/>
                  <a:pt x="1493108" y="19289"/>
                  <a:pt x="1718363" y="0"/>
                </a:cubicBezTo>
                <a:cubicBezTo>
                  <a:pt x="1943618" y="-19289"/>
                  <a:pt x="1986458" y="38711"/>
                  <a:pt x="2225214" y="0"/>
                </a:cubicBezTo>
                <a:cubicBezTo>
                  <a:pt x="2463970" y="-38711"/>
                  <a:pt x="2463353" y="35328"/>
                  <a:pt x="2553177" y="0"/>
                </a:cubicBezTo>
                <a:cubicBezTo>
                  <a:pt x="2643001" y="-35328"/>
                  <a:pt x="2770178" y="679"/>
                  <a:pt x="2970585" y="0"/>
                </a:cubicBezTo>
                <a:cubicBezTo>
                  <a:pt x="3170992" y="-679"/>
                  <a:pt x="3442288" y="58003"/>
                  <a:pt x="3656325" y="0"/>
                </a:cubicBezTo>
                <a:cubicBezTo>
                  <a:pt x="3870362" y="-58003"/>
                  <a:pt x="3977436" y="47193"/>
                  <a:pt x="4163177" y="0"/>
                </a:cubicBezTo>
                <a:cubicBezTo>
                  <a:pt x="4348918" y="-47193"/>
                  <a:pt x="4369362" y="3146"/>
                  <a:pt x="4491140" y="0"/>
                </a:cubicBezTo>
                <a:cubicBezTo>
                  <a:pt x="4612918" y="-3146"/>
                  <a:pt x="5044917" y="53377"/>
                  <a:pt x="5266325" y="0"/>
                </a:cubicBezTo>
                <a:cubicBezTo>
                  <a:pt x="5487734" y="-53377"/>
                  <a:pt x="5581172" y="44386"/>
                  <a:pt x="5773177" y="0"/>
                </a:cubicBezTo>
                <a:cubicBezTo>
                  <a:pt x="5965182" y="-44386"/>
                  <a:pt x="6099233" y="62568"/>
                  <a:pt x="6369473" y="0"/>
                </a:cubicBezTo>
                <a:cubicBezTo>
                  <a:pt x="6639713" y="-62568"/>
                  <a:pt x="6782322" y="44619"/>
                  <a:pt x="7055214" y="0"/>
                </a:cubicBezTo>
                <a:cubicBezTo>
                  <a:pt x="7328106" y="-44619"/>
                  <a:pt x="7515753" y="33439"/>
                  <a:pt x="7740954" y="0"/>
                </a:cubicBezTo>
                <a:cubicBezTo>
                  <a:pt x="7966155" y="-33439"/>
                  <a:pt x="8187757" y="41949"/>
                  <a:pt x="8337250" y="0"/>
                </a:cubicBezTo>
                <a:cubicBezTo>
                  <a:pt x="8486743" y="-41949"/>
                  <a:pt x="8664545" y="30687"/>
                  <a:pt x="8933547" y="0"/>
                </a:cubicBezTo>
                <a:cubicBezTo>
                  <a:pt x="9202549" y="-30687"/>
                  <a:pt x="9411378" y="8735"/>
                  <a:pt x="9649102" y="0"/>
                </a:cubicBezTo>
                <a:cubicBezTo>
                  <a:pt x="9957470" y="70772"/>
                  <a:pt x="10308290" y="230643"/>
                  <a:pt x="10353761" y="704659"/>
                </a:cubicBezTo>
                <a:cubicBezTo>
                  <a:pt x="10398619" y="832074"/>
                  <a:pt x="10346871" y="1158878"/>
                  <a:pt x="10353761" y="1291861"/>
                </a:cubicBezTo>
                <a:cubicBezTo>
                  <a:pt x="10360651" y="1424844"/>
                  <a:pt x="10299604" y="1601891"/>
                  <a:pt x="10353761" y="1808599"/>
                </a:cubicBezTo>
                <a:cubicBezTo>
                  <a:pt x="10407918" y="2015307"/>
                  <a:pt x="10282669" y="2138974"/>
                  <a:pt x="10353761" y="2431033"/>
                </a:cubicBezTo>
                <a:cubicBezTo>
                  <a:pt x="10424853" y="2723092"/>
                  <a:pt x="10285139" y="2784537"/>
                  <a:pt x="10353761" y="3018235"/>
                </a:cubicBezTo>
                <a:cubicBezTo>
                  <a:pt x="10422383" y="3251933"/>
                  <a:pt x="10350648" y="3423794"/>
                  <a:pt x="10353761" y="3534973"/>
                </a:cubicBezTo>
                <a:cubicBezTo>
                  <a:pt x="10356874" y="3646152"/>
                  <a:pt x="10289896" y="4070168"/>
                  <a:pt x="10353761" y="4227871"/>
                </a:cubicBezTo>
                <a:lnTo>
                  <a:pt x="10353761" y="4227871"/>
                </a:lnTo>
                <a:cubicBezTo>
                  <a:pt x="10173576" y="4246192"/>
                  <a:pt x="10102485" y="4214438"/>
                  <a:pt x="9985627" y="4227871"/>
                </a:cubicBezTo>
                <a:cubicBezTo>
                  <a:pt x="9868769" y="4241304"/>
                  <a:pt x="9799577" y="4214048"/>
                  <a:pt x="9721031" y="4227871"/>
                </a:cubicBezTo>
                <a:cubicBezTo>
                  <a:pt x="9642485" y="4241694"/>
                  <a:pt x="9289803" y="4145517"/>
                  <a:pt x="8938747" y="4227871"/>
                </a:cubicBezTo>
                <a:cubicBezTo>
                  <a:pt x="8587691" y="4310225"/>
                  <a:pt x="8730094" y="4186305"/>
                  <a:pt x="8570613" y="4227871"/>
                </a:cubicBezTo>
                <a:cubicBezTo>
                  <a:pt x="8411132" y="4269437"/>
                  <a:pt x="8158797" y="4159521"/>
                  <a:pt x="7891867" y="4227871"/>
                </a:cubicBezTo>
                <a:cubicBezTo>
                  <a:pt x="7624937" y="4296221"/>
                  <a:pt x="7672844" y="4220041"/>
                  <a:pt x="7523733" y="4227871"/>
                </a:cubicBezTo>
                <a:cubicBezTo>
                  <a:pt x="7374622" y="4235701"/>
                  <a:pt x="7111294" y="4169916"/>
                  <a:pt x="6948524" y="4227871"/>
                </a:cubicBezTo>
                <a:cubicBezTo>
                  <a:pt x="6785754" y="4285826"/>
                  <a:pt x="6706531" y="4203745"/>
                  <a:pt x="6580390" y="4227871"/>
                </a:cubicBezTo>
                <a:cubicBezTo>
                  <a:pt x="6454249" y="4251997"/>
                  <a:pt x="6055517" y="4166288"/>
                  <a:pt x="5901644" y="4227871"/>
                </a:cubicBezTo>
                <a:cubicBezTo>
                  <a:pt x="5747771" y="4289454"/>
                  <a:pt x="5595549" y="4185933"/>
                  <a:pt x="5429972" y="4227871"/>
                </a:cubicBezTo>
                <a:cubicBezTo>
                  <a:pt x="5264395" y="4269809"/>
                  <a:pt x="4958887" y="4198318"/>
                  <a:pt x="4751226" y="4227871"/>
                </a:cubicBezTo>
                <a:cubicBezTo>
                  <a:pt x="4543565" y="4257424"/>
                  <a:pt x="4481132" y="4197204"/>
                  <a:pt x="4383092" y="4227871"/>
                </a:cubicBezTo>
                <a:cubicBezTo>
                  <a:pt x="4285052" y="4258538"/>
                  <a:pt x="3978803" y="4190775"/>
                  <a:pt x="3704346" y="4227871"/>
                </a:cubicBezTo>
                <a:cubicBezTo>
                  <a:pt x="3429889" y="4264967"/>
                  <a:pt x="3364183" y="4202174"/>
                  <a:pt x="3025599" y="4227871"/>
                </a:cubicBezTo>
                <a:cubicBezTo>
                  <a:pt x="2687015" y="4253568"/>
                  <a:pt x="2877846" y="4210539"/>
                  <a:pt x="2761003" y="4227871"/>
                </a:cubicBezTo>
                <a:cubicBezTo>
                  <a:pt x="2644160" y="4245203"/>
                  <a:pt x="2580886" y="4198861"/>
                  <a:pt x="2496407" y="4227871"/>
                </a:cubicBezTo>
                <a:cubicBezTo>
                  <a:pt x="2411928" y="4256881"/>
                  <a:pt x="2260281" y="4217588"/>
                  <a:pt x="2024735" y="4227871"/>
                </a:cubicBezTo>
                <a:cubicBezTo>
                  <a:pt x="1789189" y="4238154"/>
                  <a:pt x="1888401" y="4205166"/>
                  <a:pt x="1760139" y="4227871"/>
                </a:cubicBezTo>
                <a:cubicBezTo>
                  <a:pt x="1631877" y="4250576"/>
                  <a:pt x="1331373" y="4208275"/>
                  <a:pt x="977855" y="4227871"/>
                </a:cubicBezTo>
                <a:cubicBezTo>
                  <a:pt x="624337" y="4247467"/>
                  <a:pt x="465233" y="4153002"/>
                  <a:pt x="0" y="4227871"/>
                </a:cubicBezTo>
                <a:lnTo>
                  <a:pt x="0" y="4227871"/>
                </a:lnTo>
                <a:cubicBezTo>
                  <a:pt x="-11536" y="4056032"/>
                  <a:pt x="44187" y="3909782"/>
                  <a:pt x="0" y="3746365"/>
                </a:cubicBezTo>
                <a:cubicBezTo>
                  <a:pt x="-44187" y="3582948"/>
                  <a:pt x="6578" y="3334284"/>
                  <a:pt x="0" y="3123931"/>
                </a:cubicBezTo>
                <a:cubicBezTo>
                  <a:pt x="-6578" y="2913578"/>
                  <a:pt x="28886" y="2753299"/>
                  <a:pt x="0" y="2642426"/>
                </a:cubicBezTo>
                <a:cubicBezTo>
                  <a:pt x="-28886" y="2531554"/>
                  <a:pt x="5276" y="2245361"/>
                  <a:pt x="0" y="2090456"/>
                </a:cubicBezTo>
                <a:cubicBezTo>
                  <a:pt x="-5276" y="1935551"/>
                  <a:pt x="24925" y="1607849"/>
                  <a:pt x="0" y="1468022"/>
                </a:cubicBezTo>
                <a:cubicBezTo>
                  <a:pt x="-24925" y="1328195"/>
                  <a:pt x="85962" y="932980"/>
                  <a:pt x="0" y="704659"/>
                </a:cubicBezTo>
                <a:cubicBezTo>
                  <a:pt x="-18626" y="321657"/>
                  <a:pt x="332758" y="-93006"/>
                  <a:pt x="704659" y="0"/>
                </a:cubicBezTo>
                <a:close/>
              </a:path>
              <a:path w="10353761" h="4227871" stroke="0" extrusionOk="0">
                <a:moveTo>
                  <a:pt x="704659" y="0"/>
                </a:moveTo>
                <a:cubicBezTo>
                  <a:pt x="979800" y="-33955"/>
                  <a:pt x="1177481" y="80445"/>
                  <a:pt x="1390400" y="0"/>
                </a:cubicBezTo>
                <a:cubicBezTo>
                  <a:pt x="1603319" y="-80445"/>
                  <a:pt x="1872314" y="15365"/>
                  <a:pt x="2165585" y="0"/>
                </a:cubicBezTo>
                <a:cubicBezTo>
                  <a:pt x="2458856" y="-15365"/>
                  <a:pt x="2701442" y="77640"/>
                  <a:pt x="2851325" y="0"/>
                </a:cubicBezTo>
                <a:cubicBezTo>
                  <a:pt x="3001208" y="-77640"/>
                  <a:pt x="3067663" y="3791"/>
                  <a:pt x="3268733" y="0"/>
                </a:cubicBezTo>
                <a:cubicBezTo>
                  <a:pt x="3469803" y="-3791"/>
                  <a:pt x="3514059" y="20520"/>
                  <a:pt x="3686140" y="0"/>
                </a:cubicBezTo>
                <a:cubicBezTo>
                  <a:pt x="3858221" y="-20520"/>
                  <a:pt x="4049523" y="72390"/>
                  <a:pt x="4371881" y="0"/>
                </a:cubicBezTo>
                <a:cubicBezTo>
                  <a:pt x="4694239" y="-72390"/>
                  <a:pt x="4594810" y="29839"/>
                  <a:pt x="4789288" y="0"/>
                </a:cubicBezTo>
                <a:cubicBezTo>
                  <a:pt x="4983766" y="-29839"/>
                  <a:pt x="5189533" y="21503"/>
                  <a:pt x="5475029" y="0"/>
                </a:cubicBezTo>
                <a:cubicBezTo>
                  <a:pt x="5760525" y="-21503"/>
                  <a:pt x="5800568" y="46813"/>
                  <a:pt x="6071325" y="0"/>
                </a:cubicBezTo>
                <a:cubicBezTo>
                  <a:pt x="6342082" y="-46813"/>
                  <a:pt x="6511484" y="66048"/>
                  <a:pt x="6757065" y="0"/>
                </a:cubicBezTo>
                <a:cubicBezTo>
                  <a:pt x="7002646" y="-66048"/>
                  <a:pt x="7147460" y="48207"/>
                  <a:pt x="7353362" y="0"/>
                </a:cubicBezTo>
                <a:cubicBezTo>
                  <a:pt x="7559264" y="-48207"/>
                  <a:pt x="7540392" y="1275"/>
                  <a:pt x="7681325" y="0"/>
                </a:cubicBezTo>
                <a:cubicBezTo>
                  <a:pt x="7822258" y="-1275"/>
                  <a:pt x="7930213" y="18227"/>
                  <a:pt x="8098732" y="0"/>
                </a:cubicBezTo>
                <a:cubicBezTo>
                  <a:pt x="8267251" y="-18227"/>
                  <a:pt x="8372715" y="33248"/>
                  <a:pt x="8516139" y="0"/>
                </a:cubicBezTo>
                <a:cubicBezTo>
                  <a:pt x="8659563" y="-33248"/>
                  <a:pt x="9251394" y="118726"/>
                  <a:pt x="9649102" y="0"/>
                </a:cubicBezTo>
                <a:cubicBezTo>
                  <a:pt x="10028551" y="24091"/>
                  <a:pt x="10426815" y="312704"/>
                  <a:pt x="10353761" y="704659"/>
                </a:cubicBezTo>
                <a:cubicBezTo>
                  <a:pt x="10399143" y="884545"/>
                  <a:pt x="10325781" y="1050437"/>
                  <a:pt x="10353761" y="1327093"/>
                </a:cubicBezTo>
                <a:cubicBezTo>
                  <a:pt x="10381741" y="1603749"/>
                  <a:pt x="10324330" y="1704259"/>
                  <a:pt x="10353761" y="1879063"/>
                </a:cubicBezTo>
                <a:cubicBezTo>
                  <a:pt x="10383192" y="2053867"/>
                  <a:pt x="10346301" y="2162225"/>
                  <a:pt x="10353761" y="2360569"/>
                </a:cubicBezTo>
                <a:cubicBezTo>
                  <a:pt x="10361221" y="2558913"/>
                  <a:pt x="10316939" y="2725192"/>
                  <a:pt x="10353761" y="2877306"/>
                </a:cubicBezTo>
                <a:cubicBezTo>
                  <a:pt x="10390583" y="3029420"/>
                  <a:pt x="10284227" y="3356953"/>
                  <a:pt x="10353761" y="3534973"/>
                </a:cubicBezTo>
                <a:cubicBezTo>
                  <a:pt x="10423295" y="3712993"/>
                  <a:pt x="10322453" y="3971691"/>
                  <a:pt x="10353761" y="4227871"/>
                </a:cubicBezTo>
                <a:lnTo>
                  <a:pt x="10353761" y="4227871"/>
                </a:lnTo>
                <a:cubicBezTo>
                  <a:pt x="10240749" y="4237375"/>
                  <a:pt x="10093727" y="4189742"/>
                  <a:pt x="9882090" y="4227871"/>
                </a:cubicBezTo>
                <a:cubicBezTo>
                  <a:pt x="9670453" y="4266000"/>
                  <a:pt x="9620926" y="4178404"/>
                  <a:pt x="9410418" y="4227871"/>
                </a:cubicBezTo>
                <a:cubicBezTo>
                  <a:pt x="9199910" y="4277338"/>
                  <a:pt x="8984497" y="4163560"/>
                  <a:pt x="8731672" y="4227871"/>
                </a:cubicBezTo>
                <a:cubicBezTo>
                  <a:pt x="8478847" y="4292182"/>
                  <a:pt x="8412031" y="4172331"/>
                  <a:pt x="8260000" y="4227871"/>
                </a:cubicBezTo>
                <a:cubicBezTo>
                  <a:pt x="8107969" y="4283411"/>
                  <a:pt x="8074056" y="4205167"/>
                  <a:pt x="7891867" y="4227871"/>
                </a:cubicBezTo>
                <a:cubicBezTo>
                  <a:pt x="7709678" y="4250575"/>
                  <a:pt x="7527870" y="4192846"/>
                  <a:pt x="7316658" y="4227871"/>
                </a:cubicBezTo>
                <a:cubicBezTo>
                  <a:pt x="7105446" y="4262896"/>
                  <a:pt x="6783833" y="4226929"/>
                  <a:pt x="6637911" y="4227871"/>
                </a:cubicBezTo>
                <a:cubicBezTo>
                  <a:pt x="6491989" y="4228813"/>
                  <a:pt x="6013909" y="4221458"/>
                  <a:pt x="5855627" y="4227871"/>
                </a:cubicBezTo>
                <a:cubicBezTo>
                  <a:pt x="5697345" y="4234284"/>
                  <a:pt x="5674133" y="4213994"/>
                  <a:pt x="5591031" y="4227871"/>
                </a:cubicBezTo>
                <a:cubicBezTo>
                  <a:pt x="5507929" y="4241748"/>
                  <a:pt x="5251389" y="4194628"/>
                  <a:pt x="5119360" y="4227871"/>
                </a:cubicBezTo>
                <a:cubicBezTo>
                  <a:pt x="4987331" y="4261114"/>
                  <a:pt x="4735537" y="4196863"/>
                  <a:pt x="4544151" y="4227871"/>
                </a:cubicBezTo>
                <a:cubicBezTo>
                  <a:pt x="4352765" y="4258879"/>
                  <a:pt x="4176380" y="4186666"/>
                  <a:pt x="4072479" y="4227871"/>
                </a:cubicBezTo>
                <a:cubicBezTo>
                  <a:pt x="3968578" y="4269076"/>
                  <a:pt x="3796843" y="4216404"/>
                  <a:pt x="3704346" y="4227871"/>
                </a:cubicBezTo>
                <a:cubicBezTo>
                  <a:pt x="3611849" y="4239338"/>
                  <a:pt x="3377294" y="4217127"/>
                  <a:pt x="3232674" y="4227871"/>
                </a:cubicBezTo>
                <a:cubicBezTo>
                  <a:pt x="3088054" y="4238615"/>
                  <a:pt x="2841960" y="4180155"/>
                  <a:pt x="2657465" y="4227871"/>
                </a:cubicBezTo>
                <a:cubicBezTo>
                  <a:pt x="2472970" y="4275587"/>
                  <a:pt x="2203305" y="4197533"/>
                  <a:pt x="1875181" y="4227871"/>
                </a:cubicBezTo>
                <a:cubicBezTo>
                  <a:pt x="1547057" y="4258209"/>
                  <a:pt x="1506240" y="4178079"/>
                  <a:pt x="1299972" y="4227871"/>
                </a:cubicBezTo>
                <a:cubicBezTo>
                  <a:pt x="1093704" y="4277663"/>
                  <a:pt x="881959" y="4225100"/>
                  <a:pt x="621226" y="4227871"/>
                </a:cubicBezTo>
                <a:cubicBezTo>
                  <a:pt x="360493" y="4230642"/>
                  <a:pt x="179130" y="4170880"/>
                  <a:pt x="0" y="4227871"/>
                </a:cubicBezTo>
                <a:lnTo>
                  <a:pt x="0" y="4227871"/>
                </a:lnTo>
                <a:cubicBezTo>
                  <a:pt x="-45025" y="4041836"/>
                  <a:pt x="63499" y="3799237"/>
                  <a:pt x="0" y="3605437"/>
                </a:cubicBezTo>
                <a:cubicBezTo>
                  <a:pt x="-63499" y="3411637"/>
                  <a:pt x="35597" y="3204479"/>
                  <a:pt x="0" y="3088699"/>
                </a:cubicBezTo>
                <a:cubicBezTo>
                  <a:pt x="-35597" y="2972919"/>
                  <a:pt x="43799" y="2724258"/>
                  <a:pt x="0" y="2571961"/>
                </a:cubicBezTo>
                <a:cubicBezTo>
                  <a:pt x="-43799" y="2419664"/>
                  <a:pt x="58541" y="2183679"/>
                  <a:pt x="0" y="2019991"/>
                </a:cubicBezTo>
                <a:cubicBezTo>
                  <a:pt x="-58541" y="1856303"/>
                  <a:pt x="55077" y="1766078"/>
                  <a:pt x="0" y="1538486"/>
                </a:cubicBezTo>
                <a:cubicBezTo>
                  <a:pt x="-55077" y="1310895"/>
                  <a:pt x="578" y="1110288"/>
                  <a:pt x="0" y="704659"/>
                </a:cubicBezTo>
                <a:cubicBezTo>
                  <a:pt x="8445" y="311201"/>
                  <a:pt x="275924" y="-42897"/>
                  <a:pt x="704659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07957197">
                  <a:prstGeom prst="round2Same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Above We Have Different Countries With Count Of  The Restaurant In Our Zomato Data Base Here .</a:t>
            </a:r>
          </a:p>
          <a:p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Found That India With Largest Population Has Large Number Of Restaurant in it i.e., 8652 Restaurants .</a:t>
            </a:r>
          </a:p>
          <a:p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Comes The Next  Is United State With 434  Restaurant and Finally Third Country is United Kingdom With 80 Restaurants . f</a:t>
            </a:r>
          </a:p>
        </p:txBody>
      </p:sp>
    </p:spTree>
    <p:extLst>
      <p:ext uri="{BB962C8B-B14F-4D97-AF65-F5344CB8AC3E}">
        <p14:creationId xmlns:p14="http://schemas.microsoft.com/office/powerpoint/2010/main" val="4189200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1BB7-B31E-EC7F-9E84-42FF2CA6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27818"/>
            <a:ext cx="4414683" cy="6636775"/>
          </a:xfrm>
          <a:solidFill>
            <a:srgbClr val="FF0000"/>
          </a:solidFill>
          <a:ln w="38100"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rgbClr val="B1F2F5"/>
                </a:solidFill>
              </a:rPr>
              <a:t>Count of restaurant with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8A624-DB5F-9E50-E2CE-9456F710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4" y="290286"/>
            <a:ext cx="7364363" cy="6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8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E114-AB25-D86A-4DC8-BE0FACC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5135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483176 w 10353761"/>
              <a:gd name="connsiteY1" fmla="*/ 0 h 1326321"/>
              <a:gd name="connsiteX2" fmla="*/ 862813 w 10353761"/>
              <a:gd name="connsiteY2" fmla="*/ 0 h 1326321"/>
              <a:gd name="connsiteX3" fmla="*/ 1656602 w 10353761"/>
              <a:gd name="connsiteY3" fmla="*/ 0 h 1326321"/>
              <a:gd name="connsiteX4" fmla="*/ 2553928 w 10353761"/>
              <a:gd name="connsiteY4" fmla="*/ 0 h 1326321"/>
              <a:gd name="connsiteX5" fmla="*/ 3244178 w 10353761"/>
              <a:gd name="connsiteY5" fmla="*/ 0 h 1326321"/>
              <a:gd name="connsiteX6" fmla="*/ 3623816 w 10353761"/>
              <a:gd name="connsiteY6" fmla="*/ 0 h 1326321"/>
              <a:gd name="connsiteX7" fmla="*/ 4314067 w 10353761"/>
              <a:gd name="connsiteY7" fmla="*/ 0 h 1326321"/>
              <a:gd name="connsiteX8" fmla="*/ 5211393 w 10353761"/>
              <a:gd name="connsiteY8" fmla="*/ 0 h 1326321"/>
              <a:gd name="connsiteX9" fmla="*/ 6108719 w 10353761"/>
              <a:gd name="connsiteY9" fmla="*/ 0 h 1326321"/>
              <a:gd name="connsiteX10" fmla="*/ 6695432 w 10353761"/>
              <a:gd name="connsiteY10" fmla="*/ 0 h 1326321"/>
              <a:gd name="connsiteX11" fmla="*/ 7178608 w 10353761"/>
              <a:gd name="connsiteY11" fmla="*/ 0 h 1326321"/>
              <a:gd name="connsiteX12" fmla="*/ 7765321 w 10353761"/>
              <a:gd name="connsiteY12" fmla="*/ 0 h 1326321"/>
              <a:gd name="connsiteX13" fmla="*/ 8352034 w 10353761"/>
              <a:gd name="connsiteY13" fmla="*/ 0 h 1326321"/>
              <a:gd name="connsiteX14" fmla="*/ 9042285 w 10353761"/>
              <a:gd name="connsiteY14" fmla="*/ 0 h 1326321"/>
              <a:gd name="connsiteX15" fmla="*/ 9525460 w 10353761"/>
              <a:gd name="connsiteY15" fmla="*/ 0 h 1326321"/>
              <a:gd name="connsiteX16" fmla="*/ 10353761 w 10353761"/>
              <a:gd name="connsiteY16" fmla="*/ 0 h 1326321"/>
              <a:gd name="connsiteX17" fmla="*/ 10353761 w 10353761"/>
              <a:gd name="connsiteY17" fmla="*/ 649897 h 1326321"/>
              <a:gd name="connsiteX18" fmla="*/ 10353761 w 10353761"/>
              <a:gd name="connsiteY18" fmla="*/ 1326321 h 1326321"/>
              <a:gd name="connsiteX19" fmla="*/ 9974123 w 10353761"/>
              <a:gd name="connsiteY19" fmla="*/ 1326321 h 1326321"/>
              <a:gd name="connsiteX20" fmla="*/ 9076797 w 10353761"/>
              <a:gd name="connsiteY20" fmla="*/ 1326321 h 1326321"/>
              <a:gd name="connsiteX21" fmla="*/ 8283009 w 10353761"/>
              <a:gd name="connsiteY21" fmla="*/ 1326321 h 1326321"/>
              <a:gd name="connsiteX22" fmla="*/ 7799833 w 10353761"/>
              <a:gd name="connsiteY22" fmla="*/ 1326321 h 1326321"/>
              <a:gd name="connsiteX23" fmla="*/ 7420195 w 10353761"/>
              <a:gd name="connsiteY23" fmla="*/ 1326321 h 1326321"/>
              <a:gd name="connsiteX24" fmla="*/ 6937020 w 10353761"/>
              <a:gd name="connsiteY24" fmla="*/ 1326321 h 1326321"/>
              <a:gd name="connsiteX25" fmla="*/ 6039694 w 10353761"/>
              <a:gd name="connsiteY25" fmla="*/ 1326321 h 1326321"/>
              <a:gd name="connsiteX26" fmla="*/ 5452981 w 10353761"/>
              <a:gd name="connsiteY26" fmla="*/ 1326321 h 1326321"/>
              <a:gd name="connsiteX27" fmla="*/ 5073343 w 10353761"/>
              <a:gd name="connsiteY27" fmla="*/ 1326321 h 1326321"/>
              <a:gd name="connsiteX28" fmla="*/ 4486630 w 10353761"/>
              <a:gd name="connsiteY28" fmla="*/ 1326321 h 1326321"/>
              <a:gd name="connsiteX29" fmla="*/ 3796379 w 10353761"/>
              <a:gd name="connsiteY29" fmla="*/ 1326321 h 1326321"/>
              <a:gd name="connsiteX30" fmla="*/ 3209666 w 10353761"/>
              <a:gd name="connsiteY30" fmla="*/ 1326321 h 1326321"/>
              <a:gd name="connsiteX31" fmla="*/ 2519415 w 10353761"/>
              <a:gd name="connsiteY31" fmla="*/ 1326321 h 1326321"/>
              <a:gd name="connsiteX32" fmla="*/ 1932702 w 10353761"/>
              <a:gd name="connsiteY32" fmla="*/ 1326321 h 1326321"/>
              <a:gd name="connsiteX33" fmla="*/ 1138914 w 10353761"/>
              <a:gd name="connsiteY33" fmla="*/ 1326321 h 1326321"/>
              <a:gd name="connsiteX34" fmla="*/ 0 w 10353761"/>
              <a:gd name="connsiteY34" fmla="*/ 1326321 h 1326321"/>
              <a:gd name="connsiteX35" fmla="*/ 0 w 10353761"/>
              <a:gd name="connsiteY35" fmla="*/ 649897 h 1326321"/>
              <a:gd name="connsiteX36" fmla="*/ 0 w 10353761"/>
              <a:gd name="connsiteY36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162085" y="14983"/>
                  <a:pt x="273951" y="-16078"/>
                  <a:pt x="483176" y="0"/>
                </a:cubicBezTo>
                <a:cubicBezTo>
                  <a:pt x="692401" y="16078"/>
                  <a:pt x="763131" y="16663"/>
                  <a:pt x="862813" y="0"/>
                </a:cubicBezTo>
                <a:cubicBezTo>
                  <a:pt x="962495" y="-16663"/>
                  <a:pt x="1489487" y="5448"/>
                  <a:pt x="1656602" y="0"/>
                </a:cubicBezTo>
                <a:cubicBezTo>
                  <a:pt x="1823717" y="-5448"/>
                  <a:pt x="2332439" y="42525"/>
                  <a:pt x="2553928" y="0"/>
                </a:cubicBezTo>
                <a:cubicBezTo>
                  <a:pt x="2775417" y="-42525"/>
                  <a:pt x="2931256" y="-17779"/>
                  <a:pt x="3244178" y="0"/>
                </a:cubicBezTo>
                <a:cubicBezTo>
                  <a:pt x="3557100" y="17779"/>
                  <a:pt x="3490204" y="13680"/>
                  <a:pt x="3623816" y="0"/>
                </a:cubicBezTo>
                <a:cubicBezTo>
                  <a:pt x="3757428" y="-13680"/>
                  <a:pt x="4066248" y="-28640"/>
                  <a:pt x="4314067" y="0"/>
                </a:cubicBezTo>
                <a:cubicBezTo>
                  <a:pt x="4561886" y="28640"/>
                  <a:pt x="4770706" y="7535"/>
                  <a:pt x="5211393" y="0"/>
                </a:cubicBezTo>
                <a:cubicBezTo>
                  <a:pt x="5652080" y="-7535"/>
                  <a:pt x="5703698" y="-36972"/>
                  <a:pt x="6108719" y="0"/>
                </a:cubicBezTo>
                <a:cubicBezTo>
                  <a:pt x="6513740" y="36972"/>
                  <a:pt x="6405738" y="-21994"/>
                  <a:pt x="6695432" y="0"/>
                </a:cubicBezTo>
                <a:cubicBezTo>
                  <a:pt x="6985126" y="21994"/>
                  <a:pt x="7060263" y="11578"/>
                  <a:pt x="7178608" y="0"/>
                </a:cubicBezTo>
                <a:cubicBezTo>
                  <a:pt x="7296953" y="-11578"/>
                  <a:pt x="7562284" y="-10302"/>
                  <a:pt x="7765321" y="0"/>
                </a:cubicBezTo>
                <a:cubicBezTo>
                  <a:pt x="7968358" y="10302"/>
                  <a:pt x="8135206" y="-26552"/>
                  <a:pt x="8352034" y="0"/>
                </a:cubicBezTo>
                <a:cubicBezTo>
                  <a:pt x="8568862" y="26552"/>
                  <a:pt x="8841039" y="8614"/>
                  <a:pt x="9042285" y="0"/>
                </a:cubicBezTo>
                <a:cubicBezTo>
                  <a:pt x="9243531" y="-8614"/>
                  <a:pt x="9300072" y="-4213"/>
                  <a:pt x="9525460" y="0"/>
                </a:cubicBezTo>
                <a:cubicBezTo>
                  <a:pt x="9750848" y="4213"/>
                  <a:pt x="9971485" y="-20226"/>
                  <a:pt x="10353761" y="0"/>
                </a:cubicBezTo>
                <a:cubicBezTo>
                  <a:pt x="10333908" y="251309"/>
                  <a:pt x="10323570" y="508392"/>
                  <a:pt x="10353761" y="649897"/>
                </a:cubicBezTo>
                <a:cubicBezTo>
                  <a:pt x="10383952" y="791402"/>
                  <a:pt x="10352259" y="1137637"/>
                  <a:pt x="10353761" y="1326321"/>
                </a:cubicBezTo>
                <a:cubicBezTo>
                  <a:pt x="10208493" y="1340038"/>
                  <a:pt x="10135413" y="1328216"/>
                  <a:pt x="9974123" y="1326321"/>
                </a:cubicBezTo>
                <a:cubicBezTo>
                  <a:pt x="9812833" y="1324426"/>
                  <a:pt x="9345240" y="1295401"/>
                  <a:pt x="9076797" y="1326321"/>
                </a:cubicBezTo>
                <a:cubicBezTo>
                  <a:pt x="8808354" y="1357241"/>
                  <a:pt x="8520411" y="1342610"/>
                  <a:pt x="8283009" y="1326321"/>
                </a:cubicBezTo>
                <a:cubicBezTo>
                  <a:pt x="8045607" y="1310032"/>
                  <a:pt x="8000046" y="1312400"/>
                  <a:pt x="7799833" y="1326321"/>
                </a:cubicBezTo>
                <a:cubicBezTo>
                  <a:pt x="7599620" y="1340242"/>
                  <a:pt x="7514792" y="1325787"/>
                  <a:pt x="7420195" y="1326321"/>
                </a:cubicBezTo>
                <a:cubicBezTo>
                  <a:pt x="7325598" y="1326855"/>
                  <a:pt x="7056109" y="1305000"/>
                  <a:pt x="6937020" y="1326321"/>
                </a:cubicBezTo>
                <a:cubicBezTo>
                  <a:pt x="6817932" y="1347642"/>
                  <a:pt x="6294987" y="1341349"/>
                  <a:pt x="6039694" y="1326321"/>
                </a:cubicBezTo>
                <a:cubicBezTo>
                  <a:pt x="5784401" y="1311293"/>
                  <a:pt x="5722439" y="1334293"/>
                  <a:pt x="5452981" y="1326321"/>
                </a:cubicBezTo>
                <a:cubicBezTo>
                  <a:pt x="5183523" y="1318349"/>
                  <a:pt x="5183865" y="1331731"/>
                  <a:pt x="5073343" y="1326321"/>
                </a:cubicBezTo>
                <a:cubicBezTo>
                  <a:pt x="4962821" y="1320911"/>
                  <a:pt x="4702145" y="1298304"/>
                  <a:pt x="4486630" y="1326321"/>
                </a:cubicBezTo>
                <a:cubicBezTo>
                  <a:pt x="4271115" y="1354338"/>
                  <a:pt x="3996515" y="1312084"/>
                  <a:pt x="3796379" y="1326321"/>
                </a:cubicBezTo>
                <a:cubicBezTo>
                  <a:pt x="3596243" y="1340558"/>
                  <a:pt x="3383397" y="1339085"/>
                  <a:pt x="3209666" y="1326321"/>
                </a:cubicBezTo>
                <a:cubicBezTo>
                  <a:pt x="3035935" y="1313557"/>
                  <a:pt x="2693619" y="1340128"/>
                  <a:pt x="2519415" y="1326321"/>
                </a:cubicBezTo>
                <a:cubicBezTo>
                  <a:pt x="2345211" y="1312514"/>
                  <a:pt x="2056833" y="1303706"/>
                  <a:pt x="1932702" y="1326321"/>
                </a:cubicBezTo>
                <a:cubicBezTo>
                  <a:pt x="1808571" y="1348936"/>
                  <a:pt x="1532846" y="1317229"/>
                  <a:pt x="1138914" y="1326321"/>
                </a:cubicBezTo>
                <a:cubicBezTo>
                  <a:pt x="744982" y="1335413"/>
                  <a:pt x="448565" y="1281115"/>
                  <a:pt x="0" y="1326321"/>
                </a:cubicBezTo>
                <a:cubicBezTo>
                  <a:pt x="12331" y="1041941"/>
                  <a:pt x="22043" y="969113"/>
                  <a:pt x="0" y="649897"/>
                </a:cubicBezTo>
                <a:cubicBezTo>
                  <a:pt x="-22043" y="330681"/>
                  <a:pt x="-14305" y="227132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283790" y="-26535"/>
                  <a:pt x="380610" y="-13705"/>
                  <a:pt x="690251" y="0"/>
                </a:cubicBezTo>
                <a:cubicBezTo>
                  <a:pt x="999892" y="13705"/>
                  <a:pt x="1094795" y="2036"/>
                  <a:pt x="1380501" y="0"/>
                </a:cubicBezTo>
                <a:cubicBezTo>
                  <a:pt x="1666207" y="-2036"/>
                  <a:pt x="1945908" y="-28391"/>
                  <a:pt x="2277827" y="0"/>
                </a:cubicBezTo>
                <a:cubicBezTo>
                  <a:pt x="2609746" y="28391"/>
                  <a:pt x="2627284" y="8698"/>
                  <a:pt x="2968078" y="0"/>
                </a:cubicBezTo>
                <a:cubicBezTo>
                  <a:pt x="3308872" y="-8698"/>
                  <a:pt x="3274326" y="1377"/>
                  <a:pt x="3554791" y="0"/>
                </a:cubicBezTo>
                <a:cubicBezTo>
                  <a:pt x="3835256" y="-1377"/>
                  <a:pt x="4022642" y="12405"/>
                  <a:pt x="4141504" y="0"/>
                </a:cubicBezTo>
                <a:cubicBezTo>
                  <a:pt x="4260366" y="-12405"/>
                  <a:pt x="4390361" y="-3674"/>
                  <a:pt x="4624680" y="0"/>
                </a:cubicBezTo>
                <a:cubicBezTo>
                  <a:pt x="4858999" y="3674"/>
                  <a:pt x="5051630" y="11217"/>
                  <a:pt x="5418468" y="0"/>
                </a:cubicBezTo>
                <a:cubicBezTo>
                  <a:pt x="5785306" y="-11217"/>
                  <a:pt x="5803147" y="21967"/>
                  <a:pt x="6108719" y="0"/>
                </a:cubicBezTo>
                <a:cubicBezTo>
                  <a:pt x="6414291" y="-21967"/>
                  <a:pt x="6403820" y="15495"/>
                  <a:pt x="6488357" y="0"/>
                </a:cubicBezTo>
                <a:cubicBezTo>
                  <a:pt x="6572894" y="-15495"/>
                  <a:pt x="7037273" y="-30295"/>
                  <a:pt x="7282145" y="0"/>
                </a:cubicBezTo>
                <a:cubicBezTo>
                  <a:pt x="7527017" y="30295"/>
                  <a:pt x="7599510" y="-1935"/>
                  <a:pt x="7868858" y="0"/>
                </a:cubicBezTo>
                <a:cubicBezTo>
                  <a:pt x="8138206" y="1935"/>
                  <a:pt x="8113570" y="3333"/>
                  <a:pt x="8352034" y="0"/>
                </a:cubicBezTo>
                <a:cubicBezTo>
                  <a:pt x="8590498" y="-3333"/>
                  <a:pt x="8704117" y="-23889"/>
                  <a:pt x="9042285" y="0"/>
                </a:cubicBezTo>
                <a:cubicBezTo>
                  <a:pt x="9380453" y="23889"/>
                  <a:pt x="9824885" y="47611"/>
                  <a:pt x="10353761" y="0"/>
                </a:cubicBezTo>
                <a:cubicBezTo>
                  <a:pt x="10360768" y="267423"/>
                  <a:pt x="10373542" y="471320"/>
                  <a:pt x="10353761" y="676424"/>
                </a:cubicBezTo>
                <a:cubicBezTo>
                  <a:pt x="10333980" y="881528"/>
                  <a:pt x="10328872" y="1053724"/>
                  <a:pt x="10353761" y="1326321"/>
                </a:cubicBezTo>
                <a:cubicBezTo>
                  <a:pt x="10270800" y="1340638"/>
                  <a:pt x="10120499" y="1307686"/>
                  <a:pt x="9974123" y="1326321"/>
                </a:cubicBezTo>
                <a:cubicBezTo>
                  <a:pt x="9827747" y="1344956"/>
                  <a:pt x="9522845" y="1322759"/>
                  <a:pt x="9387410" y="1326321"/>
                </a:cubicBezTo>
                <a:cubicBezTo>
                  <a:pt x="9251975" y="1329883"/>
                  <a:pt x="8795020" y="1336369"/>
                  <a:pt x="8490084" y="1326321"/>
                </a:cubicBezTo>
                <a:cubicBezTo>
                  <a:pt x="8185148" y="1316273"/>
                  <a:pt x="7996250" y="1346954"/>
                  <a:pt x="7696296" y="1326321"/>
                </a:cubicBezTo>
                <a:cubicBezTo>
                  <a:pt x="7396342" y="1305688"/>
                  <a:pt x="7247891" y="1346846"/>
                  <a:pt x="7109583" y="1326321"/>
                </a:cubicBezTo>
                <a:cubicBezTo>
                  <a:pt x="6971275" y="1305796"/>
                  <a:pt x="6636442" y="1316729"/>
                  <a:pt x="6315794" y="1326321"/>
                </a:cubicBezTo>
                <a:cubicBezTo>
                  <a:pt x="5995146" y="1335913"/>
                  <a:pt x="5866627" y="1354187"/>
                  <a:pt x="5522006" y="1326321"/>
                </a:cubicBezTo>
                <a:cubicBezTo>
                  <a:pt x="5177385" y="1298455"/>
                  <a:pt x="5071472" y="1370380"/>
                  <a:pt x="4624680" y="1326321"/>
                </a:cubicBezTo>
                <a:cubicBezTo>
                  <a:pt x="4177888" y="1282262"/>
                  <a:pt x="4179352" y="1317895"/>
                  <a:pt x="3830892" y="1326321"/>
                </a:cubicBezTo>
                <a:cubicBezTo>
                  <a:pt x="3482432" y="1334747"/>
                  <a:pt x="3471862" y="1319030"/>
                  <a:pt x="3140641" y="1326321"/>
                </a:cubicBezTo>
                <a:cubicBezTo>
                  <a:pt x="2809420" y="1333612"/>
                  <a:pt x="2684198" y="1317763"/>
                  <a:pt x="2553928" y="1326321"/>
                </a:cubicBezTo>
                <a:cubicBezTo>
                  <a:pt x="2423658" y="1334879"/>
                  <a:pt x="2162177" y="1304278"/>
                  <a:pt x="1967215" y="1326321"/>
                </a:cubicBezTo>
                <a:cubicBezTo>
                  <a:pt x="1772253" y="1348364"/>
                  <a:pt x="1479528" y="1361168"/>
                  <a:pt x="1069889" y="1326321"/>
                </a:cubicBezTo>
                <a:cubicBezTo>
                  <a:pt x="660250" y="1291474"/>
                  <a:pt x="823492" y="1325957"/>
                  <a:pt x="586713" y="1326321"/>
                </a:cubicBezTo>
                <a:cubicBezTo>
                  <a:pt x="349934" y="1326685"/>
                  <a:pt x="291635" y="1345958"/>
                  <a:pt x="0" y="1326321"/>
                </a:cubicBezTo>
                <a:cubicBezTo>
                  <a:pt x="14162" y="1095775"/>
                  <a:pt x="-13784" y="928756"/>
                  <a:pt x="0" y="676424"/>
                </a:cubicBezTo>
                <a:cubicBezTo>
                  <a:pt x="13784" y="424092"/>
                  <a:pt x="-16549" y="31948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5844894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B1F2F5"/>
                </a:solidFill>
              </a:rPr>
              <a:t>CONCLUSION FROM Count of restaurant with rating</a:t>
            </a: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A74425FB-1D4E-AC91-A5EC-A43F4F692401}"/>
              </a:ext>
            </a:extLst>
          </p:cNvPr>
          <p:cNvSpPr/>
          <p:nvPr/>
        </p:nvSpPr>
        <p:spPr>
          <a:xfrm>
            <a:off x="919119" y="1936955"/>
            <a:ext cx="10353761" cy="4552335"/>
          </a:xfrm>
          <a:custGeom>
            <a:avLst/>
            <a:gdLst>
              <a:gd name="connsiteX0" fmla="*/ 569042 w 10353761"/>
              <a:gd name="connsiteY0" fmla="*/ 569042 h 4552335"/>
              <a:gd name="connsiteX1" fmla="*/ 1042991 w 10353761"/>
              <a:gd name="connsiteY1" fmla="*/ 569042 h 4552335"/>
              <a:gd name="connsiteX2" fmla="*/ 1793411 w 10353761"/>
              <a:gd name="connsiteY2" fmla="*/ 569042 h 4552335"/>
              <a:gd name="connsiteX3" fmla="*/ 2175203 w 10353761"/>
              <a:gd name="connsiteY3" fmla="*/ 569042 h 4552335"/>
              <a:gd name="connsiteX4" fmla="*/ 2833465 w 10353761"/>
              <a:gd name="connsiteY4" fmla="*/ 569042 h 4552335"/>
              <a:gd name="connsiteX5" fmla="*/ 3307415 w 10353761"/>
              <a:gd name="connsiteY5" fmla="*/ 569042 h 4552335"/>
              <a:gd name="connsiteX6" fmla="*/ 4057834 w 10353761"/>
              <a:gd name="connsiteY6" fmla="*/ 569042 h 4552335"/>
              <a:gd name="connsiteX7" fmla="*/ 4531783 w 10353761"/>
              <a:gd name="connsiteY7" fmla="*/ 569042 h 4552335"/>
              <a:gd name="connsiteX8" fmla="*/ 5374359 w 10353761"/>
              <a:gd name="connsiteY8" fmla="*/ 569042 h 4552335"/>
              <a:gd name="connsiteX9" fmla="*/ 6032622 w 10353761"/>
              <a:gd name="connsiteY9" fmla="*/ 569042 h 4552335"/>
              <a:gd name="connsiteX10" fmla="*/ 6598728 w 10353761"/>
              <a:gd name="connsiteY10" fmla="*/ 569042 h 4552335"/>
              <a:gd name="connsiteX11" fmla="*/ 7349147 w 10353761"/>
              <a:gd name="connsiteY11" fmla="*/ 569042 h 4552335"/>
              <a:gd name="connsiteX12" fmla="*/ 8007410 w 10353761"/>
              <a:gd name="connsiteY12" fmla="*/ 569042 h 4552335"/>
              <a:gd name="connsiteX13" fmla="*/ 8757829 w 10353761"/>
              <a:gd name="connsiteY13" fmla="*/ 569042 h 4552335"/>
              <a:gd name="connsiteX14" fmla="*/ 9784719 w 10353761"/>
              <a:gd name="connsiteY14" fmla="*/ 569042 h 4552335"/>
              <a:gd name="connsiteX15" fmla="*/ 9784719 w 10353761"/>
              <a:gd name="connsiteY15" fmla="*/ 1183607 h 4552335"/>
              <a:gd name="connsiteX16" fmla="*/ 9784719 w 10353761"/>
              <a:gd name="connsiteY16" fmla="*/ 1764030 h 4552335"/>
              <a:gd name="connsiteX17" fmla="*/ 9784719 w 10353761"/>
              <a:gd name="connsiteY17" fmla="*/ 2412738 h 4552335"/>
              <a:gd name="connsiteX18" fmla="*/ 9784719 w 10353761"/>
              <a:gd name="connsiteY18" fmla="*/ 3163873 h 4552335"/>
              <a:gd name="connsiteX19" fmla="*/ 9784719 w 10353761"/>
              <a:gd name="connsiteY19" fmla="*/ 3983293 h 4552335"/>
              <a:gd name="connsiteX20" fmla="*/ 8942143 w 10353761"/>
              <a:gd name="connsiteY20" fmla="*/ 3983293 h 4552335"/>
              <a:gd name="connsiteX21" fmla="*/ 8191723 w 10353761"/>
              <a:gd name="connsiteY21" fmla="*/ 3983293 h 4552335"/>
              <a:gd name="connsiteX22" fmla="*/ 7809931 w 10353761"/>
              <a:gd name="connsiteY22" fmla="*/ 3983293 h 4552335"/>
              <a:gd name="connsiteX23" fmla="*/ 7151668 w 10353761"/>
              <a:gd name="connsiteY23" fmla="*/ 3983293 h 4552335"/>
              <a:gd name="connsiteX24" fmla="*/ 6585563 w 10353761"/>
              <a:gd name="connsiteY24" fmla="*/ 3983293 h 4552335"/>
              <a:gd name="connsiteX25" fmla="*/ 6111613 w 10353761"/>
              <a:gd name="connsiteY25" fmla="*/ 3983293 h 4552335"/>
              <a:gd name="connsiteX26" fmla="*/ 5453351 w 10353761"/>
              <a:gd name="connsiteY26" fmla="*/ 3983293 h 4552335"/>
              <a:gd name="connsiteX27" fmla="*/ 4610775 w 10353761"/>
              <a:gd name="connsiteY27" fmla="*/ 3983293 h 4552335"/>
              <a:gd name="connsiteX28" fmla="*/ 4228982 w 10353761"/>
              <a:gd name="connsiteY28" fmla="*/ 3983293 h 4552335"/>
              <a:gd name="connsiteX29" fmla="*/ 3386406 w 10353761"/>
              <a:gd name="connsiteY29" fmla="*/ 3983293 h 4552335"/>
              <a:gd name="connsiteX30" fmla="*/ 2635987 w 10353761"/>
              <a:gd name="connsiteY30" fmla="*/ 3983293 h 4552335"/>
              <a:gd name="connsiteX31" fmla="*/ 2162038 w 10353761"/>
              <a:gd name="connsiteY31" fmla="*/ 3983293 h 4552335"/>
              <a:gd name="connsiteX32" fmla="*/ 1503775 w 10353761"/>
              <a:gd name="connsiteY32" fmla="*/ 3983293 h 4552335"/>
              <a:gd name="connsiteX33" fmla="*/ 569042 w 10353761"/>
              <a:gd name="connsiteY33" fmla="*/ 3983293 h 4552335"/>
              <a:gd name="connsiteX34" fmla="*/ 569042 w 10353761"/>
              <a:gd name="connsiteY34" fmla="*/ 3266300 h 4552335"/>
              <a:gd name="connsiteX35" fmla="*/ 569042 w 10353761"/>
              <a:gd name="connsiteY35" fmla="*/ 2685878 h 4552335"/>
              <a:gd name="connsiteX36" fmla="*/ 569042 w 10353761"/>
              <a:gd name="connsiteY36" fmla="*/ 1968885 h 4552335"/>
              <a:gd name="connsiteX37" fmla="*/ 569042 w 10353761"/>
              <a:gd name="connsiteY37" fmla="*/ 1286035 h 4552335"/>
              <a:gd name="connsiteX38" fmla="*/ 569042 w 10353761"/>
              <a:gd name="connsiteY38" fmla="*/ 569042 h 4552335"/>
              <a:gd name="connsiteX0" fmla="*/ 0 w 10353761"/>
              <a:gd name="connsiteY0" fmla="*/ 0 h 4552335"/>
              <a:gd name="connsiteX1" fmla="*/ 586713 w 10353761"/>
              <a:gd name="connsiteY1" fmla="*/ 0 h 4552335"/>
              <a:gd name="connsiteX2" fmla="*/ 1380501 w 10353761"/>
              <a:gd name="connsiteY2" fmla="*/ 0 h 4552335"/>
              <a:gd name="connsiteX3" fmla="*/ 2277827 w 10353761"/>
              <a:gd name="connsiteY3" fmla="*/ 0 h 4552335"/>
              <a:gd name="connsiteX4" fmla="*/ 3175153 w 10353761"/>
              <a:gd name="connsiteY4" fmla="*/ 0 h 4552335"/>
              <a:gd name="connsiteX5" fmla="*/ 3554791 w 10353761"/>
              <a:gd name="connsiteY5" fmla="*/ 0 h 4552335"/>
              <a:gd name="connsiteX6" fmla="*/ 3934429 w 10353761"/>
              <a:gd name="connsiteY6" fmla="*/ 0 h 4552335"/>
              <a:gd name="connsiteX7" fmla="*/ 4624680 w 10353761"/>
              <a:gd name="connsiteY7" fmla="*/ 0 h 4552335"/>
              <a:gd name="connsiteX8" fmla="*/ 5418468 w 10353761"/>
              <a:gd name="connsiteY8" fmla="*/ 0 h 4552335"/>
              <a:gd name="connsiteX9" fmla="*/ 6005181 w 10353761"/>
              <a:gd name="connsiteY9" fmla="*/ 0 h 4552335"/>
              <a:gd name="connsiteX10" fmla="*/ 6591895 w 10353761"/>
              <a:gd name="connsiteY10" fmla="*/ 0 h 4552335"/>
              <a:gd name="connsiteX11" fmla="*/ 7282145 w 10353761"/>
              <a:gd name="connsiteY11" fmla="*/ 0 h 4552335"/>
              <a:gd name="connsiteX12" fmla="*/ 8075934 w 10353761"/>
              <a:gd name="connsiteY12" fmla="*/ 0 h 4552335"/>
              <a:gd name="connsiteX13" fmla="*/ 8559109 w 10353761"/>
              <a:gd name="connsiteY13" fmla="*/ 0 h 4552335"/>
              <a:gd name="connsiteX14" fmla="*/ 9456435 w 10353761"/>
              <a:gd name="connsiteY14" fmla="*/ 0 h 4552335"/>
              <a:gd name="connsiteX15" fmla="*/ 10353761 w 10353761"/>
              <a:gd name="connsiteY15" fmla="*/ 0 h 4552335"/>
              <a:gd name="connsiteX16" fmla="*/ 10057859 w 10353761"/>
              <a:gd name="connsiteY16" fmla="*/ 295902 h 4552335"/>
              <a:gd name="connsiteX17" fmla="*/ 9784719 w 10353761"/>
              <a:gd name="connsiteY17" fmla="*/ 569042 h 4552335"/>
              <a:gd name="connsiteX18" fmla="*/ 9310770 w 10353761"/>
              <a:gd name="connsiteY18" fmla="*/ 569042 h 4552335"/>
              <a:gd name="connsiteX19" fmla="*/ 8928978 w 10353761"/>
              <a:gd name="connsiteY19" fmla="*/ 569042 h 4552335"/>
              <a:gd name="connsiteX20" fmla="*/ 8547185 w 10353761"/>
              <a:gd name="connsiteY20" fmla="*/ 569042 h 4552335"/>
              <a:gd name="connsiteX21" fmla="*/ 7704609 w 10353761"/>
              <a:gd name="connsiteY21" fmla="*/ 569042 h 4552335"/>
              <a:gd name="connsiteX22" fmla="*/ 7322817 w 10353761"/>
              <a:gd name="connsiteY22" fmla="*/ 569042 h 4552335"/>
              <a:gd name="connsiteX23" fmla="*/ 6480241 w 10353761"/>
              <a:gd name="connsiteY23" fmla="*/ 569042 h 4552335"/>
              <a:gd name="connsiteX24" fmla="*/ 6006291 w 10353761"/>
              <a:gd name="connsiteY24" fmla="*/ 569042 h 4552335"/>
              <a:gd name="connsiteX25" fmla="*/ 5163715 w 10353761"/>
              <a:gd name="connsiteY25" fmla="*/ 569042 h 4552335"/>
              <a:gd name="connsiteX26" fmla="*/ 4781923 w 10353761"/>
              <a:gd name="connsiteY26" fmla="*/ 569042 h 4552335"/>
              <a:gd name="connsiteX27" fmla="*/ 4307974 w 10353761"/>
              <a:gd name="connsiteY27" fmla="*/ 569042 h 4552335"/>
              <a:gd name="connsiteX28" fmla="*/ 3649711 w 10353761"/>
              <a:gd name="connsiteY28" fmla="*/ 569042 h 4552335"/>
              <a:gd name="connsiteX29" fmla="*/ 2991449 w 10353761"/>
              <a:gd name="connsiteY29" fmla="*/ 569042 h 4552335"/>
              <a:gd name="connsiteX30" fmla="*/ 2333186 w 10353761"/>
              <a:gd name="connsiteY30" fmla="*/ 569042 h 4552335"/>
              <a:gd name="connsiteX31" fmla="*/ 1859237 w 10353761"/>
              <a:gd name="connsiteY31" fmla="*/ 569042 h 4552335"/>
              <a:gd name="connsiteX32" fmla="*/ 1200974 w 10353761"/>
              <a:gd name="connsiteY32" fmla="*/ 569042 h 4552335"/>
              <a:gd name="connsiteX33" fmla="*/ 569042 w 10353761"/>
              <a:gd name="connsiteY33" fmla="*/ 569042 h 4552335"/>
              <a:gd name="connsiteX34" fmla="*/ 278831 w 10353761"/>
              <a:gd name="connsiteY34" fmla="*/ 278831 h 4552335"/>
              <a:gd name="connsiteX35" fmla="*/ 0 w 10353761"/>
              <a:gd name="connsiteY35" fmla="*/ 0 h 4552335"/>
              <a:gd name="connsiteX0" fmla="*/ 0 w 10353761"/>
              <a:gd name="connsiteY0" fmla="*/ 4552335 h 4552335"/>
              <a:gd name="connsiteX1" fmla="*/ 278831 w 10353761"/>
              <a:gd name="connsiteY1" fmla="*/ 4273504 h 4552335"/>
              <a:gd name="connsiteX2" fmla="*/ 569042 w 10353761"/>
              <a:gd name="connsiteY2" fmla="*/ 3983293 h 4552335"/>
              <a:gd name="connsiteX3" fmla="*/ 1135148 w 10353761"/>
              <a:gd name="connsiteY3" fmla="*/ 3983293 h 4552335"/>
              <a:gd name="connsiteX4" fmla="*/ 1977724 w 10353761"/>
              <a:gd name="connsiteY4" fmla="*/ 3983293 h 4552335"/>
              <a:gd name="connsiteX5" fmla="*/ 2451673 w 10353761"/>
              <a:gd name="connsiteY5" fmla="*/ 3983293 h 4552335"/>
              <a:gd name="connsiteX6" fmla="*/ 3202093 w 10353761"/>
              <a:gd name="connsiteY6" fmla="*/ 3983293 h 4552335"/>
              <a:gd name="connsiteX7" fmla="*/ 3860355 w 10353761"/>
              <a:gd name="connsiteY7" fmla="*/ 3983293 h 4552335"/>
              <a:gd name="connsiteX8" fmla="*/ 4610775 w 10353761"/>
              <a:gd name="connsiteY8" fmla="*/ 3983293 h 4552335"/>
              <a:gd name="connsiteX9" fmla="*/ 5361194 w 10353761"/>
              <a:gd name="connsiteY9" fmla="*/ 3983293 h 4552335"/>
              <a:gd name="connsiteX10" fmla="*/ 5742986 w 10353761"/>
              <a:gd name="connsiteY10" fmla="*/ 3983293 h 4552335"/>
              <a:gd name="connsiteX11" fmla="*/ 6124779 w 10353761"/>
              <a:gd name="connsiteY11" fmla="*/ 3983293 h 4552335"/>
              <a:gd name="connsiteX12" fmla="*/ 6875198 w 10353761"/>
              <a:gd name="connsiteY12" fmla="*/ 3983293 h 4552335"/>
              <a:gd name="connsiteX13" fmla="*/ 7256990 w 10353761"/>
              <a:gd name="connsiteY13" fmla="*/ 3983293 h 4552335"/>
              <a:gd name="connsiteX14" fmla="*/ 8099567 w 10353761"/>
              <a:gd name="connsiteY14" fmla="*/ 3983293 h 4552335"/>
              <a:gd name="connsiteX15" fmla="*/ 8573516 w 10353761"/>
              <a:gd name="connsiteY15" fmla="*/ 3983293 h 4552335"/>
              <a:gd name="connsiteX16" fmla="*/ 9784719 w 10353761"/>
              <a:gd name="connsiteY16" fmla="*/ 3983293 h 4552335"/>
              <a:gd name="connsiteX17" fmla="*/ 10080621 w 10353761"/>
              <a:gd name="connsiteY17" fmla="*/ 4279195 h 4552335"/>
              <a:gd name="connsiteX18" fmla="*/ 10353761 w 10353761"/>
              <a:gd name="connsiteY18" fmla="*/ 4552335 h 4552335"/>
              <a:gd name="connsiteX19" fmla="*/ 9870585 w 10353761"/>
              <a:gd name="connsiteY19" fmla="*/ 4552335 h 4552335"/>
              <a:gd name="connsiteX20" fmla="*/ 8973260 w 10353761"/>
              <a:gd name="connsiteY20" fmla="*/ 4552335 h 4552335"/>
              <a:gd name="connsiteX21" fmla="*/ 8490084 w 10353761"/>
              <a:gd name="connsiteY21" fmla="*/ 4552335 h 4552335"/>
              <a:gd name="connsiteX22" fmla="*/ 7696296 w 10353761"/>
              <a:gd name="connsiteY22" fmla="*/ 4552335 h 4552335"/>
              <a:gd name="connsiteX23" fmla="*/ 6798970 w 10353761"/>
              <a:gd name="connsiteY23" fmla="*/ 4552335 h 4552335"/>
              <a:gd name="connsiteX24" fmla="*/ 6108719 w 10353761"/>
              <a:gd name="connsiteY24" fmla="*/ 4552335 h 4552335"/>
              <a:gd name="connsiteX25" fmla="*/ 5729081 w 10353761"/>
              <a:gd name="connsiteY25" fmla="*/ 4552335 h 4552335"/>
              <a:gd name="connsiteX26" fmla="*/ 4831755 w 10353761"/>
              <a:gd name="connsiteY26" fmla="*/ 4552335 h 4552335"/>
              <a:gd name="connsiteX27" fmla="*/ 4037967 w 10353761"/>
              <a:gd name="connsiteY27" fmla="*/ 4552335 h 4552335"/>
              <a:gd name="connsiteX28" fmla="*/ 3451254 w 10353761"/>
              <a:gd name="connsiteY28" fmla="*/ 4552335 h 4552335"/>
              <a:gd name="connsiteX29" fmla="*/ 2761003 w 10353761"/>
              <a:gd name="connsiteY29" fmla="*/ 4552335 h 4552335"/>
              <a:gd name="connsiteX30" fmla="*/ 1967215 w 10353761"/>
              <a:gd name="connsiteY30" fmla="*/ 4552335 h 4552335"/>
              <a:gd name="connsiteX31" fmla="*/ 1587577 w 10353761"/>
              <a:gd name="connsiteY31" fmla="*/ 4552335 h 4552335"/>
              <a:gd name="connsiteX32" fmla="*/ 1104401 w 10353761"/>
              <a:gd name="connsiteY32" fmla="*/ 4552335 h 4552335"/>
              <a:gd name="connsiteX33" fmla="*/ 0 w 10353761"/>
              <a:gd name="connsiteY33" fmla="*/ 4552335 h 4552335"/>
              <a:gd name="connsiteX0" fmla="*/ 0 w 10353761"/>
              <a:gd name="connsiteY0" fmla="*/ 0 h 4552335"/>
              <a:gd name="connsiteX1" fmla="*/ 273140 w 10353761"/>
              <a:gd name="connsiteY1" fmla="*/ 273140 h 4552335"/>
              <a:gd name="connsiteX2" fmla="*/ 569042 w 10353761"/>
              <a:gd name="connsiteY2" fmla="*/ 569042 h 4552335"/>
              <a:gd name="connsiteX3" fmla="*/ 569042 w 10353761"/>
              <a:gd name="connsiteY3" fmla="*/ 1251892 h 4552335"/>
              <a:gd name="connsiteX4" fmla="*/ 569042 w 10353761"/>
              <a:gd name="connsiteY4" fmla="*/ 1934742 h 4552335"/>
              <a:gd name="connsiteX5" fmla="*/ 569042 w 10353761"/>
              <a:gd name="connsiteY5" fmla="*/ 2515165 h 4552335"/>
              <a:gd name="connsiteX6" fmla="*/ 569042 w 10353761"/>
              <a:gd name="connsiteY6" fmla="*/ 3232158 h 4552335"/>
              <a:gd name="connsiteX7" fmla="*/ 569042 w 10353761"/>
              <a:gd name="connsiteY7" fmla="*/ 3983293 h 4552335"/>
              <a:gd name="connsiteX8" fmla="*/ 301592 w 10353761"/>
              <a:gd name="connsiteY8" fmla="*/ 4250743 h 4552335"/>
              <a:gd name="connsiteX9" fmla="*/ 0 w 10353761"/>
              <a:gd name="connsiteY9" fmla="*/ 4552335 h 4552335"/>
              <a:gd name="connsiteX10" fmla="*/ 0 w 10353761"/>
              <a:gd name="connsiteY10" fmla="*/ 3993048 h 4552335"/>
              <a:gd name="connsiteX11" fmla="*/ 0 w 10353761"/>
              <a:gd name="connsiteY11" fmla="*/ 3479285 h 4552335"/>
              <a:gd name="connsiteX12" fmla="*/ 0 w 10353761"/>
              <a:gd name="connsiteY12" fmla="*/ 2828951 h 4552335"/>
              <a:gd name="connsiteX13" fmla="*/ 0 w 10353761"/>
              <a:gd name="connsiteY13" fmla="*/ 2269664 h 4552335"/>
              <a:gd name="connsiteX14" fmla="*/ 0 w 10353761"/>
              <a:gd name="connsiteY14" fmla="*/ 1664854 h 4552335"/>
              <a:gd name="connsiteX15" fmla="*/ 0 w 10353761"/>
              <a:gd name="connsiteY15" fmla="*/ 1060044 h 4552335"/>
              <a:gd name="connsiteX16" fmla="*/ 0 w 10353761"/>
              <a:gd name="connsiteY16" fmla="*/ 0 h 4552335"/>
              <a:gd name="connsiteX0" fmla="*/ 10353761 w 10353761"/>
              <a:gd name="connsiteY0" fmla="*/ 0 h 4552335"/>
              <a:gd name="connsiteX1" fmla="*/ 10353761 w 10353761"/>
              <a:gd name="connsiteY1" fmla="*/ 695857 h 4552335"/>
              <a:gd name="connsiteX2" fmla="*/ 10353761 w 10353761"/>
              <a:gd name="connsiteY2" fmla="*/ 1300667 h 4552335"/>
              <a:gd name="connsiteX3" fmla="*/ 10353761 w 10353761"/>
              <a:gd name="connsiteY3" fmla="*/ 1951001 h 4552335"/>
              <a:gd name="connsiteX4" fmla="*/ 10353761 w 10353761"/>
              <a:gd name="connsiteY4" fmla="*/ 2555811 h 4552335"/>
              <a:gd name="connsiteX5" fmla="*/ 10353761 w 10353761"/>
              <a:gd name="connsiteY5" fmla="*/ 3251668 h 4552335"/>
              <a:gd name="connsiteX6" fmla="*/ 10353761 w 10353761"/>
              <a:gd name="connsiteY6" fmla="*/ 3947525 h 4552335"/>
              <a:gd name="connsiteX7" fmla="*/ 10353761 w 10353761"/>
              <a:gd name="connsiteY7" fmla="*/ 4552335 h 4552335"/>
              <a:gd name="connsiteX8" fmla="*/ 10057859 w 10353761"/>
              <a:gd name="connsiteY8" fmla="*/ 4256433 h 4552335"/>
              <a:gd name="connsiteX9" fmla="*/ 9784719 w 10353761"/>
              <a:gd name="connsiteY9" fmla="*/ 3983293 h 4552335"/>
              <a:gd name="connsiteX10" fmla="*/ 9784719 w 10353761"/>
              <a:gd name="connsiteY10" fmla="*/ 3402870 h 4552335"/>
              <a:gd name="connsiteX11" fmla="*/ 9784719 w 10353761"/>
              <a:gd name="connsiteY11" fmla="*/ 2720020 h 4552335"/>
              <a:gd name="connsiteX12" fmla="*/ 9784719 w 10353761"/>
              <a:gd name="connsiteY12" fmla="*/ 2003027 h 4552335"/>
              <a:gd name="connsiteX13" fmla="*/ 9784719 w 10353761"/>
              <a:gd name="connsiteY13" fmla="*/ 1354320 h 4552335"/>
              <a:gd name="connsiteX14" fmla="*/ 9784719 w 10353761"/>
              <a:gd name="connsiteY14" fmla="*/ 569042 h 4552335"/>
              <a:gd name="connsiteX15" fmla="*/ 10074930 w 10353761"/>
              <a:gd name="connsiteY15" fmla="*/ 278831 h 4552335"/>
              <a:gd name="connsiteX16" fmla="*/ 10353761 w 10353761"/>
              <a:gd name="connsiteY16" fmla="*/ 0 h 4552335"/>
              <a:gd name="connsiteX0" fmla="*/ 0 w 10353761"/>
              <a:gd name="connsiteY0" fmla="*/ 0 h 4552335"/>
              <a:gd name="connsiteX1" fmla="*/ 793788 w 10353761"/>
              <a:gd name="connsiteY1" fmla="*/ 0 h 4552335"/>
              <a:gd name="connsiteX2" fmla="*/ 1276964 w 10353761"/>
              <a:gd name="connsiteY2" fmla="*/ 0 h 4552335"/>
              <a:gd name="connsiteX3" fmla="*/ 1760139 w 10353761"/>
              <a:gd name="connsiteY3" fmla="*/ 0 h 4552335"/>
              <a:gd name="connsiteX4" fmla="*/ 2553928 w 10353761"/>
              <a:gd name="connsiteY4" fmla="*/ 0 h 4552335"/>
              <a:gd name="connsiteX5" fmla="*/ 3451254 w 10353761"/>
              <a:gd name="connsiteY5" fmla="*/ 0 h 4552335"/>
              <a:gd name="connsiteX6" fmla="*/ 4348580 w 10353761"/>
              <a:gd name="connsiteY6" fmla="*/ 0 h 4552335"/>
              <a:gd name="connsiteX7" fmla="*/ 5245906 w 10353761"/>
              <a:gd name="connsiteY7" fmla="*/ 0 h 4552335"/>
              <a:gd name="connsiteX8" fmla="*/ 5729081 w 10353761"/>
              <a:gd name="connsiteY8" fmla="*/ 0 h 4552335"/>
              <a:gd name="connsiteX9" fmla="*/ 6626407 w 10353761"/>
              <a:gd name="connsiteY9" fmla="*/ 0 h 4552335"/>
              <a:gd name="connsiteX10" fmla="*/ 7109583 w 10353761"/>
              <a:gd name="connsiteY10" fmla="*/ 0 h 4552335"/>
              <a:gd name="connsiteX11" fmla="*/ 8006909 w 10353761"/>
              <a:gd name="connsiteY11" fmla="*/ 0 h 4552335"/>
              <a:gd name="connsiteX12" fmla="*/ 8386546 w 10353761"/>
              <a:gd name="connsiteY12" fmla="*/ 0 h 4552335"/>
              <a:gd name="connsiteX13" fmla="*/ 8869722 w 10353761"/>
              <a:gd name="connsiteY13" fmla="*/ 0 h 4552335"/>
              <a:gd name="connsiteX14" fmla="*/ 9767048 w 10353761"/>
              <a:gd name="connsiteY14" fmla="*/ 0 h 4552335"/>
              <a:gd name="connsiteX15" fmla="*/ 10353761 w 10353761"/>
              <a:gd name="connsiteY15" fmla="*/ 0 h 4552335"/>
              <a:gd name="connsiteX16" fmla="*/ 10353761 w 10353761"/>
              <a:gd name="connsiteY16" fmla="*/ 741380 h 4552335"/>
              <a:gd name="connsiteX17" fmla="*/ 10353761 w 10353761"/>
              <a:gd name="connsiteY17" fmla="*/ 1482761 h 4552335"/>
              <a:gd name="connsiteX18" fmla="*/ 10353761 w 10353761"/>
              <a:gd name="connsiteY18" fmla="*/ 1996524 h 4552335"/>
              <a:gd name="connsiteX19" fmla="*/ 10353761 w 10353761"/>
              <a:gd name="connsiteY19" fmla="*/ 2601334 h 4552335"/>
              <a:gd name="connsiteX20" fmla="*/ 10353761 w 10353761"/>
              <a:gd name="connsiteY20" fmla="*/ 3115098 h 4552335"/>
              <a:gd name="connsiteX21" fmla="*/ 10353761 w 10353761"/>
              <a:gd name="connsiteY21" fmla="*/ 3674385 h 4552335"/>
              <a:gd name="connsiteX22" fmla="*/ 10353761 w 10353761"/>
              <a:gd name="connsiteY22" fmla="*/ 4552335 h 4552335"/>
              <a:gd name="connsiteX23" fmla="*/ 9767048 w 10353761"/>
              <a:gd name="connsiteY23" fmla="*/ 4552335 h 4552335"/>
              <a:gd name="connsiteX24" fmla="*/ 8869722 w 10353761"/>
              <a:gd name="connsiteY24" fmla="*/ 4552335 h 4552335"/>
              <a:gd name="connsiteX25" fmla="*/ 8179471 w 10353761"/>
              <a:gd name="connsiteY25" fmla="*/ 4552335 h 4552335"/>
              <a:gd name="connsiteX26" fmla="*/ 7489220 w 10353761"/>
              <a:gd name="connsiteY26" fmla="*/ 4552335 h 4552335"/>
              <a:gd name="connsiteX27" fmla="*/ 6798970 w 10353761"/>
              <a:gd name="connsiteY27" fmla="*/ 4552335 h 4552335"/>
              <a:gd name="connsiteX28" fmla="*/ 6005181 w 10353761"/>
              <a:gd name="connsiteY28" fmla="*/ 4552335 h 4552335"/>
              <a:gd name="connsiteX29" fmla="*/ 5107855 w 10353761"/>
              <a:gd name="connsiteY29" fmla="*/ 4552335 h 4552335"/>
              <a:gd name="connsiteX30" fmla="*/ 4417605 w 10353761"/>
              <a:gd name="connsiteY30" fmla="*/ 4552335 h 4552335"/>
              <a:gd name="connsiteX31" fmla="*/ 3623816 w 10353761"/>
              <a:gd name="connsiteY31" fmla="*/ 4552335 h 4552335"/>
              <a:gd name="connsiteX32" fmla="*/ 3140641 w 10353761"/>
              <a:gd name="connsiteY32" fmla="*/ 4552335 h 4552335"/>
              <a:gd name="connsiteX33" fmla="*/ 2657465 w 10353761"/>
              <a:gd name="connsiteY33" fmla="*/ 4552335 h 4552335"/>
              <a:gd name="connsiteX34" fmla="*/ 2070752 w 10353761"/>
              <a:gd name="connsiteY34" fmla="*/ 4552335 h 4552335"/>
              <a:gd name="connsiteX35" fmla="*/ 1587577 w 10353761"/>
              <a:gd name="connsiteY35" fmla="*/ 4552335 h 4552335"/>
              <a:gd name="connsiteX36" fmla="*/ 690251 w 10353761"/>
              <a:gd name="connsiteY36" fmla="*/ 4552335 h 4552335"/>
              <a:gd name="connsiteX37" fmla="*/ 0 w 10353761"/>
              <a:gd name="connsiteY37" fmla="*/ 4552335 h 4552335"/>
              <a:gd name="connsiteX38" fmla="*/ 0 w 10353761"/>
              <a:gd name="connsiteY38" fmla="*/ 3993048 h 4552335"/>
              <a:gd name="connsiteX39" fmla="*/ 0 w 10353761"/>
              <a:gd name="connsiteY39" fmla="*/ 3342715 h 4552335"/>
              <a:gd name="connsiteX40" fmla="*/ 0 w 10353761"/>
              <a:gd name="connsiteY40" fmla="*/ 2828951 h 4552335"/>
              <a:gd name="connsiteX41" fmla="*/ 0 w 10353761"/>
              <a:gd name="connsiteY41" fmla="*/ 2133094 h 4552335"/>
              <a:gd name="connsiteX42" fmla="*/ 0 w 10353761"/>
              <a:gd name="connsiteY42" fmla="*/ 1528284 h 4552335"/>
              <a:gd name="connsiteX43" fmla="*/ 0 w 10353761"/>
              <a:gd name="connsiteY43" fmla="*/ 832427 h 4552335"/>
              <a:gd name="connsiteX44" fmla="*/ 0 w 10353761"/>
              <a:gd name="connsiteY44" fmla="*/ 0 h 4552335"/>
              <a:gd name="connsiteX45" fmla="*/ 569042 w 10353761"/>
              <a:gd name="connsiteY45" fmla="*/ 569042 h 4552335"/>
              <a:gd name="connsiteX46" fmla="*/ 1227305 w 10353761"/>
              <a:gd name="connsiteY46" fmla="*/ 569042 h 4552335"/>
              <a:gd name="connsiteX47" fmla="*/ 1977724 w 10353761"/>
              <a:gd name="connsiteY47" fmla="*/ 569042 h 4552335"/>
              <a:gd name="connsiteX48" fmla="*/ 2543830 w 10353761"/>
              <a:gd name="connsiteY48" fmla="*/ 569042 h 4552335"/>
              <a:gd name="connsiteX49" fmla="*/ 3294249 w 10353761"/>
              <a:gd name="connsiteY49" fmla="*/ 569042 h 4552335"/>
              <a:gd name="connsiteX50" fmla="*/ 3768198 w 10353761"/>
              <a:gd name="connsiteY50" fmla="*/ 569042 h 4552335"/>
              <a:gd name="connsiteX51" fmla="*/ 4426461 w 10353761"/>
              <a:gd name="connsiteY51" fmla="*/ 569042 h 4552335"/>
              <a:gd name="connsiteX52" fmla="*/ 4992567 w 10353761"/>
              <a:gd name="connsiteY52" fmla="*/ 569042 h 4552335"/>
              <a:gd name="connsiteX53" fmla="*/ 5650830 w 10353761"/>
              <a:gd name="connsiteY53" fmla="*/ 569042 h 4552335"/>
              <a:gd name="connsiteX54" fmla="*/ 6124779 w 10353761"/>
              <a:gd name="connsiteY54" fmla="*/ 569042 h 4552335"/>
              <a:gd name="connsiteX55" fmla="*/ 6598728 w 10353761"/>
              <a:gd name="connsiteY55" fmla="*/ 569042 h 4552335"/>
              <a:gd name="connsiteX56" fmla="*/ 7256990 w 10353761"/>
              <a:gd name="connsiteY56" fmla="*/ 569042 h 4552335"/>
              <a:gd name="connsiteX57" fmla="*/ 7638783 w 10353761"/>
              <a:gd name="connsiteY57" fmla="*/ 569042 h 4552335"/>
              <a:gd name="connsiteX58" fmla="*/ 8389202 w 10353761"/>
              <a:gd name="connsiteY58" fmla="*/ 569042 h 4552335"/>
              <a:gd name="connsiteX59" fmla="*/ 9139622 w 10353761"/>
              <a:gd name="connsiteY59" fmla="*/ 569042 h 4552335"/>
              <a:gd name="connsiteX60" fmla="*/ 9784719 w 10353761"/>
              <a:gd name="connsiteY60" fmla="*/ 569042 h 4552335"/>
              <a:gd name="connsiteX61" fmla="*/ 9784719 w 10353761"/>
              <a:gd name="connsiteY61" fmla="*/ 1320177 h 4552335"/>
              <a:gd name="connsiteX62" fmla="*/ 9784719 w 10353761"/>
              <a:gd name="connsiteY62" fmla="*/ 2003027 h 4552335"/>
              <a:gd name="connsiteX63" fmla="*/ 9784719 w 10353761"/>
              <a:gd name="connsiteY63" fmla="*/ 2754163 h 4552335"/>
              <a:gd name="connsiteX64" fmla="*/ 9784719 w 10353761"/>
              <a:gd name="connsiteY64" fmla="*/ 3334585 h 4552335"/>
              <a:gd name="connsiteX65" fmla="*/ 9784719 w 10353761"/>
              <a:gd name="connsiteY65" fmla="*/ 3983293 h 4552335"/>
              <a:gd name="connsiteX66" fmla="*/ 9126456 w 10353761"/>
              <a:gd name="connsiteY66" fmla="*/ 3983293 h 4552335"/>
              <a:gd name="connsiteX67" fmla="*/ 8560350 w 10353761"/>
              <a:gd name="connsiteY67" fmla="*/ 3983293 h 4552335"/>
              <a:gd name="connsiteX68" fmla="*/ 7902088 w 10353761"/>
              <a:gd name="connsiteY68" fmla="*/ 3983293 h 4552335"/>
              <a:gd name="connsiteX69" fmla="*/ 7243825 w 10353761"/>
              <a:gd name="connsiteY69" fmla="*/ 3983293 h 4552335"/>
              <a:gd name="connsiteX70" fmla="*/ 6677719 w 10353761"/>
              <a:gd name="connsiteY70" fmla="*/ 3983293 h 4552335"/>
              <a:gd name="connsiteX71" fmla="*/ 6019457 w 10353761"/>
              <a:gd name="connsiteY71" fmla="*/ 3983293 h 4552335"/>
              <a:gd name="connsiteX72" fmla="*/ 5637664 w 10353761"/>
              <a:gd name="connsiteY72" fmla="*/ 3983293 h 4552335"/>
              <a:gd name="connsiteX73" fmla="*/ 5255872 w 10353761"/>
              <a:gd name="connsiteY73" fmla="*/ 3983293 h 4552335"/>
              <a:gd name="connsiteX74" fmla="*/ 4505453 w 10353761"/>
              <a:gd name="connsiteY74" fmla="*/ 3983293 h 4552335"/>
              <a:gd name="connsiteX75" fmla="*/ 3662876 w 10353761"/>
              <a:gd name="connsiteY75" fmla="*/ 3983293 h 4552335"/>
              <a:gd name="connsiteX76" fmla="*/ 2912457 w 10353761"/>
              <a:gd name="connsiteY76" fmla="*/ 3983293 h 4552335"/>
              <a:gd name="connsiteX77" fmla="*/ 2162038 w 10353761"/>
              <a:gd name="connsiteY77" fmla="*/ 3983293 h 4552335"/>
              <a:gd name="connsiteX78" fmla="*/ 1503775 w 10353761"/>
              <a:gd name="connsiteY78" fmla="*/ 3983293 h 4552335"/>
              <a:gd name="connsiteX79" fmla="*/ 569042 w 10353761"/>
              <a:gd name="connsiteY79" fmla="*/ 3983293 h 4552335"/>
              <a:gd name="connsiteX80" fmla="*/ 569042 w 10353761"/>
              <a:gd name="connsiteY80" fmla="*/ 3232158 h 4552335"/>
              <a:gd name="connsiteX81" fmla="*/ 569042 w 10353761"/>
              <a:gd name="connsiteY81" fmla="*/ 2549308 h 4552335"/>
              <a:gd name="connsiteX82" fmla="*/ 569042 w 10353761"/>
              <a:gd name="connsiteY82" fmla="*/ 1832315 h 4552335"/>
              <a:gd name="connsiteX83" fmla="*/ 569042 w 10353761"/>
              <a:gd name="connsiteY83" fmla="*/ 569042 h 4552335"/>
              <a:gd name="connsiteX84" fmla="*/ 0 w 10353761"/>
              <a:gd name="connsiteY84" fmla="*/ 0 h 4552335"/>
              <a:gd name="connsiteX85" fmla="*/ 290211 w 10353761"/>
              <a:gd name="connsiteY85" fmla="*/ 290211 h 4552335"/>
              <a:gd name="connsiteX86" fmla="*/ 569042 w 10353761"/>
              <a:gd name="connsiteY86" fmla="*/ 569042 h 4552335"/>
              <a:gd name="connsiteX87" fmla="*/ 0 w 10353761"/>
              <a:gd name="connsiteY87" fmla="*/ 4552335 h 4552335"/>
              <a:gd name="connsiteX88" fmla="*/ 278831 w 10353761"/>
              <a:gd name="connsiteY88" fmla="*/ 4273504 h 4552335"/>
              <a:gd name="connsiteX89" fmla="*/ 569042 w 10353761"/>
              <a:gd name="connsiteY89" fmla="*/ 3983293 h 4552335"/>
              <a:gd name="connsiteX90" fmla="*/ 10353761 w 10353761"/>
              <a:gd name="connsiteY90" fmla="*/ 0 h 4552335"/>
              <a:gd name="connsiteX91" fmla="*/ 10069240 w 10353761"/>
              <a:gd name="connsiteY91" fmla="*/ 284521 h 4552335"/>
              <a:gd name="connsiteX92" fmla="*/ 9784719 w 10353761"/>
              <a:gd name="connsiteY92" fmla="*/ 569042 h 4552335"/>
              <a:gd name="connsiteX93" fmla="*/ 10353761 w 10353761"/>
              <a:gd name="connsiteY93" fmla="*/ 4552335 h 4552335"/>
              <a:gd name="connsiteX94" fmla="*/ 10080621 w 10353761"/>
              <a:gd name="connsiteY94" fmla="*/ 4279195 h 4552335"/>
              <a:gd name="connsiteX95" fmla="*/ 9784719 w 10353761"/>
              <a:gd name="connsiteY95" fmla="*/ 3983293 h 455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0353761" h="4552335" stroke="0" extrusionOk="0">
                <a:moveTo>
                  <a:pt x="569042" y="569042"/>
                </a:moveTo>
                <a:cubicBezTo>
                  <a:pt x="795737" y="584010"/>
                  <a:pt x="889610" y="564142"/>
                  <a:pt x="1042991" y="569042"/>
                </a:cubicBezTo>
                <a:cubicBezTo>
                  <a:pt x="1196372" y="573942"/>
                  <a:pt x="1597316" y="566270"/>
                  <a:pt x="1793411" y="569042"/>
                </a:cubicBezTo>
                <a:cubicBezTo>
                  <a:pt x="1989506" y="571814"/>
                  <a:pt x="2076655" y="579277"/>
                  <a:pt x="2175203" y="569042"/>
                </a:cubicBezTo>
                <a:cubicBezTo>
                  <a:pt x="2273751" y="558807"/>
                  <a:pt x="2600418" y="580972"/>
                  <a:pt x="2833465" y="569042"/>
                </a:cubicBezTo>
                <a:cubicBezTo>
                  <a:pt x="3066512" y="557112"/>
                  <a:pt x="3184786" y="581457"/>
                  <a:pt x="3307415" y="569042"/>
                </a:cubicBezTo>
                <a:cubicBezTo>
                  <a:pt x="3430044" y="556628"/>
                  <a:pt x="3691722" y="605288"/>
                  <a:pt x="4057834" y="569042"/>
                </a:cubicBezTo>
                <a:cubicBezTo>
                  <a:pt x="4423946" y="532796"/>
                  <a:pt x="4367763" y="573706"/>
                  <a:pt x="4531783" y="569042"/>
                </a:cubicBezTo>
                <a:cubicBezTo>
                  <a:pt x="4695803" y="564378"/>
                  <a:pt x="5193822" y="535122"/>
                  <a:pt x="5374359" y="569042"/>
                </a:cubicBezTo>
                <a:cubicBezTo>
                  <a:pt x="5554896" y="602962"/>
                  <a:pt x="5750729" y="597494"/>
                  <a:pt x="6032622" y="569042"/>
                </a:cubicBezTo>
                <a:cubicBezTo>
                  <a:pt x="6314515" y="540590"/>
                  <a:pt x="6383267" y="590795"/>
                  <a:pt x="6598728" y="569042"/>
                </a:cubicBezTo>
                <a:cubicBezTo>
                  <a:pt x="6814189" y="547289"/>
                  <a:pt x="7134401" y="600191"/>
                  <a:pt x="7349147" y="569042"/>
                </a:cubicBezTo>
                <a:cubicBezTo>
                  <a:pt x="7563893" y="537893"/>
                  <a:pt x="7686882" y="574101"/>
                  <a:pt x="8007410" y="569042"/>
                </a:cubicBezTo>
                <a:cubicBezTo>
                  <a:pt x="8327938" y="563983"/>
                  <a:pt x="8434453" y="551542"/>
                  <a:pt x="8757829" y="569042"/>
                </a:cubicBezTo>
                <a:cubicBezTo>
                  <a:pt x="9081205" y="586542"/>
                  <a:pt x="9430709" y="600176"/>
                  <a:pt x="9784719" y="569042"/>
                </a:cubicBezTo>
                <a:cubicBezTo>
                  <a:pt x="9804343" y="832936"/>
                  <a:pt x="9764705" y="1059697"/>
                  <a:pt x="9784719" y="1183607"/>
                </a:cubicBezTo>
                <a:cubicBezTo>
                  <a:pt x="9804733" y="1307518"/>
                  <a:pt x="9759962" y="1489776"/>
                  <a:pt x="9784719" y="1764030"/>
                </a:cubicBezTo>
                <a:cubicBezTo>
                  <a:pt x="9809476" y="2038284"/>
                  <a:pt x="9766714" y="2274020"/>
                  <a:pt x="9784719" y="2412738"/>
                </a:cubicBezTo>
                <a:cubicBezTo>
                  <a:pt x="9802724" y="2551456"/>
                  <a:pt x="9787062" y="2831833"/>
                  <a:pt x="9784719" y="3163873"/>
                </a:cubicBezTo>
                <a:cubicBezTo>
                  <a:pt x="9782376" y="3495913"/>
                  <a:pt x="9791698" y="3731958"/>
                  <a:pt x="9784719" y="3983293"/>
                </a:cubicBezTo>
                <a:cubicBezTo>
                  <a:pt x="9591606" y="3948198"/>
                  <a:pt x="9297244" y="3979868"/>
                  <a:pt x="8942143" y="3983293"/>
                </a:cubicBezTo>
                <a:cubicBezTo>
                  <a:pt x="8587042" y="3986718"/>
                  <a:pt x="8350183" y="3999785"/>
                  <a:pt x="8191723" y="3983293"/>
                </a:cubicBezTo>
                <a:cubicBezTo>
                  <a:pt x="8033263" y="3966801"/>
                  <a:pt x="8000706" y="4001782"/>
                  <a:pt x="7809931" y="3983293"/>
                </a:cubicBezTo>
                <a:cubicBezTo>
                  <a:pt x="7619156" y="3964804"/>
                  <a:pt x="7354026" y="3979515"/>
                  <a:pt x="7151668" y="3983293"/>
                </a:cubicBezTo>
                <a:cubicBezTo>
                  <a:pt x="6949310" y="3987071"/>
                  <a:pt x="6738209" y="3974793"/>
                  <a:pt x="6585563" y="3983293"/>
                </a:cubicBezTo>
                <a:cubicBezTo>
                  <a:pt x="6432918" y="3991793"/>
                  <a:pt x="6321132" y="3962140"/>
                  <a:pt x="6111613" y="3983293"/>
                </a:cubicBezTo>
                <a:cubicBezTo>
                  <a:pt x="5902094" y="4004447"/>
                  <a:pt x="5733265" y="3965561"/>
                  <a:pt x="5453351" y="3983293"/>
                </a:cubicBezTo>
                <a:cubicBezTo>
                  <a:pt x="5173437" y="4001025"/>
                  <a:pt x="4945871" y="4016951"/>
                  <a:pt x="4610775" y="3983293"/>
                </a:cubicBezTo>
                <a:cubicBezTo>
                  <a:pt x="4275679" y="3949635"/>
                  <a:pt x="4317124" y="3997114"/>
                  <a:pt x="4228982" y="3983293"/>
                </a:cubicBezTo>
                <a:cubicBezTo>
                  <a:pt x="4140840" y="3969472"/>
                  <a:pt x="3642565" y="3978342"/>
                  <a:pt x="3386406" y="3983293"/>
                </a:cubicBezTo>
                <a:cubicBezTo>
                  <a:pt x="3130247" y="3988244"/>
                  <a:pt x="2827666" y="3963929"/>
                  <a:pt x="2635987" y="3983293"/>
                </a:cubicBezTo>
                <a:cubicBezTo>
                  <a:pt x="2444308" y="4002657"/>
                  <a:pt x="2379784" y="3964404"/>
                  <a:pt x="2162038" y="3983293"/>
                </a:cubicBezTo>
                <a:cubicBezTo>
                  <a:pt x="1944292" y="4002182"/>
                  <a:pt x="1673363" y="3994898"/>
                  <a:pt x="1503775" y="3983293"/>
                </a:cubicBezTo>
                <a:cubicBezTo>
                  <a:pt x="1334187" y="3971688"/>
                  <a:pt x="963988" y="3973800"/>
                  <a:pt x="569042" y="3983293"/>
                </a:cubicBezTo>
                <a:cubicBezTo>
                  <a:pt x="580395" y="3736873"/>
                  <a:pt x="582445" y="3523477"/>
                  <a:pt x="569042" y="3266300"/>
                </a:cubicBezTo>
                <a:cubicBezTo>
                  <a:pt x="555639" y="3009123"/>
                  <a:pt x="582103" y="2965674"/>
                  <a:pt x="569042" y="2685878"/>
                </a:cubicBezTo>
                <a:cubicBezTo>
                  <a:pt x="555981" y="2406082"/>
                  <a:pt x="573766" y="2127799"/>
                  <a:pt x="569042" y="1968885"/>
                </a:cubicBezTo>
                <a:cubicBezTo>
                  <a:pt x="564318" y="1809971"/>
                  <a:pt x="552507" y="1537702"/>
                  <a:pt x="569042" y="1286035"/>
                </a:cubicBezTo>
                <a:cubicBezTo>
                  <a:pt x="585578" y="1034368"/>
                  <a:pt x="557394" y="909844"/>
                  <a:pt x="569042" y="569042"/>
                </a:cubicBezTo>
                <a:close/>
              </a:path>
              <a:path w="10353761" h="4552335" fill="lightenLess" stroke="0" extrusionOk="0">
                <a:moveTo>
                  <a:pt x="0" y="0"/>
                </a:moveTo>
                <a:cubicBezTo>
                  <a:pt x="156333" y="878"/>
                  <a:pt x="296240" y="28264"/>
                  <a:pt x="586713" y="0"/>
                </a:cubicBezTo>
                <a:cubicBezTo>
                  <a:pt x="877186" y="-28264"/>
                  <a:pt x="1220932" y="-12558"/>
                  <a:pt x="1380501" y="0"/>
                </a:cubicBezTo>
                <a:cubicBezTo>
                  <a:pt x="1540070" y="12558"/>
                  <a:pt x="1978264" y="27225"/>
                  <a:pt x="2277827" y="0"/>
                </a:cubicBezTo>
                <a:cubicBezTo>
                  <a:pt x="2577390" y="-27225"/>
                  <a:pt x="2985852" y="-40461"/>
                  <a:pt x="3175153" y="0"/>
                </a:cubicBezTo>
                <a:cubicBezTo>
                  <a:pt x="3364454" y="40461"/>
                  <a:pt x="3384127" y="3055"/>
                  <a:pt x="3554791" y="0"/>
                </a:cubicBezTo>
                <a:cubicBezTo>
                  <a:pt x="3725455" y="-3055"/>
                  <a:pt x="3846562" y="-9184"/>
                  <a:pt x="3934429" y="0"/>
                </a:cubicBezTo>
                <a:cubicBezTo>
                  <a:pt x="4022296" y="9184"/>
                  <a:pt x="4449015" y="-10749"/>
                  <a:pt x="4624680" y="0"/>
                </a:cubicBezTo>
                <a:cubicBezTo>
                  <a:pt x="4800345" y="10749"/>
                  <a:pt x="5151436" y="27571"/>
                  <a:pt x="5418468" y="0"/>
                </a:cubicBezTo>
                <a:cubicBezTo>
                  <a:pt x="5685500" y="-27571"/>
                  <a:pt x="5715646" y="16242"/>
                  <a:pt x="6005181" y="0"/>
                </a:cubicBezTo>
                <a:cubicBezTo>
                  <a:pt x="6294716" y="-16242"/>
                  <a:pt x="6313620" y="-2543"/>
                  <a:pt x="6591895" y="0"/>
                </a:cubicBezTo>
                <a:cubicBezTo>
                  <a:pt x="6870170" y="2543"/>
                  <a:pt x="7127651" y="-12311"/>
                  <a:pt x="7282145" y="0"/>
                </a:cubicBezTo>
                <a:cubicBezTo>
                  <a:pt x="7436639" y="12311"/>
                  <a:pt x="7851742" y="-15999"/>
                  <a:pt x="8075934" y="0"/>
                </a:cubicBezTo>
                <a:cubicBezTo>
                  <a:pt x="8300126" y="15999"/>
                  <a:pt x="8449697" y="394"/>
                  <a:pt x="8559109" y="0"/>
                </a:cubicBezTo>
                <a:cubicBezTo>
                  <a:pt x="8668521" y="-394"/>
                  <a:pt x="9126893" y="14068"/>
                  <a:pt x="9456435" y="0"/>
                </a:cubicBezTo>
                <a:cubicBezTo>
                  <a:pt x="9785977" y="-14068"/>
                  <a:pt x="10095349" y="-15526"/>
                  <a:pt x="10353761" y="0"/>
                </a:cubicBezTo>
                <a:cubicBezTo>
                  <a:pt x="10206548" y="136240"/>
                  <a:pt x="10176971" y="176938"/>
                  <a:pt x="10057859" y="295902"/>
                </a:cubicBezTo>
                <a:cubicBezTo>
                  <a:pt x="9938747" y="414866"/>
                  <a:pt x="9860371" y="508175"/>
                  <a:pt x="9784719" y="569042"/>
                </a:cubicBezTo>
                <a:cubicBezTo>
                  <a:pt x="9596501" y="573303"/>
                  <a:pt x="9438032" y="572235"/>
                  <a:pt x="9310770" y="569042"/>
                </a:cubicBezTo>
                <a:cubicBezTo>
                  <a:pt x="9183508" y="565849"/>
                  <a:pt x="9029799" y="557936"/>
                  <a:pt x="8928978" y="569042"/>
                </a:cubicBezTo>
                <a:cubicBezTo>
                  <a:pt x="8828157" y="580148"/>
                  <a:pt x="8678163" y="570497"/>
                  <a:pt x="8547185" y="569042"/>
                </a:cubicBezTo>
                <a:cubicBezTo>
                  <a:pt x="8416207" y="567587"/>
                  <a:pt x="7947320" y="558476"/>
                  <a:pt x="7704609" y="569042"/>
                </a:cubicBezTo>
                <a:cubicBezTo>
                  <a:pt x="7461898" y="579608"/>
                  <a:pt x="7481710" y="580443"/>
                  <a:pt x="7322817" y="569042"/>
                </a:cubicBezTo>
                <a:cubicBezTo>
                  <a:pt x="7163924" y="557641"/>
                  <a:pt x="6663997" y="597983"/>
                  <a:pt x="6480241" y="569042"/>
                </a:cubicBezTo>
                <a:cubicBezTo>
                  <a:pt x="6296485" y="540101"/>
                  <a:pt x="6121697" y="554092"/>
                  <a:pt x="6006291" y="569042"/>
                </a:cubicBezTo>
                <a:cubicBezTo>
                  <a:pt x="5890885" y="583993"/>
                  <a:pt x="5488804" y="578168"/>
                  <a:pt x="5163715" y="569042"/>
                </a:cubicBezTo>
                <a:cubicBezTo>
                  <a:pt x="4838626" y="559916"/>
                  <a:pt x="4929996" y="558412"/>
                  <a:pt x="4781923" y="569042"/>
                </a:cubicBezTo>
                <a:cubicBezTo>
                  <a:pt x="4633850" y="579672"/>
                  <a:pt x="4413837" y="589186"/>
                  <a:pt x="4307974" y="569042"/>
                </a:cubicBezTo>
                <a:cubicBezTo>
                  <a:pt x="4202111" y="548898"/>
                  <a:pt x="3793717" y="600261"/>
                  <a:pt x="3649711" y="569042"/>
                </a:cubicBezTo>
                <a:cubicBezTo>
                  <a:pt x="3505705" y="537823"/>
                  <a:pt x="3290395" y="573963"/>
                  <a:pt x="2991449" y="569042"/>
                </a:cubicBezTo>
                <a:cubicBezTo>
                  <a:pt x="2692503" y="564121"/>
                  <a:pt x="2513556" y="556919"/>
                  <a:pt x="2333186" y="569042"/>
                </a:cubicBezTo>
                <a:cubicBezTo>
                  <a:pt x="2152816" y="581165"/>
                  <a:pt x="1958820" y="585379"/>
                  <a:pt x="1859237" y="569042"/>
                </a:cubicBezTo>
                <a:cubicBezTo>
                  <a:pt x="1759654" y="552705"/>
                  <a:pt x="1383314" y="584343"/>
                  <a:pt x="1200974" y="569042"/>
                </a:cubicBezTo>
                <a:cubicBezTo>
                  <a:pt x="1018634" y="553741"/>
                  <a:pt x="819741" y="541298"/>
                  <a:pt x="569042" y="569042"/>
                </a:cubicBezTo>
                <a:cubicBezTo>
                  <a:pt x="466300" y="447661"/>
                  <a:pt x="335688" y="344704"/>
                  <a:pt x="278831" y="278831"/>
                </a:cubicBezTo>
                <a:cubicBezTo>
                  <a:pt x="221974" y="212958"/>
                  <a:pt x="71641" y="94234"/>
                  <a:pt x="0" y="0"/>
                </a:cubicBezTo>
                <a:close/>
              </a:path>
              <a:path w="10353761" h="4552335" fill="darkenLess" stroke="0" extrusionOk="0">
                <a:moveTo>
                  <a:pt x="0" y="4552335"/>
                </a:moveTo>
                <a:cubicBezTo>
                  <a:pt x="86842" y="4485342"/>
                  <a:pt x="171866" y="4363680"/>
                  <a:pt x="278831" y="4273504"/>
                </a:cubicBezTo>
                <a:cubicBezTo>
                  <a:pt x="385796" y="4183328"/>
                  <a:pt x="439327" y="4119043"/>
                  <a:pt x="569042" y="3983293"/>
                </a:cubicBezTo>
                <a:cubicBezTo>
                  <a:pt x="717315" y="3960999"/>
                  <a:pt x="902895" y="4008430"/>
                  <a:pt x="1135148" y="3983293"/>
                </a:cubicBezTo>
                <a:cubicBezTo>
                  <a:pt x="1367401" y="3958156"/>
                  <a:pt x="1594123" y="3952347"/>
                  <a:pt x="1977724" y="3983293"/>
                </a:cubicBezTo>
                <a:cubicBezTo>
                  <a:pt x="2361325" y="4014239"/>
                  <a:pt x="2229944" y="3997738"/>
                  <a:pt x="2451673" y="3983293"/>
                </a:cubicBezTo>
                <a:cubicBezTo>
                  <a:pt x="2673402" y="3968848"/>
                  <a:pt x="2975947" y="3996579"/>
                  <a:pt x="3202093" y="3983293"/>
                </a:cubicBezTo>
                <a:cubicBezTo>
                  <a:pt x="3428239" y="3970007"/>
                  <a:pt x="3709599" y="3998015"/>
                  <a:pt x="3860355" y="3983293"/>
                </a:cubicBezTo>
                <a:cubicBezTo>
                  <a:pt x="4011111" y="3968571"/>
                  <a:pt x="4448621" y="3958959"/>
                  <a:pt x="4610775" y="3983293"/>
                </a:cubicBezTo>
                <a:cubicBezTo>
                  <a:pt x="4772929" y="4007627"/>
                  <a:pt x="5148411" y="3967776"/>
                  <a:pt x="5361194" y="3983293"/>
                </a:cubicBezTo>
                <a:cubicBezTo>
                  <a:pt x="5573977" y="3998810"/>
                  <a:pt x="5617859" y="3998271"/>
                  <a:pt x="5742986" y="3983293"/>
                </a:cubicBezTo>
                <a:cubicBezTo>
                  <a:pt x="5868113" y="3968315"/>
                  <a:pt x="5977009" y="3998227"/>
                  <a:pt x="6124779" y="3983293"/>
                </a:cubicBezTo>
                <a:cubicBezTo>
                  <a:pt x="6272549" y="3968359"/>
                  <a:pt x="6576437" y="3983015"/>
                  <a:pt x="6875198" y="3983293"/>
                </a:cubicBezTo>
                <a:cubicBezTo>
                  <a:pt x="7173959" y="3983571"/>
                  <a:pt x="7149641" y="3992151"/>
                  <a:pt x="7256990" y="3983293"/>
                </a:cubicBezTo>
                <a:cubicBezTo>
                  <a:pt x="7364339" y="3974435"/>
                  <a:pt x="7865305" y="3966731"/>
                  <a:pt x="8099567" y="3983293"/>
                </a:cubicBezTo>
                <a:cubicBezTo>
                  <a:pt x="8333829" y="3999855"/>
                  <a:pt x="8341803" y="3995234"/>
                  <a:pt x="8573516" y="3983293"/>
                </a:cubicBezTo>
                <a:cubicBezTo>
                  <a:pt x="8805229" y="3971352"/>
                  <a:pt x="9373053" y="3987390"/>
                  <a:pt x="9784719" y="3983293"/>
                </a:cubicBezTo>
                <a:cubicBezTo>
                  <a:pt x="9882892" y="4095600"/>
                  <a:pt x="9957535" y="4139688"/>
                  <a:pt x="10080621" y="4279195"/>
                </a:cubicBezTo>
                <a:cubicBezTo>
                  <a:pt x="10203707" y="4418702"/>
                  <a:pt x="10289964" y="4472101"/>
                  <a:pt x="10353761" y="4552335"/>
                </a:cubicBezTo>
                <a:cubicBezTo>
                  <a:pt x="10175645" y="4552088"/>
                  <a:pt x="10093424" y="4543095"/>
                  <a:pt x="9870585" y="4552335"/>
                </a:cubicBezTo>
                <a:cubicBezTo>
                  <a:pt x="9647746" y="4561575"/>
                  <a:pt x="9246910" y="4587386"/>
                  <a:pt x="8973260" y="4552335"/>
                </a:cubicBezTo>
                <a:cubicBezTo>
                  <a:pt x="8699611" y="4517284"/>
                  <a:pt x="8722578" y="4539778"/>
                  <a:pt x="8490084" y="4552335"/>
                </a:cubicBezTo>
                <a:cubicBezTo>
                  <a:pt x="8257590" y="4564892"/>
                  <a:pt x="7873203" y="4524250"/>
                  <a:pt x="7696296" y="4552335"/>
                </a:cubicBezTo>
                <a:cubicBezTo>
                  <a:pt x="7519389" y="4580420"/>
                  <a:pt x="7149298" y="4520196"/>
                  <a:pt x="6798970" y="4552335"/>
                </a:cubicBezTo>
                <a:cubicBezTo>
                  <a:pt x="6448642" y="4584474"/>
                  <a:pt x="6401469" y="4571026"/>
                  <a:pt x="6108719" y="4552335"/>
                </a:cubicBezTo>
                <a:cubicBezTo>
                  <a:pt x="5815969" y="4533644"/>
                  <a:pt x="5867809" y="4556040"/>
                  <a:pt x="5729081" y="4552335"/>
                </a:cubicBezTo>
                <a:cubicBezTo>
                  <a:pt x="5590353" y="4548630"/>
                  <a:pt x="5275814" y="4573507"/>
                  <a:pt x="4831755" y="4552335"/>
                </a:cubicBezTo>
                <a:cubicBezTo>
                  <a:pt x="4387696" y="4531163"/>
                  <a:pt x="4231616" y="4578640"/>
                  <a:pt x="4037967" y="4552335"/>
                </a:cubicBezTo>
                <a:cubicBezTo>
                  <a:pt x="3844318" y="4526030"/>
                  <a:pt x="3694553" y="4555929"/>
                  <a:pt x="3451254" y="4552335"/>
                </a:cubicBezTo>
                <a:cubicBezTo>
                  <a:pt x="3207955" y="4548741"/>
                  <a:pt x="2976449" y="4562330"/>
                  <a:pt x="2761003" y="4552335"/>
                </a:cubicBezTo>
                <a:cubicBezTo>
                  <a:pt x="2545557" y="4542340"/>
                  <a:pt x="2294518" y="4554272"/>
                  <a:pt x="1967215" y="4552335"/>
                </a:cubicBezTo>
                <a:cubicBezTo>
                  <a:pt x="1639912" y="4550398"/>
                  <a:pt x="1665826" y="4549581"/>
                  <a:pt x="1587577" y="4552335"/>
                </a:cubicBezTo>
                <a:cubicBezTo>
                  <a:pt x="1509328" y="4555089"/>
                  <a:pt x="1303396" y="4575591"/>
                  <a:pt x="1104401" y="4552335"/>
                </a:cubicBezTo>
                <a:cubicBezTo>
                  <a:pt x="905406" y="4529079"/>
                  <a:pt x="333221" y="4561159"/>
                  <a:pt x="0" y="4552335"/>
                </a:cubicBezTo>
                <a:close/>
              </a:path>
              <a:path w="10353761" h="4552335" fill="lighten" stroke="0" extrusionOk="0">
                <a:moveTo>
                  <a:pt x="0" y="0"/>
                </a:moveTo>
                <a:cubicBezTo>
                  <a:pt x="119388" y="130545"/>
                  <a:pt x="191427" y="179797"/>
                  <a:pt x="273140" y="273140"/>
                </a:cubicBezTo>
                <a:cubicBezTo>
                  <a:pt x="354853" y="366483"/>
                  <a:pt x="472673" y="457660"/>
                  <a:pt x="569042" y="569042"/>
                </a:cubicBezTo>
                <a:cubicBezTo>
                  <a:pt x="600073" y="905730"/>
                  <a:pt x="549467" y="1010479"/>
                  <a:pt x="569042" y="1251892"/>
                </a:cubicBezTo>
                <a:cubicBezTo>
                  <a:pt x="588618" y="1493305"/>
                  <a:pt x="557684" y="1661133"/>
                  <a:pt x="569042" y="1934742"/>
                </a:cubicBezTo>
                <a:cubicBezTo>
                  <a:pt x="580401" y="2208351"/>
                  <a:pt x="585573" y="2250922"/>
                  <a:pt x="569042" y="2515165"/>
                </a:cubicBezTo>
                <a:cubicBezTo>
                  <a:pt x="552511" y="2779408"/>
                  <a:pt x="594870" y="3062403"/>
                  <a:pt x="569042" y="3232158"/>
                </a:cubicBezTo>
                <a:cubicBezTo>
                  <a:pt x="543214" y="3401913"/>
                  <a:pt x="554363" y="3692823"/>
                  <a:pt x="569042" y="3983293"/>
                </a:cubicBezTo>
                <a:cubicBezTo>
                  <a:pt x="432057" y="4107775"/>
                  <a:pt x="432717" y="4142744"/>
                  <a:pt x="301592" y="4250743"/>
                </a:cubicBezTo>
                <a:cubicBezTo>
                  <a:pt x="170467" y="4358742"/>
                  <a:pt x="122684" y="4412155"/>
                  <a:pt x="0" y="4552335"/>
                </a:cubicBezTo>
                <a:cubicBezTo>
                  <a:pt x="-12373" y="4326306"/>
                  <a:pt x="24677" y="4180499"/>
                  <a:pt x="0" y="3993048"/>
                </a:cubicBezTo>
                <a:cubicBezTo>
                  <a:pt x="-24677" y="3805597"/>
                  <a:pt x="-5054" y="3690902"/>
                  <a:pt x="0" y="3479285"/>
                </a:cubicBezTo>
                <a:cubicBezTo>
                  <a:pt x="5054" y="3267668"/>
                  <a:pt x="-8812" y="3022242"/>
                  <a:pt x="0" y="2828951"/>
                </a:cubicBezTo>
                <a:cubicBezTo>
                  <a:pt x="8812" y="2635660"/>
                  <a:pt x="8304" y="2450660"/>
                  <a:pt x="0" y="2269664"/>
                </a:cubicBezTo>
                <a:cubicBezTo>
                  <a:pt x="-8304" y="2088668"/>
                  <a:pt x="6652" y="1809683"/>
                  <a:pt x="0" y="1664854"/>
                </a:cubicBezTo>
                <a:cubicBezTo>
                  <a:pt x="-6652" y="1520025"/>
                  <a:pt x="-5183" y="1284606"/>
                  <a:pt x="0" y="1060044"/>
                </a:cubicBezTo>
                <a:cubicBezTo>
                  <a:pt x="5183" y="835482"/>
                  <a:pt x="-26698" y="363882"/>
                  <a:pt x="0" y="0"/>
                </a:cubicBezTo>
                <a:close/>
              </a:path>
              <a:path w="10353761" h="4552335" fill="darken" stroke="0" extrusionOk="0">
                <a:moveTo>
                  <a:pt x="10353761" y="0"/>
                </a:moveTo>
                <a:cubicBezTo>
                  <a:pt x="10365286" y="162088"/>
                  <a:pt x="10368899" y="447135"/>
                  <a:pt x="10353761" y="695857"/>
                </a:cubicBezTo>
                <a:cubicBezTo>
                  <a:pt x="10338623" y="944579"/>
                  <a:pt x="10349613" y="1052897"/>
                  <a:pt x="10353761" y="1300667"/>
                </a:cubicBezTo>
                <a:cubicBezTo>
                  <a:pt x="10357910" y="1548437"/>
                  <a:pt x="10342919" y="1726143"/>
                  <a:pt x="10353761" y="1951001"/>
                </a:cubicBezTo>
                <a:cubicBezTo>
                  <a:pt x="10364603" y="2175859"/>
                  <a:pt x="10360877" y="2361565"/>
                  <a:pt x="10353761" y="2555811"/>
                </a:cubicBezTo>
                <a:cubicBezTo>
                  <a:pt x="10346646" y="2750057"/>
                  <a:pt x="10321411" y="3106758"/>
                  <a:pt x="10353761" y="3251668"/>
                </a:cubicBezTo>
                <a:cubicBezTo>
                  <a:pt x="10386111" y="3396578"/>
                  <a:pt x="10342102" y="3756089"/>
                  <a:pt x="10353761" y="3947525"/>
                </a:cubicBezTo>
                <a:cubicBezTo>
                  <a:pt x="10365420" y="4138961"/>
                  <a:pt x="10364142" y="4377213"/>
                  <a:pt x="10353761" y="4552335"/>
                </a:cubicBezTo>
                <a:cubicBezTo>
                  <a:pt x="10274610" y="4474407"/>
                  <a:pt x="10197429" y="4376027"/>
                  <a:pt x="10057859" y="4256433"/>
                </a:cubicBezTo>
                <a:cubicBezTo>
                  <a:pt x="9918289" y="4136839"/>
                  <a:pt x="9873466" y="4088506"/>
                  <a:pt x="9784719" y="3983293"/>
                </a:cubicBezTo>
                <a:cubicBezTo>
                  <a:pt x="9764524" y="3848715"/>
                  <a:pt x="9803566" y="3609115"/>
                  <a:pt x="9784719" y="3402870"/>
                </a:cubicBezTo>
                <a:cubicBezTo>
                  <a:pt x="9765872" y="3196625"/>
                  <a:pt x="9774335" y="2920246"/>
                  <a:pt x="9784719" y="2720020"/>
                </a:cubicBezTo>
                <a:cubicBezTo>
                  <a:pt x="9795104" y="2519794"/>
                  <a:pt x="9817531" y="2210201"/>
                  <a:pt x="9784719" y="2003027"/>
                </a:cubicBezTo>
                <a:cubicBezTo>
                  <a:pt x="9751907" y="1795853"/>
                  <a:pt x="9780412" y="1509543"/>
                  <a:pt x="9784719" y="1354320"/>
                </a:cubicBezTo>
                <a:cubicBezTo>
                  <a:pt x="9789026" y="1199097"/>
                  <a:pt x="9789406" y="894808"/>
                  <a:pt x="9784719" y="569042"/>
                </a:cubicBezTo>
                <a:cubicBezTo>
                  <a:pt x="9861732" y="505151"/>
                  <a:pt x="9978793" y="379932"/>
                  <a:pt x="10074930" y="278831"/>
                </a:cubicBezTo>
                <a:cubicBezTo>
                  <a:pt x="10171067" y="177730"/>
                  <a:pt x="10263920" y="97070"/>
                  <a:pt x="10353761" y="0"/>
                </a:cubicBezTo>
                <a:close/>
              </a:path>
              <a:path w="10353761" h="4552335" fill="none" extrusionOk="0">
                <a:moveTo>
                  <a:pt x="0" y="0"/>
                </a:moveTo>
                <a:cubicBezTo>
                  <a:pt x="279256" y="-33343"/>
                  <a:pt x="606684" y="98"/>
                  <a:pt x="793788" y="0"/>
                </a:cubicBezTo>
                <a:cubicBezTo>
                  <a:pt x="980892" y="-98"/>
                  <a:pt x="1124703" y="19376"/>
                  <a:pt x="1276964" y="0"/>
                </a:cubicBezTo>
                <a:cubicBezTo>
                  <a:pt x="1429225" y="-19376"/>
                  <a:pt x="1579016" y="-10864"/>
                  <a:pt x="1760139" y="0"/>
                </a:cubicBezTo>
                <a:cubicBezTo>
                  <a:pt x="1941263" y="10864"/>
                  <a:pt x="2362333" y="22010"/>
                  <a:pt x="2553928" y="0"/>
                </a:cubicBezTo>
                <a:cubicBezTo>
                  <a:pt x="2745523" y="-22010"/>
                  <a:pt x="3059180" y="-29676"/>
                  <a:pt x="3451254" y="0"/>
                </a:cubicBezTo>
                <a:cubicBezTo>
                  <a:pt x="3843328" y="29676"/>
                  <a:pt x="4014381" y="-12632"/>
                  <a:pt x="4348580" y="0"/>
                </a:cubicBezTo>
                <a:cubicBezTo>
                  <a:pt x="4682779" y="12632"/>
                  <a:pt x="4996078" y="-15897"/>
                  <a:pt x="5245906" y="0"/>
                </a:cubicBezTo>
                <a:cubicBezTo>
                  <a:pt x="5495734" y="15897"/>
                  <a:pt x="5595190" y="-2516"/>
                  <a:pt x="5729081" y="0"/>
                </a:cubicBezTo>
                <a:cubicBezTo>
                  <a:pt x="5862973" y="2516"/>
                  <a:pt x="6199819" y="-1745"/>
                  <a:pt x="6626407" y="0"/>
                </a:cubicBezTo>
                <a:cubicBezTo>
                  <a:pt x="7052995" y="1745"/>
                  <a:pt x="6883750" y="-9307"/>
                  <a:pt x="7109583" y="0"/>
                </a:cubicBezTo>
                <a:cubicBezTo>
                  <a:pt x="7335416" y="9307"/>
                  <a:pt x="7643460" y="40833"/>
                  <a:pt x="8006909" y="0"/>
                </a:cubicBezTo>
                <a:cubicBezTo>
                  <a:pt x="8370358" y="-40833"/>
                  <a:pt x="8220126" y="-16359"/>
                  <a:pt x="8386546" y="0"/>
                </a:cubicBezTo>
                <a:cubicBezTo>
                  <a:pt x="8552966" y="16359"/>
                  <a:pt x="8696897" y="21092"/>
                  <a:pt x="8869722" y="0"/>
                </a:cubicBezTo>
                <a:cubicBezTo>
                  <a:pt x="9042547" y="-21092"/>
                  <a:pt x="9572734" y="-33833"/>
                  <a:pt x="9767048" y="0"/>
                </a:cubicBezTo>
                <a:cubicBezTo>
                  <a:pt x="9961362" y="33833"/>
                  <a:pt x="10079168" y="14552"/>
                  <a:pt x="10353761" y="0"/>
                </a:cubicBezTo>
                <a:cubicBezTo>
                  <a:pt x="10325630" y="331909"/>
                  <a:pt x="10347247" y="384371"/>
                  <a:pt x="10353761" y="741380"/>
                </a:cubicBezTo>
                <a:cubicBezTo>
                  <a:pt x="10360275" y="1098389"/>
                  <a:pt x="10336456" y="1322891"/>
                  <a:pt x="10353761" y="1482761"/>
                </a:cubicBezTo>
                <a:cubicBezTo>
                  <a:pt x="10371066" y="1642631"/>
                  <a:pt x="10357911" y="1868578"/>
                  <a:pt x="10353761" y="1996524"/>
                </a:cubicBezTo>
                <a:cubicBezTo>
                  <a:pt x="10349611" y="2124470"/>
                  <a:pt x="10357029" y="2376196"/>
                  <a:pt x="10353761" y="2601334"/>
                </a:cubicBezTo>
                <a:cubicBezTo>
                  <a:pt x="10350494" y="2826472"/>
                  <a:pt x="10339172" y="2890075"/>
                  <a:pt x="10353761" y="3115098"/>
                </a:cubicBezTo>
                <a:cubicBezTo>
                  <a:pt x="10368350" y="3340121"/>
                  <a:pt x="10361564" y="3538866"/>
                  <a:pt x="10353761" y="3674385"/>
                </a:cubicBezTo>
                <a:cubicBezTo>
                  <a:pt x="10345958" y="3809904"/>
                  <a:pt x="10312875" y="4278947"/>
                  <a:pt x="10353761" y="4552335"/>
                </a:cubicBezTo>
                <a:cubicBezTo>
                  <a:pt x="10177704" y="4567461"/>
                  <a:pt x="10054357" y="4526352"/>
                  <a:pt x="9767048" y="4552335"/>
                </a:cubicBezTo>
                <a:cubicBezTo>
                  <a:pt x="9479739" y="4578318"/>
                  <a:pt x="9076684" y="4560937"/>
                  <a:pt x="8869722" y="4552335"/>
                </a:cubicBezTo>
                <a:cubicBezTo>
                  <a:pt x="8662760" y="4543733"/>
                  <a:pt x="8421509" y="4564784"/>
                  <a:pt x="8179471" y="4552335"/>
                </a:cubicBezTo>
                <a:cubicBezTo>
                  <a:pt x="7937433" y="4539886"/>
                  <a:pt x="7716429" y="4556569"/>
                  <a:pt x="7489220" y="4552335"/>
                </a:cubicBezTo>
                <a:cubicBezTo>
                  <a:pt x="7262011" y="4548101"/>
                  <a:pt x="6982002" y="4567855"/>
                  <a:pt x="6798970" y="4552335"/>
                </a:cubicBezTo>
                <a:cubicBezTo>
                  <a:pt x="6615938" y="4536816"/>
                  <a:pt x="6394947" y="4581539"/>
                  <a:pt x="6005181" y="4552335"/>
                </a:cubicBezTo>
                <a:cubicBezTo>
                  <a:pt x="5615415" y="4523131"/>
                  <a:pt x="5502473" y="4562189"/>
                  <a:pt x="5107855" y="4552335"/>
                </a:cubicBezTo>
                <a:cubicBezTo>
                  <a:pt x="4713237" y="4542481"/>
                  <a:pt x="4614636" y="4534733"/>
                  <a:pt x="4417605" y="4552335"/>
                </a:cubicBezTo>
                <a:cubicBezTo>
                  <a:pt x="4220574" y="4569938"/>
                  <a:pt x="3819540" y="4516306"/>
                  <a:pt x="3623816" y="4552335"/>
                </a:cubicBezTo>
                <a:cubicBezTo>
                  <a:pt x="3428092" y="4588364"/>
                  <a:pt x="3249645" y="4572978"/>
                  <a:pt x="3140641" y="4552335"/>
                </a:cubicBezTo>
                <a:cubicBezTo>
                  <a:pt x="3031637" y="4531692"/>
                  <a:pt x="2795701" y="4568802"/>
                  <a:pt x="2657465" y="4552335"/>
                </a:cubicBezTo>
                <a:cubicBezTo>
                  <a:pt x="2519229" y="4535868"/>
                  <a:pt x="2214506" y="4539504"/>
                  <a:pt x="2070752" y="4552335"/>
                </a:cubicBezTo>
                <a:cubicBezTo>
                  <a:pt x="1926998" y="4565166"/>
                  <a:pt x="1696097" y="4561930"/>
                  <a:pt x="1587577" y="4552335"/>
                </a:cubicBezTo>
                <a:cubicBezTo>
                  <a:pt x="1479057" y="4542740"/>
                  <a:pt x="1013337" y="4546717"/>
                  <a:pt x="690251" y="4552335"/>
                </a:cubicBezTo>
                <a:cubicBezTo>
                  <a:pt x="367165" y="4557953"/>
                  <a:pt x="327839" y="4552459"/>
                  <a:pt x="0" y="4552335"/>
                </a:cubicBezTo>
                <a:cubicBezTo>
                  <a:pt x="9582" y="4279165"/>
                  <a:pt x="-24423" y="4136345"/>
                  <a:pt x="0" y="3993048"/>
                </a:cubicBezTo>
                <a:cubicBezTo>
                  <a:pt x="24423" y="3849751"/>
                  <a:pt x="-16270" y="3630355"/>
                  <a:pt x="0" y="3342715"/>
                </a:cubicBezTo>
                <a:cubicBezTo>
                  <a:pt x="16270" y="3055075"/>
                  <a:pt x="-10066" y="3030154"/>
                  <a:pt x="0" y="2828951"/>
                </a:cubicBezTo>
                <a:cubicBezTo>
                  <a:pt x="10066" y="2627748"/>
                  <a:pt x="6341" y="2289581"/>
                  <a:pt x="0" y="2133094"/>
                </a:cubicBezTo>
                <a:cubicBezTo>
                  <a:pt x="-6341" y="1976607"/>
                  <a:pt x="-29418" y="1770559"/>
                  <a:pt x="0" y="1528284"/>
                </a:cubicBezTo>
                <a:cubicBezTo>
                  <a:pt x="29418" y="1286009"/>
                  <a:pt x="13268" y="1042195"/>
                  <a:pt x="0" y="832427"/>
                </a:cubicBezTo>
                <a:cubicBezTo>
                  <a:pt x="-13268" y="622659"/>
                  <a:pt x="33097" y="311637"/>
                  <a:pt x="0" y="0"/>
                </a:cubicBezTo>
                <a:close/>
                <a:moveTo>
                  <a:pt x="569042" y="569042"/>
                </a:moveTo>
                <a:cubicBezTo>
                  <a:pt x="847269" y="577144"/>
                  <a:pt x="988758" y="559815"/>
                  <a:pt x="1227305" y="569042"/>
                </a:cubicBezTo>
                <a:cubicBezTo>
                  <a:pt x="1465852" y="578269"/>
                  <a:pt x="1688748" y="587150"/>
                  <a:pt x="1977724" y="569042"/>
                </a:cubicBezTo>
                <a:cubicBezTo>
                  <a:pt x="2266700" y="550934"/>
                  <a:pt x="2401224" y="583908"/>
                  <a:pt x="2543830" y="569042"/>
                </a:cubicBezTo>
                <a:cubicBezTo>
                  <a:pt x="2686436" y="554176"/>
                  <a:pt x="3050374" y="559217"/>
                  <a:pt x="3294249" y="569042"/>
                </a:cubicBezTo>
                <a:cubicBezTo>
                  <a:pt x="3538124" y="578867"/>
                  <a:pt x="3614238" y="548934"/>
                  <a:pt x="3768198" y="569042"/>
                </a:cubicBezTo>
                <a:cubicBezTo>
                  <a:pt x="3922158" y="589150"/>
                  <a:pt x="4283502" y="600211"/>
                  <a:pt x="4426461" y="569042"/>
                </a:cubicBezTo>
                <a:cubicBezTo>
                  <a:pt x="4569420" y="537873"/>
                  <a:pt x="4781121" y="573750"/>
                  <a:pt x="4992567" y="569042"/>
                </a:cubicBezTo>
                <a:cubicBezTo>
                  <a:pt x="5204013" y="564334"/>
                  <a:pt x="5363401" y="553713"/>
                  <a:pt x="5650830" y="569042"/>
                </a:cubicBezTo>
                <a:cubicBezTo>
                  <a:pt x="5938259" y="584371"/>
                  <a:pt x="5915073" y="572583"/>
                  <a:pt x="6124779" y="569042"/>
                </a:cubicBezTo>
                <a:cubicBezTo>
                  <a:pt x="6334485" y="565501"/>
                  <a:pt x="6502888" y="589630"/>
                  <a:pt x="6598728" y="569042"/>
                </a:cubicBezTo>
                <a:cubicBezTo>
                  <a:pt x="6694568" y="548454"/>
                  <a:pt x="6974199" y="583850"/>
                  <a:pt x="7256990" y="569042"/>
                </a:cubicBezTo>
                <a:cubicBezTo>
                  <a:pt x="7539781" y="554234"/>
                  <a:pt x="7469914" y="569275"/>
                  <a:pt x="7638783" y="569042"/>
                </a:cubicBezTo>
                <a:cubicBezTo>
                  <a:pt x="7807652" y="568809"/>
                  <a:pt x="8162614" y="589250"/>
                  <a:pt x="8389202" y="569042"/>
                </a:cubicBezTo>
                <a:cubicBezTo>
                  <a:pt x="8615790" y="548834"/>
                  <a:pt x="8798507" y="559487"/>
                  <a:pt x="9139622" y="569042"/>
                </a:cubicBezTo>
                <a:cubicBezTo>
                  <a:pt x="9480737" y="578597"/>
                  <a:pt x="9526667" y="576667"/>
                  <a:pt x="9784719" y="569042"/>
                </a:cubicBezTo>
                <a:cubicBezTo>
                  <a:pt x="9794907" y="793161"/>
                  <a:pt x="9747552" y="1053736"/>
                  <a:pt x="9784719" y="1320177"/>
                </a:cubicBezTo>
                <a:cubicBezTo>
                  <a:pt x="9821886" y="1586618"/>
                  <a:pt x="9806238" y="1741873"/>
                  <a:pt x="9784719" y="2003027"/>
                </a:cubicBezTo>
                <a:cubicBezTo>
                  <a:pt x="9763201" y="2264181"/>
                  <a:pt x="9806536" y="2421498"/>
                  <a:pt x="9784719" y="2754163"/>
                </a:cubicBezTo>
                <a:cubicBezTo>
                  <a:pt x="9762902" y="3086828"/>
                  <a:pt x="9761250" y="3211717"/>
                  <a:pt x="9784719" y="3334585"/>
                </a:cubicBezTo>
                <a:cubicBezTo>
                  <a:pt x="9808188" y="3457453"/>
                  <a:pt x="9766205" y="3768214"/>
                  <a:pt x="9784719" y="3983293"/>
                </a:cubicBezTo>
                <a:cubicBezTo>
                  <a:pt x="9535024" y="3989012"/>
                  <a:pt x="9271467" y="4010846"/>
                  <a:pt x="9126456" y="3983293"/>
                </a:cubicBezTo>
                <a:cubicBezTo>
                  <a:pt x="8981445" y="3955740"/>
                  <a:pt x="8720566" y="3986506"/>
                  <a:pt x="8560350" y="3983293"/>
                </a:cubicBezTo>
                <a:cubicBezTo>
                  <a:pt x="8400134" y="3980080"/>
                  <a:pt x="8062565" y="4013693"/>
                  <a:pt x="7902088" y="3983293"/>
                </a:cubicBezTo>
                <a:cubicBezTo>
                  <a:pt x="7741611" y="3952893"/>
                  <a:pt x="7512080" y="3990966"/>
                  <a:pt x="7243825" y="3983293"/>
                </a:cubicBezTo>
                <a:cubicBezTo>
                  <a:pt x="6975570" y="3975620"/>
                  <a:pt x="6950443" y="3957785"/>
                  <a:pt x="6677719" y="3983293"/>
                </a:cubicBezTo>
                <a:cubicBezTo>
                  <a:pt x="6404995" y="4008801"/>
                  <a:pt x="6243081" y="3964737"/>
                  <a:pt x="6019457" y="3983293"/>
                </a:cubicBezTo>
                <a:cubicBezTo>
                  <a:pt x="5795833" y="4001849"/>
                  <a:pt x="5719082" y="3989068"/>
                  <a:pt x="5637664" y="3983293"/>
                </a:cubicBezTo>
                <a:cubicBezTo>
                  <a:pt x="5556246" y="3977518"/>
                  <a:pt x="5439073" y="3979457"/>
                  <a:pt x="5255872" y="3983293"/>
                </a:cubicBezTo>
                <a:cubicBezTo>
                  <a:pt x="5072671" y="3987129"/>
                  <a:pt x="4734311" y="4017717"/>
                  <a:pt x="4505453" y="3983293"/>
                </a:cubicBezTo>
                <a:cubicBezTo>
                  <a:pt x="4276595" y="3948869"/>
                  <a:pt x="3911653" y="3979636"/>
                  <a:pt x="3662876" y="3983293"/>
                </a:cubicBezTo>
                <a:cubicBezTo>
                  <a:pt x="3414099" y="3986950"/>
                  <a:pt x="3255632" y="3967128"/>
                  <a:pt x="2912457" y="3983293"/>
                </a:cubicBezTo>
                <a:cubicBezTo>
                  <a:pt x="2569282" y="3999458"/>
                  <a:pt x="2332670" y="3993174"/>
                  <a:pt x="2162038" y="3983293"/>
                </a:cubicBezTo>
                <a:cubicBezTo>
                  <a:pt x="1991406" y="3973412"/>
                  <a:pt x="1654170" y="3970740"/>
                  <a:pt x="1503775" y="3983293"/>
                </a:cubicBezTo>
                <a:cubicBezTo>
                  <a:pt x="1353380" y="3995846"/>
                  <a:pt x="913947" y="4013933"/>
                  <a:pt x="569042" y="3983293"/>
                </a:cubicBezTo>
                <a:cubicBezTo>
                  <a:pt x="590619" y="3691572"/>
                  <a:pt x="604066" y="3569794"/>
                  <a:pt x="569042" y="3232158"/>
                </a:cubicBezTo>
                <a:cubicBezTo>
                  <a:pt x="534018" y="2894522"/>
                  <a:pt x="574673" y="2871423"/>
                  <a:pt x="569042" y="2549308"/>
                </a:cubicBezTo>
                <a:cubicBezTo>
                  <a:pt x="563412" y="2227193"/>
                  <a:pt x="546974" y="2114364"/>
                  <a:pt x="569042" y="1832315"/>
                </a:cubicBezTo>
                <a:cubicBezTo>
                  <a:pt x="591110" y="1550266"/>
                  <a:pt x="507745" y="1021086"/>
                  <a:pt x="569042" y="569042"/>
                </a:cubicBezTo>
                <a:close/>
                <a:moveTo>
                  <a:pt x="0" y="0"/>
                </a:moveTo>
                <a:cubicBezTo>
                  <a:pt x="82469" y="100034"/>
                  <a:pt x="163800" y="174672"/>
                  <a:pt x="290211" y="290211"/>
                </a:cubicBezTo>
                <a:cubicBezTo>
                  <a:pt x="416622" y="405750"/>
                  <a:pt x="472499" y="462782"/>
                  <a:pt x="569042" y="569042"/>
                </a:cubicBezTo>
                <a:moveTo>
                  <a:pt x="0" y="4552335"/>
                </a:moveTo>
                <a:cubicBezTo>
                  <a:pt x="66200" y="4462197"/>
                  <a:pt x="214194" y="4345321"/>
                  <a:pt x="278831" y="4273504"/>
                </a:cubicBezTo>
                <a:cubicBezTo>
                  <a:pt x="343468" y="4201687"/>
                  <a:pt x="421842" y="4114733"/>
                  <a:pt x="569042" y="3983293"/>
                </a:cubicBezTo>
                <a:moveTo>
                  <a:pt x="10353761" y="0"/>
                </a:moveTo>
                <a:cubicBezTo>
                  <a:pt x="10265552" y="85575"/>
                  <a:pt x="10178080" y="191300"/>
                  <a:pt x="10069240" y="284521"/>
                </a:cubicBezTo>
                <a:cubicBezTo>
                  <a:pt x="9960400" y="377742"/>
                  <a:pt x="9916981" y="418793"/>
                  <a:pt x="9784719" y="569042"/>
                </a:cubicBezTo>
                <a:moveTo>
                  <a:pt x="10353761" y="4552335"/>
                </a:moveTo>
                <a:cubicBezTo>
                  <a:pt x="10246727" y="4436975"/>
                  <a:pt x="10222521" y="4403351"/>
                  <a:pt x="10080621" y="4279195"/>
                </a:cubicBezTo>
                <a:cubicBezTo>
                  <a:pt x="9938721" y="4155039"/>
                  <a:pt x="9921391" y="4114519"/>
                  <a:pt x="9784719" y="3983293"/>
                </a:cubicBezTo>
              </a:path>
              <a:path w="10353761" h="4552335" fill="none" stroke="0" extrusionOk="0">
                <a:moveTo>
                  <a:pt x="0" y="0"/>
                </a:moveTo>
                <a:cubicBezTo>
                  <a:pt x="190540" y="12911"/>
                  <a:pt x="566434" y="34914"/>
                  <a:pt x="897326" y="0"/>
                </a:cubicBezTo>
                <a:cubicBezTo>
                  <a:pt x="1228218" y="-34914"/>
                  <a:pt x="1404469" y="-27854"/>
                  <a:pt x="1587577" y="0"/>
                </a:cubicBezTo>
                <a:cubicBezTo>
                  <a:pt x="1770685" y="27854"/>
                  <a:pt x="1814535" y="-5368"/>
                  <a:pt x="1967215" y="0"/>
                </a:cubicBezTo>
                <a:cubicBezTo>
                  <a:pt x="2119895" y="5368"/>
                  <a:pt x="2327420" y="-12198"/>
                  <a:pt x="2450390" y="0"/>
                </a:cubicBezTo>
                <a:cubicBezTo>
                  <a:pt x="2573361" y="12198"/>
                  <a:pt x="2796241" y="4477"/>
                  <a:pt x="3037103" y="0"/>
                </a:cubicBezTo>
                <a:cubicBezTo>
                  <a:pt x="3277965" y="-4477"/>
                  <a:pt x="3515395" y="33029"/>
                  <a:pt x="3727354" y="0"/>
                </a:cubicBezTo>
                <a:cubicBezTo>
                  <a:pt x="3939313" y="-33029"/>
                  <a:pt x="4276574" y="38979"/>
                  <a:pt x="4624680" y="0"/>
                </a:cubicBezTo>
                <a:cubicBezTo>
                  <a:pt x="4972786" y="-38979"/>
                  <a:pt x="5211244" y="-15803"/>
                  <a:pt x="5522006" y="0"/>
                </a:cubicBezTo>
                <a:cubicBezTo>
                  <a:pt x="5832768" y="15803"/>
                  <a:pt x="6001351" y="-3780"/>
                  <a:pt x="6315794" y="0"/>
                </a:cubicBezTo>
                <a:cubicBezTo>
                  <a:pt x="6630237" y="3780"/>
                  <a:pt x="6879947" y="34498"/>
                  <a:pt x="7109583" y="0"/>
                </a:cubicBezTo>
                <a:cubicBezTo>
                  <a:pt x="7339219" y="-34498"/>
                  <a:pt x="7495459" y="-14368"/>
                  <a:pt x="7592758" y="0"/>
                </a:cubicBezTo>
                <a:cubicBezTo>
                  <a:pt x="7690058" y="14368"/>
                  <a:pt x="8063896" y="12693"/>
                  <a:pt x="8283009" y="0"/>
                </a:cubicBezTo>
                <a:cubicBezTo>
                  <a:pt x="8502122" y="-12693"/>
                  <a:pt x="8660777" y="22942"/>
                  <a:pt x="8869722" y="0"/>
                </a:cubicBezTo>
                <a:cubicBezTo>
                  <a:pt x="9078667" y="-22942"/>
                  <a:pt x="9417212" y="24987"/>
                  <a:pt x="9663510" y="0"/>
                </a:cubicBezTo>
                <a:cubicBezTo>
                  <a:pt x="9909808" y="-24987"/>
                  <a:pt x="10206279" y="-7074"/>
                  <a:pt x="10353761" y="0"/>
                </a:cubicBezTo>
                <a:cubicBezTo>
                  <a:pt x="10365487" y="132727"/>
                  <a:pt x="10330256" y="335478"/>
                  <a:pt x="10353761" y="559287"/>
                </a:cubicBezTo>
                <a:cubicBezTo>
                  <a:pt x="10377266" y="783096"/>
                  <a:pt x="10340293" y="958032"/>
                  <a:pt x="10353761" y="1209620"/>
                </a:cubicBezTo>
                <a:cubicBezTo>
                  <a:pt x="10367229" y="1461208"/>
                  <a:pt x="10368818" y="1756908"/>
                  <a:pt x="10353761" y="1905477"/>
                </a:cubicBezTo>
                <a:cubicBezTo>
                  <a:pt x="10338704" y="2054046"/>
                  <a:pt x="10345392" y="2328855"/>
                  <a:pt x="10353761" y="2646858"/>
                </a:cubicBezTo>
                <a:cubicBezTo>
                  <a:pt x="10362130" y="2964861"/>
                  <a:pt x="10378841" y="3131069"/>
                  <a:pt x="10353761" y="3297191"/>
                </a:cubicBezTo>
                <a:cubicBezTo>
                  <a:pt x="10328681" y="3463313"/>
                  <a:pt x="10322229" y="3852710"/>
                  <a:pt x="10353761" y="3993048"/>
                </a:cubicBezTo>
                <a:cubicBezTo>
                  <a:pt x="10385293" y="4133386"/>
                  <a:pt x="10328399" y="4432675"/>
                  <a:pt x="10353761" y="4552335"/>
                </a:cubicBezTo>
                <a:cubicBezTo>
                  <a:pt x="10017661" y="4524133"/>
                  <a:pt x="9790665" y="4545760"/>
                  <a:pt x="9559973" y="4552335"/>
                </a:cubicBezTo>
                <a:cubicBezTo>
                  <a:pt x="9329281" y="4558910"/>
                  <a:pt x="8970786" y="4547229"/>
                  <a:pt x="8766184" y="4552335"/>
                </a:cubicBezTo>
                <a:cubicBezTo>
                  <a:pt x="8561582" y="4557441"/>
                  <a:pt x="8267229" y="4585828"/>
                  <a:pt x="8075934" y="4552335"/>
                </a:cubicBezTo>
                <a:cubicBezTo>
                  <a:pt x="7884639" y="4518843"/>
                  <a:pt x="7687983" y="4575776"/>
                  <a:pt x="7385683" y="4552335"/>
                </a:cubicBezTo>
                <a:cubicBezTo>
                  <a:pt x="7083383" y="4528894"/>
                  <a:pt x="6926949" y="4585078"/>
                  <a:pt x="6591895" y="4552335"/>
                </a:cubicBezTo>
                <a:cubicBezTo>
                  <a:pt x="6256841" y="4519592"/>
                  <a:pt x="6087040" y="4563079"/>
                  <a:pt x="5901644" y="4552335"/>
                </a:cubicBezTo>
                <a:cubicBezTo>
                  <a:pt x="5716248" y="4541591"/>
                  <a:pt x="5474263" y="4543023"/>
                  <a:pt x="5314931" y="4552335"/>
                </a:cubicBezTo>
                <a:cubicBezTo>
                  <a:pt x="5155599" y="4561647"/>
                  <a:pt x="4822992" y="4547190"/>
                  <a:pt x="4417605" y="4552335"/>
                </a:cubicBezTo>
                <a:cubicBezTo>
                  <a:pt x="4012218" y="4557480"/>
                  <a:pt x="4063770" y="4532159"/>
                  <a:pt x="3830892" y="4552335"/>
                </a:cubicBezTo>
                <a:cubicBezTo>
                  <a:pt x="3598014" y="4572511"/>
                  <a:pt x="3462898" y="4555830"/>
                  <a:pt x="3347716" y="4552335"/>
                </a:cubicBezTo>
                <a:cubicBezTo>
                  <a:pt x="3232534" y="4548840"/>
                  <a:pt x="3144675" y="4534594"/>
                  <a:pt x="2968078" y="4552335"/>
                </a:cubicBezTo>
                <a:cubicBezTo>
                  <a:pt x="2791481" y="4570076"/>
                  <a:pt x="2672875" y="4548018"/>
                  <a:pt x="2381365" y="4552335"/>
                </a:cubicBezTo>
                <a:cubicBezTo>
                  <a:pt x="2089855" y="4556652"/>
                  <a:pt x="1830103" y="4591656"/>
                  <a:pt x="1587577" y="4552335"/>
                </a:cubicBezTo>
                <a:cubicBezTo>
                  <a:pt x="1345051" y="4513014"/>
                  <a:pt x="1040888" y="4513922"/>
                  <a:pt x="793788" y="4552335"/>
                </a:cubicBezTo>
                <a:cubicBezTo>
                  <a:pt x="546688" y="4590748"/>
                  <a:pt x="257018" y="4589895"/>
                  <a:pt x="0" y="4552335"/>
                </a:cubicBezTo>
                <a:cubicBezTo>
                  <a:pt x="-18362" y="4275218"/>
                  <a:pt x="29084" y="4088225"/>
                  <a:pt x="0" y="3856478"/>
                </a:cubicBezTo>
                <a:cubicBezTo>
                  <a:pt x="-29084" y="3624731"/>
                  <a:pt x="-10609" y="3547680"/>
                  <a:pt x="0" y="3297191"/>
                </a:cubicBezTo>
                <a:cubicBezTo>
                  <a:pt x="10609" y="3046702"/>
                  <a:pt x="27009" y="2900312"/>
                  <a:pt x="0" y="2692381"/>
                </a:cubicBezTo>
                <a:cubicBezTo>
                  <a:pt x="-27009" y="2484450"/>
                  <a:pt x="16540" y="2298553"/>
                  <a:pt x="0" y="1951001"/>
                </a:cubicBezTo>
                <a:cubicBezTo>
                  <a:pt x="-16540" y="1603449"/>
                  <a:pt x="-29690" y="1535780"/>
                  <a:pt x="0" y="1346190"/>
                </a:cubicBezTo>
                <a:cubicBezTo>
                  <a:pt x="29690" y="1156600"/>
                  <a:pt x="13594" y="891478"/>
                  <a:pt x="0" y="741380"/>
                </a:cubicBezTo>
                <a:cubicBezTo>
                  <a:pt x="-13594" y="591282"/>
                  <a:pt x="36314" y="249780"/>
                  <a:pt x="0" y="0"/>
                </a:cubicBezTo>
                <a:close/>
                <a:moveTo>
                  <a:pt x="569042" y="569042"/>
                </a:moveTo>
                <a:cubicBezTo>
                  <a:pt x="855480" y="599938"/>
                  <a:pt x="936425" y="565049"/>
                  <a:pt x="1227305" y="569042"/>
                </a:cubicBezTo>
                <a:cubicBezTo>
                  <a:pt x="1518185" y="573035"/>
                  <a:pt x="1627677" y="575582"/>
                  <a:pt x="1885567" y="569042"/>
                </a:cubicBezTo>
                <a:cubicBezTo>
                  <a:pt x="2143457" y="562502"/>
                  <a:pt x="2187278" y="572560"/>
                  <a:pt x="2267360" y="569042"/>
                </a:cubicBezTo>
                <a:cubicBezTo>
                  <a:pt x="2347442" y="565524"/>
                  <a:pt x="2493378" y="578719"/>
                  <a:pt x="2649152" y="569042"/>
                </a:cubicBezTo>
                <a:cubicBezTo>
                  <a:pt x="2804926" y="559365"/>
                  <a:pt x="2879615" y="551742"/>
                  <a:pt x="3030944" y="569042"/>
                </a:cubicBezTo>
                <a:cubicBezTo>
                  <a:pt x="3182273" y="586342"/>
                  <a:pt x="3475570" y="572617"/>
                  <a:pt x="3597050" y="569042"/>
                </a:cubicBezTo>
                <a:cubicBezTo>
                  <a:pt x="3718530" y="565467"/>
                  <a:pt x="4106603" y="577932"/>
                  <a:pt x="4255313" y="569042"/>
                </a:cubicBezTo>
                <a:cubicBezTo>
                  <a:pt x="4404023" y="560152"/>
                  <a:pt x="4516960" y="587873"/>
                  <a:pt x="4637105" y="569042"/>
                </a:cubicBezTo>
                <a:cubicBezTo>
                  <a:pt x="4757250" y="550211"/>
                  <a:pt x="4928264" y="547344"/>
                  <a:pt x="5111054" y="569042"/>
                </a:cubicBezTo>
                <a:cubicBezTo>
                  <a:pt x="5293844" y="590740"/>
                  <a:pt x="5355669" y="583611"/>
                  <a:pt x="5585003" y="569042"/>
                </a:cubicBezTo>
                <a:cubicBezTo>
                  <a:pt x="5814337" y="554473"/>
                  <a:pt x="5884714" y="574566"/>
                  <a:pt x="6058952" y="569042"/>
                </a:cubicBezTo>
                <a:cubicBezTo>
                  <a:pt x="6233190" y="563518"/>
                  <a:pt x="6549279" y="602140"/>
                  <a:pt x="6809372" y="569042"/>
                </a:cubicBezTo>
                <a:cubicBezTo>
                  <a:pt x="7069465" y="535944"/>
                  <a:pt x="7160578" y="581657"/>
                  <a:pt x="7283321" y="569042"/>
                </a:cubicBezTo>
                <a:cubicBezTo>
                  <a:pt x="7406064" y="556427"/>
                  <a:pt x="7731124" y="592617"/>
                  <a:pt x="7849427" y="569042"/>
                </a:cubicBezTo>
                <a:cubicBezTo>
                  <a:pt x="7967730" y="545467"/>
                  <a:pt x="8098405" y="552894"/>
                  <a:pt x="8231219" y="569042"/>
                </a:cubicBezTo>
                <a:cubicBezTo>
                  <a:pt x="8364033" y="585190"/>
                  <a:pt x="8563622" y="546191"/>
                  <a:pt x="8797325" y="569042"/>
                </a:cubicBezTo>
                <a:cubicBezTo>
                  <a:pt x="9031028" y="591893"/>
                  <a:pt x="8999801" y="558980"/>
                  <a:pt x="9179117" y="569042"/>
                </a:cubicBezTo>
                <a:cubicBezTo>
                  <a:pt x="9358433" y="579104"/>
                  <a:pt x="9598486" y="569427"/>
                  <a:pt x="9784719" y="569042"/>
                </a:cubicBezTo>
                <a:cubicBezTo>
                  <a:pt x="9803314" y="817514"/>
                  <a:pt x="9773464" y="948140"/>
                  <a:pt x="9784719" y="1251892"/>
                </a:cubicBezTo>
                <a:cubicBezTo>
                  <a:pt x="9795975" y="1555644"/>
                  <a:pt x="9756744" y="1656282"/>
                  <a:pt x="9784719" y="1900600"/>
                </a:cubicBezTo>
                <a:cubicBezTo>
                  <a:pt x="9812694" y="2144918"/>
                  <a:pt x="9778902" y="2298180"/>
                  <a:pt x="9784719" y="2481023"/>
                </a:cubicBezTo>
                <a:cubicBezTo>
                  <a:pt x="9790536" y="2663866"/>
                  <a:pt x="9769812" y="2951572"/>
                  <a:pt x="9784719" y="3198015"/>
                </a:cubicBezTo>
                <a:cubicBezTo>
                  <a:pt x="9799626" y="3444458"/>
                  <a:pt x="9762964" y="3676801"/>
                  <a:pt x="9784719" y="3983293"/>
                </a:cubicBezTo>
                <a:cubicBezTo>
                  <a:pt x="9683046" y="3994000"/>
                  <a:pt x="9516785" y="3978225"/>
                  <a:pt x="9402927" y="3983293"/>
                </a:cubicBezTo>
                <a:cubicBezTo>
                  <a:pt x="9289069" y="3988361"/>
                  <a:pt x="8987030" y="3964461"/>
                  <a:pt x="8652507" y="3983293"/>
                </a:cubicBezTo>
                <a:cubicBezTo>
                  <a:pt x="8317984" y="4002125"/>
                  <a:pt x="8302588" y="3996910"/>
                  <a:pt x="7994245" y="3983293"/>
                </a:cubicBezTo>
                <a:cubicBezTo>
                  <a:pt x="7685902" y="3969676"/>
                  <a:pt x="7508410" y="3970088"/>
                  <a:pt x="7335982" y="3983293"/>
                </a:cubicBezTo>
                <a:cubicBezTo>
                  <a:pt x="7163554" y="3996498"/>
                  <a:pt x="7081608" y="3988142"/>
                  <a:pt x="6862033" y="3983293"/>
                </a:cubicBezTo>
                <a:cubicBezTo>
                  <a:pt x="6642458" y="3978444"/>
                  <a:pt x="6244993" y="3969433"/>
                  <a:pt x="6019457" y="3983293"/>
                </a:cubicBezTo>
                <a:cubicBezTo>
                  <a:pt x="5793921" y="3997153"/>
                  <a:pt x="5650734" y="3960814"/>
                  <a:pt x="5453351" y="3983293"/>
                </a:cubicBezTo>
                <a:cubicBezTo>
                  <a:pt x="5255968" y="4005772"/>
                  <a:pt x="5119371" y="3982259"/>
                  <a:pt x="4979402" y="3983293"/>
                </a:cubicBezTo>
                <a:cubicBezTo>
                  <a:pt x="4839433" y="3984327"/>
                  <a:pt x="4670895" y="3996189"/>
                  <a:pt x="4505453" y="3983293"/>
                </a:cubicBezTo>
                <a:cubicBezTo>
                  <a:pt x="4340011" y="3970397"/>
                  <a:pt x="4255488" y="3973519"/>
                  <a:pt x="4031504" y="3983293"/>
                </a:cubicBezTo>
                <a:cubicBezTo>
                  <a:pt x="3807520" y="3993067"/>
                  <a:pt x="3476601" y="4014038"/>
                  <a:pt x="3281084" y="3983293"/>
                </a:cubicBezTo>
                <a:cubicBezTo>
                  <a:pt x="3085567" y="3952548"/>
                  <a:pt x="2918765" y="3980946"/>
                  <a:pt x="2807135" y="3983293"/>
                </a:cubicBezTo>
                <a:cubicBezTo>
                  <a:pt x="2695505" y="3985640"/>
                  <a:pt x="2483055" y="3976918"/>
                  <a:pt x="2241029" y="3983293"/>
                </a:cubicBezTo>
                <a:cubicBezTo>
                  <a:pt x="1999003" y="3989668"/>
                  <a:pt x="1745036" y="3997196"/>
                  <a:pt x="1490610" y="3983293"/>
                </a:cubicBezTo>
                <a:cubicBezTo>
                  <a:pt x="1236184" y="3969390"/>
                  <a:pt x="834741" y="3961759"/>
                  <a:pt x="569042" y="3983293"/>
                </a:cubicBezTo>
                <a:cubicBezTo>
                  <a:pt x="553324" y="3840291"/>
                  <a:pt x="585431" y="3633123"/>
                  <a:pt x="569042" y="3300443"/>
                </a:cubicBezTo>
                <a:cubicBezTo>
                  <a:pt x="552654" y="2967763"/>
                  <a:pt x="582156" y="2896099"/>
                  <a:pt x="569042" y="2617593"/>
                </a:cubicBezTo>
                <a:cubicBezTo>
                  <a:pt x="555929" y="2339087"/>
                  <a:pt x="593245" y="2091720"/>
                  <a:pt x="569042" y="1866457"/>
                </a:cubicBezTo>
                <a:cubicBezTo>
                  <a:pt x="544839" y="1641194"/>
                  <a:pt x="553368" y="1420359"/>
                  <a:pt x="569042" y="1183607"/>
                </a:cubicBezTo>
                <a:cubicBezTo>
                  <a:pt x="584717" y="946855"/>
                  <a:pt x="590611" y="695175"/>
                  <a:pt x="569042" y="569042"/>
                </a:cubicBezTo>
                <a:close/>
                <a:moveTo>
                  <a:pt x="0" y="0"/>
                </a:moveTo>
                <a:cubicBezTo>
                  <a:pt x="72128" y="47726"/>
                  <a:pt x="238003" y="220593"/>
                  <a:pt x="290211" y="290211"/>
                </a:cubicBezTo>
                <a:cubicBezTo>
                  <a:pt x="342419" y="359829"/>
                  <a:pt x="509332" y="515287"/>
                  <a:pt x="569042" y="569042"/>
                </a:cubicBezTo>
                <a:moveTo>
                  <a:pt x="0" y="4552335"/>
                </a:moveTo>
                <a:cubicBezTo>
                  <a:pt x="121977" y="4457449"/>
                  <a:pt x="169376" y="4372091"/>
                  <a:pt x="295902" y="4256433"/>
                </a:cubicBezTo>
                <a:cubicBezTo>
                  <a:pt x="422428" y="4140775"/>
                  <a:pt x="491284" y="4075897"/>
                  <a:pt x="569042" y="3983293"/>
                </a:cubicBezTo>
                <a:moveTo>
                  <a:pt x="10353761" y="0"/>
                </a:moveTo>
                <a:cubicBezTo>
                  <a:pt x="10267362" y="97347"/>
                  <a:pt x="10199413" y="164714"/>
                  <a:pt x="10086311" y="267450"/>
                </a:cubicBezTo>
                <a:cubicBezTo>
                  <a:pt x="9973209" y="370186"/>
                  <a:pt x="9945212" y="435286"/>
                  <a:pt x="9784719" y="569042"/>
                </a:cubicBezTo>
                <a:moveTo>
                  <a:pt x="10353761" y="4552335"/>
                </a:moveTo>
                <a:cubicBezTo>
                  <a:pt x="10217591" y="4413854"/>
                  <a:pt x="10135116" y="4318424"/>
                  <a:pt x="10057859" y="4256433"/>
                </a:cubicBezTo>
                <a:cubicBezTo>
                  <a:pt x="9980602" y="4194442"/>
                  <a:pt x="9854715" y="4064554"/>
                  <a:pt x="9784719" y="3983293"/>
                </a:cubicBezTo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31824789">
                  <a:prstGeom prst="bevel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2060"/>
                </a:solidFill>
              </a:rPr>
              <a:t>      This Is The Most Important Graph That Contains The Rating of Restaurant Around The Global . </a:t>
            </a:r>
          </a:p>
          <a:p>
            <a:pPr algn="ctr"/>
            <a:endParaRPr lang="en-US" b="1" i="1" dirty="0">
              <a:solidFill>
                <a:srgbClr val="00206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2060"/>
                </a:solidFill>
              </a:rPr>
              <a:t>Here We Can See Lowest Rating is one (1) and Highest Rating is (4.9) . Most Of Restaurant Have Only (1) Rating .</a:t>
            </a:r>
          </a:p>
        </p:txBody>
      </p:sp>
    </p:spTree>
    <p:extLst>
      <p:ext uri="{BB962C8B-B14F-4D97-AF65-F5344CB8AC3E}">
        <p14:creationId xmlns:p14="http://schemas.microsoft.com/office/powerpoint/2010/main" val="827849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C361-C1D6-BDCB-9B54-1EFA7FFF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128128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782284 w 10353761"/>
              <a:gd name="connsiteY1" fmla="*/ 0 h 1326321"/>
              <a:gd name="connsiteX2" fmla="*/ 1150418 w 10353761"/>
              <a:gd name="connsiteY2" fmla="*/ 0 h 1326321"/>
              <a:gd name="connsiteX3" fmla="*/ 1622089 w 10353761"/>
              <a:gd name="connsiteY3" fmla="*/ 0 h 1326321"/>
              <a:gd name="connsiteX4" fmla="*/ 2093761 w 10353761"/>
              <a:gd name="connsiteY4" fmla="*/ 0 h 1326321"/>
              <a:gd name="connsiteX5" fmla="*/ 2668970 w 10353761"/>
              <a:gd name="connsiteY5" fmla="*/ 0 h 1326321"/>
              <a:gd name="connsiteX6" fmla="*/ 3451254 w 10353761"/>
              <a:gd name="connsiteY6" fmla="*/ 0 h 1326321"/>
              <a:gd name="connsiteX7" fmla="*/ 4026463 w 10353761"/>
              <a:gd name="connsiteY7" fmla="*/ 0 h 1326321"/>
              <a:gd name="connsiteX8" fmla="*/ 4705209 w 10353761"/>
              <a:gd name="connsiteY8" fmla="*/ 0 h 1326321"/>
              <a:gd name="connsiteX9" fmla="*/ 5383956 w 10353761"/>
              <a:gd name="connsiteY9" fmla="*/ 0 h 1326321"/>
              <a:gd name="connsiteX10" fmla="*/ 6062702 w 10353761"/>
              <a:gd name="connsiteY10" fmla="*/ 0 h 1326321"/>
              <a:gd name="connsiteX11" fmla="*/ 6534374 w 10353761"/>
              <a:gd name="connsiteY11" fmla="*/ 0 h 1326321"/>
              <a:gd name="connsiteX12" fmla="*/ 7213120 w 10353761"/>
              <a:gd name="connsiteY12" fmla="*/ 0 h 1326321"/>
              <a:gd name="connsiteX13" fmla="*/ 7477716 w 10353761"/>
              <a:gd name="connsiteY13" fmla="*/ 0 h 1326321"/>
              <a:gd name="connsiteX14" fmla="*/ 8052925 w 10353761"/>
              <a:gd name="connsiteY14" fmla="*/ 0 h 1326321"/>
              <a:gd name="connsiteX15" fmla="*/ 8524597 w 10353761"/>
              <a:gd name="connsiteY15" fmla="*/ 0 h 1326321"/>
              <a:gd name="connsiteX16" fmla="*/ 9306881 w 10353761"/>
              <a:gd name="connsiteY16" fmla="*/ 0 h 1326321"/>
              <a:gd name="connsiteX17" fmla="*/ 10353761 w 10353761"/>
              <a:gd name="connsiteY17" fmla="*/ 0 h 1326321"/>
              <a:gd name="connsiteX18" fmla="*/ 10353761 w 10353761"/>
              <a:gd name="connsiteY18" fmla="*/ 455370 h 1326321"/>
              <a:gd name="connsiteX19" fmla="*/ 10353761 w 10353761"/>
              <a:gd name="connsiteY19" fmla="*/ 897477 h 1326321"/>
              <a:gd name="connsiteX20" fmla="*/ 10353761 w 10353761"/>
              <a:gd name="connsiteY20" fmla="*/ 1326321 h 1326321"/>
              <a:gd name="connsiteX21" fmla="*/ 9778552 w 10353761"/>
              <a:gd name="connsiteY21" fmla="*/ 1326321 h 1326321"/>
              <a:gd name="connsiteX22" fmla="*/ 9099806 w 10353761"/>
              <a:gd name="connsiteY22" fmla="*/ 1326321 h 1326321"/>
              <a:gd name="connsiteX23" fmla="*/ 8628134 w 10353761"/>
              <a:gd name="connsiteY23" fmla="*/ 1326321 h 1326321"/>
              <a:gd name="connsiteX24" fmla="*/ 8260000 w 10353761"/>
              <a:gd name="connsiteY24" fmla="*/ 1326321 h 1326321"/>
              <a:gd name="connsiteX25" fmla="*/ 7788329 w 10353761"/>
              <a:gd name="connsiteY25" fmla="*/ 1326321 h 1326321"/>
              <a:gd name="connsiteX26" fmla="*/ 7213120 w 10353761"/>
              <a:gd name="connsiteY26" fmla="*/ 1326321 h 1326321"/>
              <a:gd name="connsiteX27" fmla="*/ 6948524 w 10353761"/>
              <a:gd name="connsiteY27" fmla="*/ 1326321 h 1326321"/>
              <a:gd name="connsiteX28" fmla="*/ 6269777 w 10353761"/>
              <a:gd name="connsiteY28" fmla="*/ 1326321 h 1326321"/>
              <a:gd name="connsiteX29" fmla="*/ 6005181 w 10353761"/>
              <a:gd name="connsiteY29" fmla="*/ 1326321 h 1326321"/>
              <a:gd name="connsiteX30" fmla="*/ 5429972 w 10353761"/>
              <a:gd name="connsiteY30" fmla="*/ 1326321 h 1326321"/>
              <a:gd name="connsiteX31" fmla="*/ 5165376 w 10353761"/>
              <a:gd name="connsiteY31" fmla="*/ 1326321 h 1326321"/>
              <a:gd name="connsiteX32" fmla="*/ 4383092 w 10353761"/>
              <a:gd name="connsiteY32" fmla="*/ 1326321 h 1326321"/>
              <a:gd name="connsiteX33" fmla="*/ 4014958 w 10353761"/>
              <a:gd name="connsiteY33" fmla="*/ 1326321 h 1326321"/>
              <a:gd name="connsiteX34" fmla="*/ 3439749 w 10353761"/>
              <a:gd name="connsiteY34" fmla="*/ 1326321 h 1326321"/>
              <a:gd name="connsiteX35" fmla="*/ 2864541 w 10353761"/>
              <a:gd name="connsiteY35" fmla="*/ 1326321 h 1326321"/>
              <a:gd name="connsiteX36" fmla="*/ 2496407 w 10353761"/>
              <a:gd name="connsiteY36" fmla="*/ 1326321 h 1326321"/>
              <a:gd name="connsiteX37" fmla="*/ 1714123 w 10353761"/>
              <a:gd name="connsiteY37" fmla="*/ 1326321 h 1326321"/>
              <a:gd name="connsiteX38" fmla="*/ 1449527 w 10353761"/>
              <a:gd name="connsiteY38" fmla="*/ 1326321 h 1326321"/>
              <a:gd name="connsiteX39" fmla="*/ 977855 w 10353761"/>
              <a:gd name="connsiteY39" fmla="*/ 1326321 h 1326321"/>
              <a:gd name="connsiteX40" fmla="*/ 0 w 10353761"/>
              <a:gd name="connsiteY40" fmla="*/ 1326321 h 1326321"/>
              <a:gd name="connsiteX41" fmla="*/ 0 w 10353761"/>
              <a:gd name="connsiteY41" fmla="*/ 924004 h 1326321"/>
              <a:gd name="connsiteX42" fmla="*/ 0 w 10353761"/>
              <a:gd name="connsiteY42" fmla="*/ 508423 h 1326321"/>
              <a:gd name="connsiteX43" fmla="*/ 0 w 10353761"/>
              <a:gd name="connsiteY43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190403" y="-42931"/>
                  <a:pt x="531606" y="57635"/>
                  <a:pt x="782284" y="0"/>
                </a:cubicBezTo>
                <a:cubicBezTo>
                  <a:pt x="1032962" y="-57635"/>
                  <a:pt x="1038162" y="27317"/>
                  <a:pt x="1150418" y="0"/>
                </a:cubicBezTo>
                <a:cubicBezTo>
                  <a:pt x="1262674" y="-27317"/>
                  <a:pt x="1418645" y="31682"/>
                  <a:pt x="1622089" y="0"/>
                </a:cubicBezTo>
                <a:cubicBezTo>
                  <a:pt x="1825533" y="-31682"/>
                  <a:pt x="1984287" y="17627"/>
                  <a:pt x="2093761" y="0"/>
                </a:cubicBezTo>
                <a:cubicBezTo>
                  <a:pt x="2203235" y="-17627"/>
                  <a:pt x="2502653" y="66862"/>
                  <a:pt x="2668970" y="0"/>
                </a:cubicBezTo>
                <a:cubicBezTo>
                  <a:pt x="2835287" y="-66862"/>
                  <a:pt x="3184157" y="14366"/>
                  <a:pt x="3451254" y="0"/>
                </a:cubicBezTo>
                <a:cubicBezTo>
                  <a:pt x="3718351" y="-14366"/>
                  <a:pt x="3905791" y="13432"/>
                  <a:pt x="4026463" y="0"/>
                </a:cubicBezTo>
                <a:cubicBezTo>
                  <a:pt x="4147135" y="-13432"/>
                  <a:pt x="4432252" y="23327"/>
                  <a:pt x="4705209" y="0"/>
                </a:cubicBezTo>
                <a:cubicBezTo>
                  <a:pt x="4978166" y="-23327"/>
                  <a:pt x="5133253" y="55052"/>
                  <a:pt x="5383956" y="0"/>
                </a:cubicBezTo>
                <a:cubicBezTo>
                  <a:pt x="5634659" y="-55052"/>
                  <a:pt x="5843925" y="56058"/>
                  <a:pt x="6062702" y="0"/>
                </a:cubicBezTo>
                <a:cubicBezTo>
                  <a:pt x="6281479" y="-56058"/>
                  <a:pt x="6343144" y="43870"/>
                  <a:pt x="6534374" y="0"/>
                </a:cubicBezTo>
                <a:cubicBezTo>
                  <a:pt x="6725604" y="-43870"/>
                  <a:pt x="6927183" y="14772"/>
                  <a:pt x="7213120" y="0"/>
                </a:cubicBezTo>
                <a:cubicBezTo>
                  <a:pt x="7499057" y="-14772"/>
                  <a:pt x="7364936" y="9374"/>
                  <a:pt x="7477716" y="0"/>
                </a:cubicBezTo>
                <a:cubicBezTo>
                  <a:pt x="7590496" y="-9374"/>
                  <a:pt x="7768607" y="11603"/>
                  <a:pt x="8052925" y="0"/>
                </a:cubicBezTo>
                <a:cubicBezTo>
                  <a:pt x="8337243" y="-11603"/>
                  <a:pt x="8343153" y="20586"/>
                  <a:pt x="8524597" y="0"/>
                </a:cubicBezTo>
                <a:cubicBezTo>
                  <a:pt x="8706041" y="-20586"/>
                  <a:pt x="8943714" y="56072"/>
                  <a:pt x="9306881" y="0"/>
                </a:cubicBezTo>
                <a:cubicBezTo>
                  <a:pt x="9670048" y="-56072"/>
                  <a:pt x="9952460" y="42545"/>
                  <a:pt x="10353761" y="0"/>
                </a:cubicBezTo>
                <a:cubicBezTo>
                  <a:pt x="10362658" y="180455"/>
                  <a:pt x="10338773" y="290402"/>
                  <a:pt x="10353761" y="455370"/>
                </a:cubicBezTo>
                <a:cubicBezTo>
                  <a:pt x="10368749" y="620338"/>
                  <a:pt x="10327464" y="781155"/>
                  <a:pt x="10353761" y="897477"/>
                </a:cubicBezTo>
                <a:cubicBezTo>
                  <a:pt x="10380058" y="1013799"/>
                  <a:pt x="10337785" y="1207407"/>
                  <a:pt x="10353761" y="1326321"/>
                </a:cubicBezTo>
                <a:cubicBezTo>
                  <a:pt x="10195636" y="1389999"/>
                  <a:pt x="10015658" y="1282842"/>
                  <a:pt x="9778552" y="1326321"/>
                </a:cubicBezTo>
                <a:cubicBezTo>
                  <a:pt x="9541446" y="1369800"/>
                  <a:pt x="9405871" y="1257830"/>
                  <a:pt x="9099806" y="1326321"/>
                </a:cubicBezTo>
                <a:cubicBezTo>
                  <a:pt x="8793741" y="1394812"/>
                  <a:pt x="8845178" y="1308917"/>
                  <a:pt x="8628134" y="1326321"/>
                </a:cubicBezTo>
                <a:cubicBezTo>
                  <a:pt x="8411090" y="1343725"/>
                  <a:pt x="8416805" y="1321305"/>
                  <a:pt x="8260000" y="1326321"/>
                </a:cubicBezTo>
                <a:cubicBezTo>
                  <a:pt x="8103195" y="1331337"/>
                  <a:pt x="8023013" y="1313838"/>
                  <a:pt x="7788329" y="1326321"/>
                </a:cubicBezTo>
                <a:cubicBezTo>
                  <a:pt x="7553645" y="1338804"/>
                  <a:pt x="7408823" y="1322539"/>
                  <a:pt x="7213120" y="1326321"/>
                </a:cubicBezTo>
                <a:cubicBezTo>
                  <a:pt x="7017417" y="1330103"/>
                  <a:pt x="7046864" y="1297936"/>
                  <a:pt x="6948524" y="1326321"/>
                </a:cubicBezTo>
                <a:cubicBezTo>
                  <a:pt x="6850184" y="1354706"/>
                  <a:pt x="6508463" y="1300580"/>
                  <a:pt x="6269777" y="1326321"/>
                </a:cubicBezTo>
                <a:cubicBezTo>
                  <a:pt x="6031091" y="1352062"/>
                  <a:pt x="6111645" y="1295530"/>
                  <a:pt x="6005181" y="1326321"/>
                </a:cubicBezTo>
                <a:cubicBezTo>
                  <a:pt x="5898717" y="1357112"/>
                  <a:pt x="5626161" y="1324026"/>
                  <a:pt x="5429972" y="1326321"/>
                </a:cubicBezTo>
                <a:cubicBezTo>
                  <a:pt x="5233783" y="1328616"/>
                  <a:pt x="5295437" y="1311780"/>
                  <a:pt x="5165376" y="1326321"/>
                </a:cubicBezTo>
                <a:cubicBezTo>
                  <a:pt x="5035315" y="1340862"/>
                  <a:pt x="4631418" y="1273606"/>
                  <a:pt x="4383092" y="1326321"/>
                </a:cubicBezTo>
                <a:cubicBezTo>
                  <a:pt x="4134766" y="1379036"/>
                  <a:pt x="4197866" y="1304878"/>
                  <a:pt x="4014958" y="1326321"/>
                </a:cubicBezTo>
                <a:cubicBezTo>
                  <a:pt x="3832050" y="1347764"/>
                  <a:pt x="3566715" y="1296905"/>
                  <a:pt x="3439749" y="1326321"/>
                </a:cubicBezTo>
                <a:cubicBezTo>
                  <a:pt x="3312783" y="1355737"/>
                  <a:pt x="2996136" y="1298676"/>
                  <a:pt x="2864541" y="1326321"/>
                </a:cubicBezTo>
                <a:cubicBezTo>
                  <a:pt x="2732946" y="1353966"/>
                  <a:pt x="2630357" y="1302339"/>
                  <a:pt x="2496407" y="1326321"/>
                </a:cubicBezTo>
                <a:cubicBezTo>
                  <a:pt x="2362457" y="1350303"/>
                  <a:pt x="1945161" y="1289635"/>
                  <a:pt x="1714123" y="1326321"/>
                </a:cubicBezTo>
                <a:cubicBezTo>
                  <a:pt x="1483085" y="1363007"/>
                  <a:pt x="1525040" y="1322710"/>
                  <a:pt x="1449527" y="1326321"/>
                </a:cubicBezTo>
                <a:cubicBezTo>
                  <a:pt x="1374014" y="1329932"/>
                  <a:pt x="1182849" y="1304466"/>
                  <a:pt x="977855" y="1326321"/>
                </a:cubicBezTo>
                <a:cubicBezTo>
                  <a:pt x="772861" y="1348176"/>
                  <a:pt x="291602" y="1248339"/>
                  <a:pt x="0" y="1326321"/>
                </a:cubicBezTo>
                <a:cubicBezTo>
                  <a:pt x="-23232" y="1189532"/>
                  <a:pt x="14595" y="1039110"/>
                  <a:pt x="0" y="924004"/>
                </a:cubicBezTo>
                <a:cubicBezTo>
                  <a:pt x="-14595" y="808898"/>
                  <a:pt x="28688" y="647967"/>
                  <a:pt x="0" y="508423"/>
                </a:cubicBezTo>
                <a:cubicBezTo>
                  <a:pt x="-28688" y="368879"/>
                  <a:pt x="48039" y="161366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122277" y="-35008"/>
                  <a:pt x="432444" y="60132"/>
                  <a:pt x="575209" y="0"/>
                </a:cubicBezTo>
                <a:cubicBezTo>
                  <a:pt x="717974" y="-60132"/>
                  <a:pt x="757905" y="9223"/>
                  <a:pt x="839805" y="0"/>
                </a:cubicBezTo>
                <a:cubicBezTo>
                  <a:pt x="921705" y="-9223"/>
                  <a:pt x="1191821" y="31694"/>
                  <a:pt x="1518552" y="0"/>
                </a:cubicBezTo>
                <a:cubicBezTo>
                  <a:pt x="1845283" y="-31694"/>
                  <a:pt x="2067636" y="20859"/>
                  <a:pt x="2300836" y="0"/>
                </a:cubicBezTo>
                <a:cubicBezTo>
                  <a:pt x="2534036" y="-20859"/>
                  <a:pt x="2770054" y="28224"/>
                  <a:pt x="3083120" y="0"/>
                </a:cubicBezTo>
                <a:cubicBezTo>
                  <a:pt x="3396186" y="-28224"/>
                  <a:pt x="3503126" y="45178"/>
                  <a:pt x="3658329" y="0"/>
                </a:cubicBezTo>
                <a:cubicBezTo>
                  <a:pt x="3813532" y="-45178"/>
                  <a:pt x="3970394" y="12207"/>
                  <a:pt x="4130000" y="0"/>
                </a:cubicBezTo>
                <a:cubicBezTo>
                  <a:pt x="4289606" y="-12207"/>
                  <a:pt x="4664004" y="21750"/>
                  <a:pt x="4912284" y="0"/>
                </a:cubicBezTo>
                <a:cubicBezTo>
                  <a:pt x="5160564" y="-21750"/>
                  <a:pt x="5161448" y="19863"/>
                  <a:pt x="5280418" y="0"/>
                </a:cubicBezTo>
                <a:cubicBezTo>
                  <a:pt x="5399388" y="-19863"/>
                  <a:pt x="5778258" y="12048"/>
                  <a:pt x="6062702" y="0"/>
                </a:cubicBezTo>
                <a:cubicBezTo>
                  <a:pt x="6347146" y="-12048"/>
                  <a:pt x="6208506" y="8533"/>
                  <a:pt x="6327298" y="0"/>
                </a:cubicBezTo>
                <a:cubicBezTo>
                  <a:pt x="6446090" y="-8533"/>
                  <a:pt x="6722332" y="30566"/>
                  <a:pt x="7006045" y="0"/>
                </a:cubicBezTo>
                <a:cubicBezTo>
                  <a:pt x="7289758" y="-30566"/>
                  <a:pt x="7333794" y="61472"/>
                  <a:pt x="7581254" y="0"/>
                </a:cubicBezTo>
                <a:cubicBezTo>
                  <a:pt x="7828714" y="-61472"/>
                  <a:pt x="7759030" y="14854"/>
                  <a:pt x="7845850" y="0"/>
                </a:cubicBezTo>
                <a:cubicBezTo>
                  <a:pt x="7932670" y="-14854"/>
                  <a:pt x="8233910" y="62207"/>
                  <a:pt x="8421059" y="0"/>
                </a:cubicBezTo>
                <a:cubicBezTo>
                  <a:pt x="8608208" y="-62207"/>
                  <a:pt x="8714805" y="8976"/>
                  <a:pt x="8996268" y="0"/>
                </a:cubicBezTo>
                <a:cubicBezTo>
                  <a:pt x="9277731" y="-8976"/>
                  <a:pt x="9442406" y="11814"/>
                  <a:pt x="9778552" y="0"/>
                </a:cubicBezTo>
                <a:cubicBezTo>
                  <a:pt x="10114698" y="-11814"/>
                  <a:pt x="10175024" y="30618"/>
                  <a:pt x="10353761" y="0"/>
                </a:cubicBezTo>
                <a:cubicBezTo>
                  <a:pt x="10394819" y="187447"/>
                  <a:pt x="10308663" y="267908"/>
                  <a:pt x="10353761" y="402317"/>
                </a:cubicBezTo>
                <a:cubicBezTo>
                  <a:pt x="10398859" y="536726"/>
                  <a:pt x="10350606" y="703468"/>
                  <a:pt x="10353761" y="817898"/>
                </a:cubicBezTo>
                <a:cubicBezTo>
                  <a:pt x="10356916" y="932328"/>
                  <a:pt x="10318749" y="1152208"/>
                  <a:pt x="10353761" y="1326321"/>
                </a:cubicBezTo>
                <a:cubicBezTo>
                  <a:pt x="10266107" y="1326510"/>
                  <a:pt x="10088746" y="1312066"/>
                  <a:pt x="9985627" y="1326321"/>
                </a:cubicBezTo>
                <a:cubicBezTo>
                  <a:pt x="9882508" y="1340576"/>
                  <a:pt x="9558235" y="1262200"/>
                  <a:pt x="9203343" y="1326321"/>
                </a:cubicBezTo>
                <a:cubicBezTo>
                  <a:pt x="8848451" y="1390442"/>
                  <a:pt x="8833549" y="1269372"/>
                  <a:pt x="8628134" y="1326321"/>
                </a:cubicBezTo>
                <a:cubicBezTo>
                  <a:pt x="8422719" y="1383270"/>
                  <a:pt x="8430292" y="1296957"/>
                  <a:pt x="8363538" y="1326321"/>
                </a:cubicBezTo>
                <a:cubicBezTo>
                  <a:pt x="8296784" y="1355685"/>
                  <a:pt x="8113870" y="1293643"/>
                  <a:pt x="7891867" y="1326321"/>
                </a:cubicBezTo>
                <a:cubicBezTo>
                  <a:pt x="7669864" y="1358999"/>
                  <a:pt x="7755135" y="1297526"/>
                  <a:pt x="7627271" y="1326321"/>
                </a:cubicBezTo>
                <a:cubicBezTo>
                  <a:pt x="7499407" y="1355116"/>
                  <a:pt x="7353933" y="1310297"/>
                  <a:pt x="7259137" y="1326321"/>
                </a:cubicBezTo>
                <a:cubicBezTo>
                  <a:pt x="7164341" y="1342345"/>
                  <a:pt x="6899416" y="1281894"/>
                  <a:pt x="6787466" y="1326321"/>
                </a:cubicBezTo>
                <a:cubicBezTo>
                  <a:pt x="6675516" y="1370748"/>
                  <a:pt x="6605992" y="1317165"/>
                  <a:pt x="6522869" y="1326321"/>
                </a:cubicBezTo>
                <a:cubicBezTo>
                  <a:pt x="6439746" y="1335477"/>
                  <a:pt x="6310089" y="1306459"/>
                  <a:pt x="6154736" y="1326321"/>
                </a:cubicBezTo>
                <a:cubicBezTo>
                  <a:pt x="5999383" y="1346183"/>
                  <a:pt x="5755787" y="1314053"/>
                  <a:pt x="5372452" y="1326321"/>
                </a:cubicBezTo>
                <a:cubicBezTo>
                  <a:pt x="4989117" y="1338589"/>
                  <a:pt x="5179646" y="1312187"/>
                  <a:pt x="5107855" y="1326321"/>
                </a:cubicBezTo>
                <a:cubicBezTo>
                  <a:pt x="5036064" y="1340455"/>
                  <a:pt x="4670989" y="1274467"/>
                  <a:pt x="4532646" y="1326321"/>
                </a:cubicBezTo>
                <a:cubicBezTo>
                  <a:pt x="4394303" y="1378175"/>
                  <a:pt x="4173211" y="1301069"/>
                  <a:pt x="3957438" y="1326321"/>
                </a:cubicBezTo>
                <a:cubicBezTo>
                  <a:pt x="3741665" y="1351573"/>
                  <a:pt x="3495122" y="1304516"/>
                  <a:pt x="3278691" y="1326321"/>
                </a:cubicBezTo>
                <a:cubicBezTo>
                  <a:pt x="3062260" y="1348126"/>
                  <a:pt x="3104989" y="1309690"/>
                  <a:pt x="3014095" y="1326321"/>
                </a:cubicBezTo>
                <a:cubicBezTo>
                  <a:pt x="2923201" y="1342952"/>
                  <a:pt x="2643205" y="1258962"/>
                  <a:pt x="2335348" y="1326321"/>
                </a:cubicBezTo>
                <a:cubicBezTo>
                  <a:pt x="2027491" y="1393680"/>
                  <a:pt x="2071992" y="1303540"/>
                  <a:pt x="1967215" y="1326321"/>
                </a:cubicBezTo>
                <a:cubicBezTo>
                  <a:pt x="1862438" y="1349102"/>
                  <a:pt x="1513614" y="1281107"/>
                  <a:pt x="1288468" y="1326321"/>
                </a:cubicBezTo>
                <a:cubicBezTo>
                  <a:pt x="1063322" y="1371535"/>
                  <a:pt x="1042893" y="1292355"/>
                  <a:pt x="920334" y="1326321"/>
                </a:cubicBezTo>
                <a:cubicBezTo>
                  <a:pt x="797775" y="1360287"/>
                  <a:pt x="341199" y="1324076"/>
                  <a:pt x="0" y="1326321"/>
                </a:cubicBezTo>
                <a:cubicBezTo>
                  <a:pt x="-32966" y="1217285"/>
                  <a:pt x="32706" y="1044852"/>
                  <a:pt x="0" y="884214"/>
                </a:cubicBezTo>
                <a:cubicBezTo>
                  <a:pt x="-32706" y="723576"/>
                  <a:pt x="9681" y="551628"/>
                  <a:pt x="0" y="415581"/>
                </a:cubicBezTo>
                <a:cubicBezTo>
                  <a:pt x="-9681" y="279534"/>
                  <a:pt x="23130" y="165646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60105341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Financial quarter wise restaurant open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81A07-BB9F-B671-78EB-CAC4BBB15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9" y="1710813"/>
            <a:ext cx="10353761" cy="5019059"/>
          </a:xfrm>
          <a:custGeom>
            <a:avLst/>
            <a:gdLst>
              <a:gd name="connsiteX0" fmla="*/ 0 w 10353761"/>
              <a:gd name="connsiteY0" fmla="*/ 0 h 5019059"/>
              <a:gd name="connsiteX1" fmla="*/ 678747 w 10353761"/>
              <a:gd name="connsiteY1" fmla="*/ 0 h 5019059"/>
              <a:gd name="connsiteX2" fmla="*/ 1150418 w 10353761"/>
              <a:gd name="connsiteY2" fmla="*/ 0 h 5019059"/>
              <a:gd name="connsiteX3" fmla="*/ 1932702 w 10353761"/>
              <a:gd name="connsiteY3" fmla="*/ 0 h 5019059"/>
              <a:gd name="connsiteX4" fmla="*/ 2507911 w 10353761"/>
              <a:gd name="connsiteY4" fmla="*/ 0 h 5019059"/>
              <a:gd name="connsiteX5" fmla="*/ 3083120 w 10353761"/>
              <a:gd name="connsiteY5" fmla="*/ 0 h 5019059"/>
              <a:gd name="connsiteX6" fmla="*/ 3347716 w 10353761"/>
              <a:gd name="connsiteY6" fmla="*/ 0 h 5019059"/>
              <a:gd name="connsiteX7" fmla="*/ 4026463 w 10353761"/>
              <a:gd name="connsiteY7" fmla="*/ 0 h 5019059"/>
              <a:gd name="connsiteX8" fmla="*/ 4394596 w 10353761"/>
              <a:gd name="connsiteY8" fmla="*/ 0 h 5019059"/>
              <a:gd name="connsiteX9" fmla="*/ 4659192 w 10353761"/>
              <a:gd name="connsiteY9" fmla="*/ 0 h 5019059"/>
              <a:gd name="connsiteX10" fmla="*/ 5337939 w 10353761"/>
              <a:gd name="connsiteY10" fmla="*/ 0 h 5019059"/>
              <a:gd name="connsiteX11" fmla="*/ 6120223 w 10353761"/>
              <a:gd name="connsiteY11" fmla="*/ 0 h 5019059"/>
              <a:gd name="connsiteX12" fmla="*/ 6798970 w 10353761"/>
              <a:gd name="connsiteY12" fmla="*/ 0 h 5019059"/>
              <a:gd name="connsiteX13" fmla="*/ 7581254 w 10353761"/>
              <a:gd name="connsiteY13" fmla="*/ 0 h 5019059"/>
              <a:gd name="connsiteX14" fmla="*/ 7845850 w 10353761"/>
              <a:gd name="connsiteY14" fmla="*/ 0 h 5019059"/>
              <a:gd name="connsiteX15" fmla="*/ 8110446 w 10353761"/>
              <a:gd name="connsiteY15" fmla="*/ 0 h 5019059"/>
              <a:gd name="connsiteX16" fmla="*/ 8582117 w 10353761"/>
              <a:gd name="connsiteY16" fmla="*/ 0 h 5019059"/>
              <a:gd name="connsiteX17" fmla="*/ 8950251 w 10353761"/>
              <a:gd name="connsiteY17" fmla="*/ 0 h 5019059"/>
              <a:gd name="connsiteX18" fmla="*/ 9318385 w 10353761"/>
              <a:gd name="connsiteY18" fmla="*/ 0 h 5019059"/>
              <a:gd name="connsiteX19" fmla="*/ 10353761 w 10353761"/>
              <a:gd name="connsiteY19" fmla="*/ 0 h 5019059"/>
              <a:gd name="connsiteX20" fmla="*/ 10353761 w 10353761"/>
              <a:gd name="connsiteY20" fmla="*/ 658054 h 5019059"/>
              <a:gd name="connsiteX21" fmla="*/ 10353761 w 10353761"/>
              <a:gd name="connsiteY21" fmla="*/ 1115346 h 5019059"/>
              <a:gd name="connsiteX22" fmla="*/ 10353761 w 10353761"/>
              <a:gd name="connsiteY22" fmla="*/ 1572638 h 5019059"/>
              <a:gd name="connsiteX23" fmla="*/ 10353761 w 10353761"/>
              <a:gd name="connsiteY23" fmla="*/ 1979740 h 5019059"/>
              <a:gd name="connsiteX24" fmla="*/ 10353761 w 10353761"/>
              <a:gd name="connsiteY24" fmla="*/ 2537413 h 5019059"/>
              <a:gd name="connsiteX25" fmla="*/ 10353761 w 10353761"/>
              <a:gd name="connsiteY25" fmla="*/ 2994705 h 5019059"/>
              <a:gd name="connsiteX26" fmla="*/ 10353761 w 10353761"/>
              <a:gd name="connsiteY26" fmla="*/ 3451997 h 5019059"/>
              <a:gd name="connsiteX27" fmla="*/ 10353761 w 10353761"/>
              <a:gd name="connsiteY27" fmla="*/ 4110052 h 5019059"/>
              <a:gd name="connsiteX28" fmla="*/ 10353761 w 10353761"/>
              <a:gd name="connsiteY28" fmla="*/ 5019059 h 5019059"/>
              <a:gd name="connsiteX29" fmla="*/ 9675014 w 10353761"/>
              <a:gd name="connsiteY29" fmla="*/ 5019059 h 5019059"/>
              <a:gd name="connsiteX30" fmla="*/ 9306881 w 10353761"/>
              <a:gd name="connsiteY30" fmla="*/ 5019059 h 5019059"/>
              <a:gd name="connsiteX31" fmla="*/ 8731672 w 10353761"/>
              <a:gd name="connsiteY31" fmla="*/ 5019059 h 5019059"/>
              <a:gd name="connsiteX32" fmla="*/ 8467076 w 10353761"/>
              <a:gd name="connsiteY32" fmla="*/ 5019059 h 5019059"/>
              <a:gd name="connsiteX33" fmla="*/ 7995404 w 10353761"/>
              <a:gd name="connsiteY33" fmla="*/ 5019059 h 5019059"/>
              <a:gd name="connsiteX34" fmla="*/ 7213120 w 10353761"/>
              <a:gd name="connsiteY34" fmla="*/ 5019059 h 5019059"/>
              <a:gd name="connsiteX35" fmla="*/ 6741449 w 10353761"/>
              <a:gd name="connsiteY35" fmla="*/ 5019059 h 5019059"/>
              <a:gd name="connsiteX36" fmla="*/ 6476853 w 10353761"/>
              <a:gd name="connsiteY36" fmla="*/ 5019059 h 5019059"/>
              <a:gd name="connsiteX37" fmla="*/ 6212257 w 10353761"/>
              <a:gd name="connsiteY37" fmla="*/ 5019059 h 5019059"/>
              <a:gd name="connsiteX38" fmla="*/ 5844123 w 10353761"/>
              <a:gd name="connsiteY38" fmla="*/ 5019059 h 5019059"/>
              <a:gd name="connsiteX39" fmla="*/ 5061839 w 10353761"/>
              <a:gd name="connsiteY39" fmla="*/ 5019059 h 5019059"/>
              <a:gd name="connsiteX40" fmla="*/ 4279555 w 10353761"/>
              <a:gd name="connsiteY40" fmla="*/ 5019059 h 5019059"/>
              <a:gd name="connsiteX41" fmla="*/ 3911421 w 10353761"/>
              <a:gd name="connsiteY41" fmla="*/ 5019059 h 5019059"/>
              <a:gd name="connsiteX42" fmla="*/ 3543287 w 10353761"/>
              <a:gd name="connsiteY42" fmla="*/ 5019059 h 5019059"/>
              <a:gd name="connsiteX43" fmla="*/ 3071616 w 10353761"/>
              <a:gd name="connsiteY43" fmla="*/ 5019059 h 5019059"/>
              <a:gd name="connsiteX44" fmla="*/ 2807020 w 10353761"/>
              <a:gd name="connsiteY44" fmla="*/ 5019059 h 5019059"/>
              <a:gd name="connsiteX45" fmla="*/ 2542424 w 10353761"/>
              <a:gd name="connsiteY45" fmla="*/ 5019059 h 5019059"/>
              <a:gd name="connsiteX46" fmla="*/ 1760139 w 10353761"/>
              <a:gd name="connsiteY46" fmla="*/ 5019059 h 5019059"/>
              <a:gd name="connsiteX47" fmla="*/ 1392006 w 10353761"/>
              <a:gd name="connsiteY47" fmla="*/ 5019059 h 5019059"/>
              <a:gd name="connsiteX48" fmla="*/ 609721 w 10353761"/>
              <a:gd name="connsiteY48" fmla="*/ 5019059 h 5019059"/>
              <a:gd name="connsiteX49" fmla="*/ 0 w 10353761"/>
              <a:gd name="connsiteY49" fmla="*/ 5019059 h 5019059"/>
              <a:gd name="connsiteX50" fmla="*/ 0 w 10353761"/>
              <a:gd name="connsiteY50" fmla="*/ 4461386 h 5019059"/>
              <a:gd name="connsiteX51" fmla="*/ 0 w 10353761"/>
              <a:gd name="connsiteY51" fmla="*/ 3803331 h 5019059"/>
              <a:gd name="connsiteX52" fmla="*/ 0 w 10353761"/>
              <a:gd name="connsiteY52" fmla="*/ 3195468 h 5019059"/>
              <a:gd name="connsiteX53" fmla="*/ 0 w 10353761"/>
              <a:gd name="connsiteY53" fmla="*/ 2687985 h 5019059"/>
              <a:gd name="connsiteX54" fmla="*/ 0 w 10353761"/>
              <a:gd name="connsiteY54" fmla="*/ 2280883 h 5019059"/>
              <a:gd name="connsiteX55" fmla="*/ 0 w 10353761"/>
              <a:gd name="connsiteY55" fmla="*/ 1823591 h 5019059"/>
              <a:gd name="connsiteX56" fmla="*/ 0 w 10353761"/>
              <a:gd name="connsiteY56" fmla="*/ 1416490 h 5019059"/>
              <a:gd name="connsiteX57" fmla="*/ 0 w 10353761"/>
              <a:gd name="connsiteY57" fmla="*/ 808626 h 5019059"/>
              <a:gd name="connsiteX58" fmla="*/ 0 w 10353761"/>
              <a:gd name="connsiteY58" fmla="*/ 0 h 501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353761" h="5019059" fill="none" extrusionOk="0">
                <a:moveTo>
                  <a:pt x="0" y="0"/>
                </a:moveTo>
                <a:cubicBezTo>
                  <a:pt x="189595" y="-25457"/>
                  <a:pt x="473202" y="39006"/>
                  <a:pt x="678747" y="0"/>
                </a:cubicBezTo>
                <a:cubicBezTo>
                  <a:pt x="884292" y="-39006"/>
                  <a:pt x="987954" y="55244"/>
                  <a:pt x="1150418" y="0"/>
                </a:cubicBezTo>
                <a:cubicBezTo>
                  <a:pt x="1312882" y="-55244"/>
                  <a:pt x="1560105" y="67115"/>
                  <a:pt x="1932702" y="0"/>
                </a:cubicBezTo>
                <a:cubicBezTo>
                  <a:pt x="2305299" y="-67115"/>
                  <a:pt x="2332106" y="4198"/>
                  <a:pt x="2507911" y="0"/>
                </a:cubicBezTo>
                <a:cubicBezTo>
                  <a:pt x="2683716" y="-4198"/>
                  <a:pt x="2946784" y="58759"/>
                  <a:pt x="3083120" y="0"/>
                </a:cubicBezTo>
                <a:cubicBezTo>
                  <a:pt x="3219456" y="-58759"/>
                  <a:pt x="3260747" y="13928"/>
                  <a:pt x="3347716" y="0"/>
                </a:cubicBezTo>
                <a:cubicBezTo>
                  <a:pt x="3434685" y="-13928"/>
                  <a:pt x="3742541" y="8949"/>
                  <a:pt x="4026463" y="0"/>
                </a:cubicBezTo>
                <a:cubicBezTo>
                  <a:pt x="4310385" y="-8949"/>
                  <a:pt x="4235927" y="31757"/>
                  <a:pt x="4394596" y="0"/>
                </a:cubicBezTo>
                <a:cubicBezTo>
                  <a:pt x="4553265" y="-31757"/>
                  <a:pt x="4555121" y="12006"/>
                  <a:pt x="4659192" y="0"/>
                </a:cubicBezTo>
                <a:cubicBezTo>
                  <a:pt x="4763263" y="-12006"/>
                  <a:pt x="5047144" y="9176"/>
                  <a:pt x="5337939" y="0"/>
                </a:cubicBezTo>
                <a:cubicBezTo>
                  <a:pt x="5628734" y="-9176"/>
                  <a:pt x="5831120" y="60589"/>
                  <a:pt x="6120223" y="0"/>
                </a:cubicBezTo>
                <a:cubicBezTo>
                  <a:pt x="6409326" y="-60589"/>
                  <a:pt x="6658257" y="31026"/>
                  <a:pt x="6798970" y="0"/>
                </a:cubicBezTo>
                <a:cubicBezTo>
                  <a:pt x="6939683" y="-31026"/>
                  <a:pt x="7217759" y="24510"/>
                  <a:pt x="7581254" y="0"/>
                </a:cubicBezTo>
                <a:cubicBezTo>
                  <a:pt x="7944749" y="-24510"/>
                  <a:pt x="7765083" y="6939"/>
                  <a:pt x="7845850" y="0"/>
                </a:cubicBezTo>
                <a:cubicBezTo>
                  <a:pt x="7926617" y="-6939"/>
                  <a:pt x="7986316" y="26655"/>
                  <a:pt x="8110446" y="0"/>
                </a:cubicBezTo>
                <a:cubicBezTo>
                  <a:pt x="8234576" y="-26655"/>
                  <a:pt x="8386249" y="22027"/>
                  <a:pt x="8582117" y="0"/>
                </a:cubicBezTo>
                <a:cubicBezTo>
                  <a:pt x="8777985" y="-22027"/>
                  <a:pt x="8793758" y="29783"/>
                  <a:pt x="8950251" y="0"/>
                </a:cubicBezTo>
                <a:cubicBezTo>
                  <a:pt x="9106744" y="-29783"/>
                  <a:pt x="9145710" y="13073"/>
                  <a:pt x="9318385" y="0"/>
                </a:cubicBezTo>
                <a:cubicBezTo>
                  <a:pt x="9491060" y="-13073"/>
                  <a:pt x="10105494" y="110956"/>
                  <a:pt x="10353761" y="0"/>
                </a:cubicBezTo>
                <a:cubicBezTo>
                  <a:pt x="10371644" y="308815"/>
                  <a:pt x="10299596" y="423405"/>
                  <a:pt x="10353761" y="658054"/>
                </a:cubicBezTo>
                <a:cubicBezTo>
                  <a:pt x="10407926" y="892703"/>
                  <a:pt x="10353753" y="1005600"/>
                  <a:pt x="10353761" y="1115346"/>
                </a:cubicBezTo>
                <a:cubicBezTo>
                  <a:pt x="10353769" y="1225092"/>
                  <a:pt x="10320338" y="1394754"/>
                  <a:pt x="10353761" y="1572638"/>
                </a:cubicBezTo>
                <a:cubicBezTo>
                  <a:pt x="10387184" y="1750522"/>
                  <a:pt x="10341958" y="1853320"/>
                  <a:pt x="10353761" y="1979740"/>
                </a:cubicBezTo>
                <a:cubicBezTo>
                  <a:pt x="10365564" y="2106160"/>
                  <a:pt x="10323136" y="2386164"/>
                  <a:pt x="10353761" y="2537413"/>
                </a:cubicBezTo>
                <a:cubicBezTo>
                  <a:pt x="10384386" y="2688662"/>
                  <a:pt x="10349147" y="2875460"/>
                  <a:pt x="10353761" y="2994705"/>
                </a:cubicBezTo>
                <a:cubicBezTo>
                  <a:pt x="10358375" y="3113950"/>
                  <a:pt x="10308511" y="3357965"/>
                  <a:pt x="10353761" y="3451997"/>
                </a:cubicBezTo>
                <a:cubicBezTo>
                  <a:pt x="10399011" y="3546029"/>
                  <a:pt x="10288581" y="3923601"/>
                  <a:pt x="10353761" y="4110052"/>
                </a:cubicBezTo>
                <a:cubicBezTo>
                  <a:pt x="10418941" y="4296503"/>
                  <a:pt x="10312216" y="4775572"/>
                  <a:pt x="10353761" y="5019059"/>
                </a:cubicBezTo>
                <a:cubicBezTo>
                  <a:pt x="10068157" y="5040718"/>
                  <a:pt x="9847455" y="4959045"/>
                  <a:pt x="9675014" y="5019059"/>
                </a:cubicBezTo>
                <a:cubicBezTo>
                  <a:pt x="9502573" y="5079073"/>
                  <a:pt x="9477909" y="5013525"/>
                  <a:pt x="9306881" y="5019059"/>
                </a:cubicBezTo>
                <a:cubicBezTo>
                  <a:pt x="9135853" y="5024593"/>
                  <a:pt x="8947264" y="4985335"/>
                  <a:pt x="8731672" y="5019059"/>
                </a:cubicBezTo>
                <a:cubicBezTo>
                  <a:pt x="8516080" y="5052783"/>
                  <a:pt x="8548075" y="5011011"/>
                  <a:pt x="8467076" y="5019059"/>
                </a:cubicBezTo>
                <a:cubicBezTo>
                  <a:pt x="8386077" y="5027107"/>
                  <a:pt x="8193056" y="4972806"/>
                  <a:pt x="7995404" y="5019059"/>
                </a:cubicBezTo>
                <a:cubicBezTo>
                  <a:pt x="7797752" y="5065312"/>
                  <a:pt x="7528812" y="4991305"/>
                  <a:pt x="7213120" y="5019059"/>
                </a:cubicBezTo>
                <a:cubicBezTo>
                  <a:pt x="6897428" y="5046813"/>
                  <a:pt x="6945811" y="4973570"/>
                  <a:pt x="6741449" y="5019059"/>
                </a:cubicBezTo>
                <a:cubicBezTo>
                  <a:pt x="6537087" y="5064548"/>
                  <a:pt x="6589191" y="4995825"/>
                  <a:pt x="6476853" y="5019059"/>
                </a:cubicBezTo>
                <a:cubicBezTo>
                  <a:pt x="6364515" y="5042293"/>
                  <a:pt x="6322158" y="5010286"/>
                  <a:pt x="6212257" y="5019059"/>
                </a:cubicBezTo>
                <a:cubicBezTo>
                  <a:pt x="6102356" y="5027832"/>
                  <a:pt x="5973656" y="5003771"/>
                  <a:pt x="5844123" y="5019059"/>
                </a:cubicBezTo>
                <a:cubicBezTo>
                  <a:pt x="5714590" y="5034347"/>
                  <a:pt x="5304326" y="4930486"/>
                  <a:pt x="5061839" y="5019059"/>
                </a:cubicBezTo>
                <a:cubicBezTo>
                  <a:pt x="4819352" y="5107632"/>
                  <a:pt x="4548860" y="4970926"/>
                  <a:pt x="4279555" y="5019059"/>
                </a:cubicBezTo>
                <a:cubicBezTo>
                  <a:pt x="4010250" y="5067192"/>
                  <a:pt x="3992689" y="5016506"/>
                  <a:pt x="3911421" y="5019059"/>
                </a:cubicBezTo>
                <a:cubicBezTo>
                  <a:pt x="3830153" y="5021612"/>
                  <a:pt x="3657372" y="4985757"/>
                  <a:pt x="3543287" y="5019059"/>
                </a:cubicBezTo>
                <a:cubicBezTo>
                  <a:pt x="3429202" y="5052361"/>
                  <a:pt x="3174461" y="4994840"/>
                  <a:pt x="3071616" y="5019059"/>
                </a:cubicBezTo>
                <a:cubicBezTo>
                  <a:pt x="2968771" y="5043278"/>
                  <a:pt x="2883219" y="4995541"/>
                  <a:pt x="2807020" y="5019059"/>
                </a:cubicBezTo>
                <a:cubicBezTo>
                  <a:pt x="2730821" y="5042577"/>
                  <a:pt x="2599210" y="5008188"/>
                  <a:pt x="2542424" y="5019059"/>
                </a:cubicBezTo>
                <a:cubicBezTo>
                  <a:pt x="2485638" y="5029930"/>
                  <a:pt x="1949492" y="4932379"/>
                  <a:pt x="1760139" y="5019059"/>
                </a:cubicBezTo>
                <a:cubicBezTo>
                  <a:pt x="1570787" y="5105739"/>
                  <a:pt x="1566383" y="5004154"/>
                  <a:pt x="1392006" y="5019059"/>
                </a:cubicBezTo>
                <a:cubicBezTo>
                  <a:pt x="1217629" y="5033964"/>
                  <a:pt x="858133" y="5007893"/>
                  <a:pt x="609721" y="5019059"/>
                </a:cubicBezTo>
                <a:cubicBezTo>
                  <a:pt x="361309" y="5030225"/>
                  <a:pt x="264821" y="4947978"/>
                  <a:pt x="0" y="5019059"/>
                </a:cubicBezTo>
                <a:cubicBezTo>
                  <a:pt x="-50900" y="4856220"/>
                  <a:pt x="62905" y="4578131"/>
                  <a:pt x="0" y="4461386"/>
                </a:cubicBezTo>
                <a:cubicBezTo>
                  <a:pt x="-62905" y="4344641"/>
                  <a:pt x="75311" y="4124785"/>
                  <a:pt x="0" y="3803331"/>
                </a:cubicBezTo>
                <a:cubicBezTo>
                  <a:pt x="-75311" y="3481877"/>
                  <a:pt x="30708" y="3426275"/>
                  <a:pt x="0" y="3195468"/>
                </a:cubicBezTo>
                <a:cubicBezTo>
                  <a:pt x="-30708" y="2964661"/>
                  <a:pt x="34586" y="2794917"/>
                  <a:pt x="0" y="2687985"/>
                </a:cubicBezTo>
                <a:cubicBezTo>
                  <a:pt x="-34586" y="2581053"/>
                  <a:pt x="28339" y="2420686"/>
                  <a:pt x="0" y="2280883"/>
                </a:cubicBezTo>
                <a:cubicBezTo>
                  <a:pt x="-28339" y="2141080"/>
                  <a:pt x="19182" y="1976246"/>
                  <a:pt x="0" y="1823591"/>
                </a:cubicBezTo>
                <a:cubicBezTo>
                  <a:pt x="-19182" y="1670936"/>
                  <a:pt x="28392" y="1564123"/>
                  <a:pt x="0" y="1416490"/>
                </a:cubicBezTo>
                <a:cubicBezTo>
                  <a:pt x="-28392" y="1268857"/>
                  <a:pt x="16867" y="1052561"/>
                  <a:pt x="0" y="808626"/>
                </a:cubicBezTo>
                <a:cubicBezTo>
                  <a:pt x="-16867" y="564691"/>
                  <a:pt x="29781" y="373670"/>
                  <a:pt x="0" y="0"/>
                </a:cubicBezTo>
                <a:close/>
              </a:path>
              <a:path w="10353761" h="5019059" stroke="0" extrusionOk="0">
                <a:moveTo>
                  <a:pt x="0" y="0"/>
                </a:moveTo>
                <a:cubicBezTo>
                  <a:pt x="124499" y="-38440"/>
                  <a:pt x="290846" y="45923"/>
                  <a:pt x="575209" y="0"/>
                </a:cubicBezTo>
                <a:cubicBezTo>
                  <a:pt x="859572" y="-45923"/>
                  <a:pt x="1179888" y="13760"/>
                  <a:pt x="1357493" y="0"/>
                </a:cubicBezTo>
                <a:cubicBezTo>
                  <a:pt x="1535098" y="-13760"/>
                  <a:pt x="1565513" y="18588"/>
                  <a:pt x="1725627" y="0"/>
                </a:cubicBezTo>
                <a:cubicBezTo>
                  <a:pt x="1885741" y="-18588"/>
                  <a:pt x="1936872" y="24988"/>
                  <a:pt x="2093761" y="0"/>
                </a:cubicBezTo>
                <a:cubicBezTo>
                  <a:pt x="2250650" y="-24988"/>
                  <a:pt x="2635830" y="67191"/>
                  <a:pt x="2772507" y="0"/>
                </a:cubicBezTo>
                <a:cubicBezTo>
                  <a:pt x="2909184" y="-67191"/>
                  <a:pt x="2918381" y="13355"/>
                  <a:pt x="3037103" y="0"/>
                </a:cubicBezTo>
                <a:cubicBezTo>
                  <a:pt x="3155825" y="-13355"/>
                  <a:pt x="3389064" y="21535"/>
                  <a:pt x="3508775" y="0"/>
                </a:cubicBezTo>
                <a:cubicBezTo>
                  <a:pt x="3628486" y="-21535"/>
                  <a:pt x="3766138" y="46944"/>
                  <a:pt x="3980446" y="0"/>
                </a:cubicBezTo>
                <a:cubicBezTo>
                  <a:pt x="4194754" y="-46944"/>
                  <a:pt x="4506984" y="53460"/>
                  <a:pt x="4659192" y="0"/>
                </a:cubicBezTo>
                <a:cubicBezTo>
                  <a:pt x="4811400" y="-53460"/>
                  <a:pt x="5109266" y="53914"/>
                  <a:pt x="5234401" y="0"/>
                </a:cubicBezTo>
                <a:cubicBezTo>
                  <a:pt x="5359536" y="-53914"/>
                  <a:pt x="5643151" y="15415"/>
                  <a:pt x="6016686" y="0"/>
                </a:cubicBezTo>
                <a:cubicBezTo>
                  <a:pt x="6390221" y="-15415"/>
                  <a:pt x="6499052" y="32197"/>
                  <a:pt x="6798970" y="0"/>
                </a:cubicBezTo>
                <a:cubicBezTo>
                  <a:pt x="7098888" y="-32197"/>
                  <a:pt x="6979341" y="8257"/>
                  <a:pt x="7063566" y="0"/>
                </a:cubicBezTo>
                <a:cubicBezTo>
                  <a:pt x="7147791" y="-8257"/>
                  <a:pt x="7411085" y="19836"/>
                  <a:pt x="7535237" y="0"/>
                </a:cubicBezTo>
                <a:cubicBezTo>
                  <a:pt x="7659389" y="-19836"/>
                  <a:pt x="7995128" y="26395"/>
                  <a:pt x="8213984" y="0"/>
                </a:cubicBezTo>
                <a:cubicBezTo>
                  <a:pt x="8432840" y="-26395"/>
                  <a:pt x="8634386" y="4659"/>
                  <a:pt x="8789193" y="0"/>
                </a:cubicBezTo>
                <a:cubicBezTo>
                  <a:pt x="8944000" y="-4659"/>
                  <a:pt x="9237050" y="59660"/>
                  <a:pt x="9364402" y="0"/>
                </a:cubicBezTo>
                <a:cubicBezTo>
                  <a:pt x="9491754" y="-59660"/>
                  <a:pt x="9550846" y="2774"/>
                  <a:pt x="9628998" y="0"/>
                </a:cubicBezTo>
                <a:cubicBezTo>
                  <a:pt x="9707150" y="-2774"/>
                  <a:pt x="10080019" y="36348"/>
                  <a:pt x="10353761" y="0"/>
                </a:cubicBezTo>
                <a:cubicBezTo>
                  <a:pt x="10359856" y="163820"/>
                  <a:pt x="10336064" y="275873"/>
                  <a:pt x="10353761" y="457292"/>
                </a:cubicBezTo>
                <a:cubicBezTo>
                  <a:pt x="10371458" y="638711"/>
                  <a:pt x="10313090" y="753205"/>
                  <a:pt x="10353761" y="964775"/>
                </a:cubicBezTo>
                <a:cubicBezTo>
                  <a:pt x="10394432" y="1176345"/>
                  <a:pt x="10320034" y="1377900"/>
                  <a:pt x="10353761" y="1522448"/>
                </a:cubicBezTo>
                <a:cubicBezTo>
                  <a:pt x="10387488" y="1666996"/>
                  <a:pt x="10311640" y="1843464"/>
                  <a:pt x="10353761" y="1929549"/>
                </a:cubicBezTo>
                <a:cubicBezTo>
                  <a:pt x="10395882" y="2015634"/>
                  <a:pt x="10326222" y="2293002"/>
                  <a:pt x="10353761" y="2487223"/>
                </a:cubicBezTo>
                <a:cubicBezTo>
                  <a:pt x="10381300" y="2681444"/>
                  <a:pt x="10335950" y="2830436"/>
                  <a:pt x="10353761" y="2944515"/>
                </a:cubicBezTo>
                <a:cubicBezTo>
                  <a:pt x="10371572" y="3058594"/>
                  <a:pt x="10345471" y="3323528"/>
                  <a:pt x="10353761" y="3502188"/>
                </a:cubicBezTo>
                <a:cubicBezTo>
                  <a:pt x="10362051" y="3680848"/>
                  <a:pt x="10306010" y="3842854"/>
                  <a:pt x="10353761" y="4009670"/>
                </a:cubicBezTo>
                <a:cubicBezTo>
                  <a:pt x="10401512" y="4176486"/>
                  <a:pt x="10353347" y="4805195"/>
                  <a:pt x="10353761" y="5019059"/>
                </a:cubicBezTo>
                <a:cubicBezTo>
                  <a:pt x="10198685" y="5047554"/>
                  <a:pt x="9992226" y="4977134"/>
                  <a:pt x="9675014" y="5019059"/>
                </a:cubicBezTo>
                <a:cubicBezTo>
                  <a:pt x="9357802" y="5060984"/>
                  <a:pt x="9282994" y="4978661"/>
                  <a:pt x="9099806" y="5019059"/>
                </a:cubicBezTo>
                <a:cubicBezTo>
                  <a:pt x="8916618" y="5059457"/>
                  <a:pt x="8897920" y="5014016"/>
                  <a:pt x="8731672" y="5019059"/>
                </a:cubicBezTo>
                <a:cubicBezTo>
                  <a:pt x="8565424" y="5024102"/>
                  <a:pt x="8525129" y="5002854"/>
                  <a:pt x="8467076" y="5019059"/>
                </a:cubicBezTo>
                <a:cubicBezTo>
                  <a:pt x="8409023" y="5035264"/>
                  <a:pt x="8126968" y="4967101"/>
                  <a:pt x="7995404" y="5019059"/>
                </a:cubicBezTo>
                <a:cubicBezTo>
                  <a:pt x="7863840" y="5071017"/>
                  <a:pt x="7681828" y="4975613"/>
                  <a:pt x="7523733" y="5019059"/>
                </a:cubicBezTo>
                <a:cubicBezTo>
                  <a:pt x="7365638" y="5062505"/>
                  <a:pt x="7313976" y="4989782"/>
                  <a:pt x="7155599" y="5019059"/>
                </a:cubicBezTo>
                <a:cubicBezTo>
                  <a:pt x="6997222" y="5048336"/>
                  <a:pt x="6829482" y="5008332"/>
                  <a:pt x="6683928" y="5019059"/>
                </a:cubicBezTo>
                <a:cubicBezTo>
                  <a:pt x="6538374" y="5029786"/>
                  <a:pt x="6538819" y="5006763"/>
                  <a:pt x="6419332" y="5019059"/>
                </a:cubicBezTo>
                <a:cubicBezTo>
                  <a:pt x="6299845" y="5031355"/>
                  <a:pt x="6220985" y="4992955"/>
                  <a:pt x="6154736" y="5019059"/>
                </a:cubicBezTo>
                <a:cubicBezTo>
                  <a:pt x="6088487" y="5045163"/>
                  <a:pt x="5598406" y="4975821"/>
                  <a:pt x="5372452" y="5019059"/>
                </a:cubicBezTo>
                <a:cubicBezTo>
                  <a:pt x="5146498" y="5062297"/>
                  <a:pt x="5002267" y="5005442"/>
                  <a:pt x="4693705" y="5019059"/>
                </a:cubicBezTo>
                <a:cubicBezTo>
                  <a:pt x="4385143" y="5032676"/>
                  <a:pt x="4393997" y="5012139"/>
                  <a:pt x="4222034" y="5019059"/>
                </a:cubicBezTo>
                <a:cubicBezTo>
                  <a:pt x="4050071" y="5025979"/>
                  <a:pt x="3973687" y="5008117"/>
                  <a:pt x="3750362" y="5019059"/>
                </a:cubicBezTo>
                <a:cubicBezTo>
                  <a:pt x="3527037" y="5030001"/>
                  <a:pt x="3347178" y="4988197"/>
                  <a:pt x="3071616" y="5019059"/>
                </a:cubicBezTo>
                <a:cubicBezTo>
                  <a:pt x="2796054" y="5049921"/>
                  <a:pt x="2766052" y="4986231"/>
                  <a:pt x="2599944" y="5019059"/>
                </a:cubicBezTo>
                <a:cubicBezTo>
                  <a:pt x="2433836" y="5051887"/>
                  <a:pt x="2243086" y="4969143"/>
                  <a:pt x="1921198" y="5019059"/>
                </a:cubicBezTo>
                <a:cubicBezTo>
                  <a:pt x="1599310" y="5068975"/>
                  <a:pt x="1516509" y="5017360"/>
                  <a:pt x="1345989" y="5019059"/>
                </a:cubicBezTo>
                <a:cubicBezTo>
                  <a:pt x="1175469" y="5020758"/>
                  <a:pt x="969469" y="5006935"/>
                  <a:pt x="770780" y="5019059"/>
                </a:cubicBezTo>
                <a:cubicBezTo>
                  <a:pt x="572091" y="5031183"/>
                  <a:pt x="596179" y="5001500"/>
                  <a:pt x="506184" y="5019059"/>
                </a:cubicBezTo>
                <a:cubicBezTo>
                  <a:pt x="416189" y="5036618"/>
                  <a:pt x="180555" y="4972923"/>
                  <a:pt x="0" y="5019059"/>
                </a:cubicBezTo>
                <a:cubicBezTo>
                  <a:pt x="-8459" y="4895221"/>
                  <a:pt x="29376" y="4787637"/>
                  <a:pt x="0" y="4561767"/>
                </a:cubicBezTo>
                <a:cubicBezTo>
                  <a:pt x="-29376" y="4335897"/>
                  <a:pt x="23685" y="4348568"/>
                  <a:pt x="0" y="4154666"/>
                </a:cubicBezTo>
                <a:cubicBezTo>
                  <a:pt x="-23685" y="3960764"/>
                  <a:pt x="49384" y="3864350"/>
                  <a:pt x="0" y="3596992"/>
                </a:cubicBezTo>
                <a:cubicBezTo>
                  <a:pt x="-49384" y="3329634"/>
                  <a:pt x="1605" y="3301937"/>
                  <a:pt x="0" y="3089510"/>
                </a:cubicBezTo>
                <a:cubicBezTo>
                  <a:pt x="-1605" y="2877083"/>
                  <a:pt x="45789" y="2621962"/>
                  <a:pt x="0" y="2431455"/>
                </a:cubicBezTo>
                <a:cubicBezTo>
                  <a:pt x="-45789" y="2240948"/>
                  <a:pt x="184" y="1966339"/>
                  <a:pt x="0" y="1823591"/>
                </a:cubicBezTo>
                <a:cubicBezTo>
                  <a:pt x="-184" y="1680843"/>
                  <a:pt x="47343" y="1526736"/>
                  <a:pt x="0" y="1416490"/>
                </a:cubicBezTo>
                <a:cubicBezTo>
                  <a:pt x="-47343" y="1306244"/>
                  <a:pt x="21027" y="1107109"/>
                  <a:pt x="0" y="808626"/>
                </a:cubicBezTo>
                <a:cubicBezTo>
                  <a:pt x="-21027" y="510143"/>
                  <a:pt x="70158" y="3212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740165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6209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EB2B-6D89-6570-4055-0E5AC47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5" y="265471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782284 w 10353761"/>
              <a:gd name="connsiteY1" fmla="*/ 0 h 1326321"/>
              <a:gd name="connsiteX2" fmla="*/ 1564568 w 10353761"/>
              <a:gd name="connsiteY2" fmla="*/ 0 h 1326321"/>
              <a:gd name="connsiteX3" fmla="*/ 2346852 w 10353761"/>
              <a:gd name="connsiteY3" fmla="*/ 0 h 1326321"/>
              <a:gd name="connsiteX4" fmla="*/ 2818524 w 10353761"/>
              <a:gd name="connsiteY4" fmla="*/ 0 h 1326321"/>
              <a:gd name="connsiteX5" fmla="*/ 3083120 w 10353761"/>
              <a:gd name="connsiteY5" fmla="*/ 0 h 1326321"/>
              <a:gd name="connsiteX6" fmla="*/ 3761866 w 10353761"/>
              <a:gd name="connsiteY6" fmla="*/ 0 h 1326321"/>
              <a:gd name="connsiteX7" fmla="*/ 4544151 w 10353761"/>
              <a:gd name="connsiteY7" fmla="*/ 0 h 1326321"/>
              <a:gd name="connsiteX8" fmla="*/ 5222897 w 10353761"/>
              <a:gd name="connsiteY8" fmla="*/ 0 h 1326321"/>
              <a:gd name="connsiteX9" fmla="*/ 5487493 w 10353761"/>
              <a:gd name="connsiteY9" fmla="*/ 0 h 1326321"/>
              <a:gd name="connsiteX10" fmla="*/ 5752089 w 10353761"/>
              <a:gd name="connsiteY10" fmla="*/ 0 h 1326321"/>
              <a:gd name="connsiteX11" fmla="*/ 6430836 w 10353761"/>
              <a:gd name="connsiteY11" fmla="*/ 0 h 1326321"/>
              <a:gd name="connsiteX12" fmla="*/ 6798970 w 10353761"/>
              <a:gd name="connsiteY12" fmla="*/ 0 h 1326321"/>
              <a:gd name="connsiteX13" fmla="*/ 7374179 w 10353761"/>
              <a:gd name="connsiteY13" fmla="*/ 0 h 1326321"/>
              <a:gd name="connsiteX14" fmla="*/ 8156463 w 10353761"/>
              <a:gd name="connsiteY14" fmla="*/ 0 h 1326321"/>
              <a:gd name="connsiteX15" fmla="*/ 8421059 w 10353761"/>
              <a:gd name="connsiteY15" fmla="*/ 0 h 1326321"/>
              <a:gd name="connsiteX16" fmla="*/ 9203343 w 10353761"/>
              <a:gd name="connsiteY16" fmla="*/ 0 h 1326321"/>
              <a:gd name="connsiteX17" fmla="*/ 9467939 w 10353761"/>
              <a:gd name="connsiteY17" fmla="*/ 0 h 1326321"/>
              <a:gd name="connsiteX18" fmla="*/ 10353761 w 10353761"/>
              <a:gd name="connsiteY18" fmla="*/ 0 h 1326321"/>
              <a:gd name="connsiteX19" fmla="*/ 10353761 w 10353761"/>
              <a:gd name="connsiteY19" fmla="*/ 402317 h 1326321"/>
              <a:gd name="connsiteX20" fmla="*/ 10353761 w 10353761"/>
              <a:gd name="connsiteY20" fmla="*/ 844424 h 1326321"/>
              <a:gd name="connsiteX21" fmla="*/ 10353761 w 10353761"/>
              <a:gd name="connsiteY21" fmla="*/ 1326321 h 1326321"/>
              <a:gd name="connsiteX22" fmla="*/ 9985627 w 10353761"/>
              <a:gd name="connsiteY22" fmla="*/ 1326321 h 1326321"/>
              <a:gd name="connsiteX23" fmla="*/ 9410418 w 10353761"/>
              <a:gd name="connsiteY23" fmla="*/ 1326321 h 1326321"/>
              <a:gd name="connsiteX24" fmla="*/ 8938747 w 10353761"/>
              <a:gd name="connsiteY24" fmla="*/ 1326321 h 1326321"/>
              <a:gd name="connsiteX25" fmla="*/ 8260000 w 10353761"/>
              <a:gd name="connsiteY25" fmla="*/ 1326321 h 1326321"/>
              <a:gd name="connsiteX26" fmla="*/ 7477716 w 10353761"/>
              <a:gd name="connsiteY26" fmla="*/ 1326321 h 1326321"/>
              <a:gd name="connsiteX27" fmla="*/ 7213120 w 10353761"/>
              <a:gd name="connsiteY27" fmla="*/ 1326321 h 1326321"/>
              <a:gd name="connsiteX28" fmla="*/ 6741449 w 10353761"/>
              <a:gd name="connsiteY28" fmla="*/ 1326321 h 1326321"/>
              <a:gd name="connsiteX29" fmla="*/ 6269777 w 10353761"/>
              <a:gd name="connsiteY29" fmla="*/ 1326321 h 1326321"/>
              <a:gd name="connsiteX30" fmla="*/ 5591031 w 10353761"/>
              <a:gd name="connsiteY30" fmla="*/ 1326321 h 1326321"/>
              <a:gd name="connsiteX31" fmla="*/ 4912284 w 10353761"/>
              <a:gd name="connsiteY31" fmla="*/ 1326321 h 1326321"/>
              <a:gd name="connsiteX32" fmla="*/ 4337075 w 10353761"/>
              <a:gd name="connsiteY32" fmla="*/ 1326321 h 1326321"/>
              <a:gd name="connsiteX33" fmla="*/ 3968942 w 10353761"/>
              <a:gd name="connsiteY33" fmla="*/ 1326321 h 1326321"/>
              <a:gd name="connsiteX34" fmla="*/ 3186658 w 10353761"/>
              <a:gd name="connsiteY34" fmla="*/ 1326321 h 1326321"/>
              <a:gd name="connsiteX35" fmla="*/ 2818524 w 10353761"/>
              <a:gd name="connsiteY35" fmla="*/ 1326321 h 1326321"/>
              <a:gd name="connsiteX36" fmla="*/ 2036240 w 10353761"/>
              <a:gd name="connsiteY36" fmla="*/ 1326321 h 1326321"/>
              <a:gd name="connsiteX37" fmla="*/ 1668106 w 10353761"/>
              <a:gd name="connsiteY37" fmla="*/ 1326321 h 1326321"/>
              <a:gd name="connsiteX38" fmla="*/ 989359 w 10353761"/>
              <a:gd name="connsiteY38" fmla="*/ 1326321 h 1326321"/>
              <a:gd name="connsiteX39" fmla="*/ 517688 w 10353761"/>
              <a:gd name="connsiteY39" fmla="*/ 1326321 h 1326321"/>
              <a:gd name="connsiteX40" fmla="*/ 0 w 10353761"/>
              <a:gd name="connsiteY40" fmla="*/ 1326321 h 1326321"/>
              <a:gd name="connsiteX41" fmla="*/ 0 w 10353761"/>
              <a:gd name="connsiteY41" fmla="*/ 870951 h 1326321"/>
              <a:gd name="connsiteX42" fmla="*/ 0 w 10353761"/>
              <a:gd name="connsiteY42" fmla="*/ 455370 h 1326321"/>
              <a:gd name="connsiteX43" fmla="*/ 0 w 10353761"/>
              <a:gd name="connsiteY43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325799" y="-20066"/>
                  <a:pt x="437715" y="18780"/>
                  <a:pt x="782284" y="0"/>
                </a:cubicBezTo>
                <a:cubicBezTo>
                  <a:pt x="1126853" y="-18780"/>
                  <a:pt x="1404793" y="85768"/>
                  <a:pt x="1564568" y="0"/>
                </a:cubicBezTo>
                <a:cubicBezTo>
                  <a:pt x="1724343" y="-85768"/>
                  <a:pt x="2021283" y="55860"/>
                  <a:pt x="2346852" y="0"/>
                </a:cubicBezTo>
                <a:cubicBezTo>
                  <a:pt x="2672421" y="-55860"/>
                  <a:pt x="2631025" y="24413"/>
                  <a:pt x="2818524" y="0"/>
                </a:cubicBezTo>
                <a:cubicBezTo>
                  <a:pt x="3006023" y="-24413"/>
                  <a:pt x="2959839" y="30090"/>
                  <a:pt x="3083120" y="0"/>
                </a:cubicBezTo>
                <a:cubicBezTo>
                  <a:pt x="3206401" y="-30090"/>
                  <a:pt x="3429564" y="8417"/>
                  <a:pt x="3761866" y="0"/>
                </a:cubicBezTo>
                <a:cubicBezTo>
                  <a:pt x="4094168" y="-8417"/>
                  <a:pt x="4200553" y="38568"/>
                  <a:pt x="4544151" y="0"/>
                </a:cubicBezTo>
                <a:cubicBezTo>
                  <a:pt x="4887750" y="-38568"/>
                  <a:pt x="5082425" y="52107"/>
                  <a:pt x="5222897" y="0"/>
                </a:cubicBezTo>
                <a:cubicBezTo>
                  <a:pt x="5363369" y="-52107"/>
                  <a:pt x="5398568" y="1216"/>
                  <a:pt x="5487493" y="0"/>
                </a:cubicBezTo>
                <a:cubicBezTo>
                  <a:pt x="5576418" y="-1216"/>
                  <a:pt x="5667803" y="27260"/>
                  <a:pt x="5752089" y="0"/>
                </a:cubicBezTo>
                <a:cubicBezTo>
                  <a:pt x="5836375" y="-27260"/>
                  <a:pt x="6238367" y="35182"/>
                  <a:pt x="6430836" y="0"/>
                </a:cubicBezTo>
                <a:cubicBezTo>
                  <a:pt x="6623305" y="-35182"/>
                  <a:pt x="6691031" y="29602"/>
                  <a:pt x="6798970" y="0"/>
                </a:cubicBezTo>
                <a:cubicBezTo>
                  <a:pt x="6906909" y="-29602"/>
                  <a:pt x="7241302" y="18707"/>
                  <a:pt x="7374179" y="0"/>
                </a:cubicBezTo>
                <a:cubicBezTo>
                  <a:pt x="7507056" y="-18707"/>
                  <a:pt x="7979708" y="31789"/>
                  <a:pt x="8156463" y="0"/>
                </a:cubicBezTo>
                <a:cubicBezTo>
                  <a:pt x="8333218" y="-31789"/>
                  <a:pt x="8352339" y="28991"/>
                  <a:pt x="8421059" y="0"/>
                </a:cubicBezTo>
                <a:cubicBezTo>
                  <a:pt x="8489779" y="-28991"/>
                  <a:pt x="8843773" y="7109"/>
                  <a:pt x="9203343" y="0"/>
                </a:cubicBezTo>
                <a:cubicBezTo>
                  <a:pt x="9562913" y="-7109"/>
                  <a:pt x="9372957" y="2760"/>
                  <a:pt x="9467939" y="0"/>
                </a:cubicBezTo>
                <a:cubicBezTo>
                  <a:pt x="9562921" y="-2760"/>
                  <a:pt x="10034727" y="29122"/>
                  <a:pt x="10353761" y="0"/>
                </a:cubicBezTo>
                <a:cubicBezTo>
                  <a:pt x="10360542" y="160075"/>
                  <a:pt x="10349507" y="297491"/>
                  <a:pt x="10353761" y="402317"/>
                </a:cubicBezTo>
                <a:cubicBezTo>
                  <a:pt x="10358015" y="507143"/>
                  <a:pt x="10350157" y="672183"/>
                  <a:pt x="10353761" y="844424"/>
                </a:cubicBezTo>
                <a:cubicBezTo>
                  <a:pt x="10357365" y="1016665"/>
                  <a:pt x="10319698" y="1140990"/>
                  <a:pt x="10353761" y="1326321"/>
                </a:cubicBezTo>
                <a:cubicBezTo>
                  <a:pt x="10170069" y="1328701"/>
                  <a:pt x="10112286" y="1316162"/>
                  <a:pt x="9985627" y="1326321"/>
                </a:cubicBezTo>
                <a:cubicBezTo>
                  <a:pt x="9858968" y="1336480"/>
                  <a:pt x="9609915" y="1279957"/>
                  <a:pt x="9410418" y="1326321"/>
                </a:cubicBezTo>
                <a:cubicBezTo>
                  <a:pt x="9210921" y="1372685"/>
                  <a:pt x="9144184" y="1298897"/>
                  <a:pt x="8938747" y="1326321"/>
                </a:cubicBezTo>
                <a:cubicBezTo>
                  <a:pt x="8733310" y="1353745"/>
                  <a:pt x="8470975" y="1325640"/>
                  <a:pt x="8260000" y="1326321"/>
                </a:cubicBezTo>
                <a:cubicBezTo>
                  <a:pt x="8049025" y="1327002"/>
                  <a:pt x="7696688" y="1290180"/>
                  <a:pt x="7477716" y="1326321"/>
                </a:cubicBezTo>
                <a:cubicBezTo>
                  <a:pt x="7258744" y="1362462"/>
                  <a:pt x="7321591" y="1308276"/>
                  <a:pt x="7213120" y="1326321"/>
                </a:cubicBezTo>
                <a:cubicBezTo>
                  <a:pt x="7104649" y="1344366"/>
                  <a:pt x="6899061" y="1280601"/>
                  <a:pt x="6741449" y="1326321"/>
                </a:cubicBezTo>
                <a:cubicBezTo>
                  <a:pt x="6583837" y="1372041"/>
                  <a:pt x="6483376" y="1276280"/>
                  <a:pt x="6269777" y="1326321"/>
                </a:cubicBezTo>
                <a:cubicBezTo>
                  <a:pt x="6056178" y="1376362"/>
                  <a:pt x="5742382" y="1276687"/>
                  <a:pt x="5591031" y="1326321"/>
                </a:cubicBezTo>
                <a:cubicBezTo>
                  <a:pt x="5439680" y="1375955"/>
                  <a:pt x="5078393" y="1283759"/>
                  <a:pt x="4912284" y="1326321"/>
                </a:cubicBezTo>
                <a:cubicBezTo>
                  <a:pt x="4746175" y="1368883"/>
                  <a:pt x="4454183" y="1283676"/>
                  <a:pt x="4337075" y="1326321"/>
                </a:cubicBezTo>
                <a:cubicBezTo>
                  <a:pt x="4219967" y="1368966"/>
                  <a:pt x="4060661" y="1285501"/>
                  <a:pt x="3968942" y="1326321"/>
                </a:cubicBezTo>
                <a:cubicBezTo>
                  <a:pt x="3877223" y="1367141"/>
                  <a:pt x="3479983" y="1297511"/>
                  <a:pt x="3186658" y="1326321"/>
                </a:cubicBezTo>
                <a:cubicBezTo>
                  <a:pt x="2893333" y="1355131"/>
                  <a:pt x="2941410" y="1293559"/>
                  <a:pt x="2818524" y="1326321"/>
                </a:cubicBezTo>
                <a:cubicBezTo>
                  <a:pt x="2695638" y="1359083"/>
                  <a:pt x="2391836" y="1237701"/>
                  <a:pt x="2036240" y="1326321"/>
                </a:cubicBezTo>
                <a:cubicBezTo>
                  <a:pt x="1680644" y="1414941"/>
                  <a:pt x="1792881" y="1295972"/>
                  <a:pt x="1668106" y="1326321"/>
                </a:cubicBezTo>
                <a:cubicBezTo>
                  <a:pt x="1543331" y="1356670"/>
                  <a:pt x="1238643" y="1260131"/>
                  <a:pt x="989359" y="1326321"/>
                </a:cubicBezTo>
                <a:cubicBezTo>
                  <a:pt x="740075" y="1392511"/>
                  <a:pt x="676475" y="1314265"/>
                  <a:pt x="517688" y="1326321"/>
                </a:cubicBezTo>
                <a:cubicBezTo>
                  <a:pt x="358901" y="1338377"/>
                  <a:pt x="148937" y="1322377"/>
                  <a:pt x="0" y="1326321"/>
                </a:cubicBezTo>
                <a:cubicBezTo>
                  <a:pt x="-15139" y="1170530"/>
                  <a:pt x="20533" y="1077561"/>
                  <a:pt x="0" y="870951"/>
                </a:cubicBezTo>
                <a:cubicBezTo>
                  <a:pt x="-20533" y="664341"/>
                  <a:pt x="35234" y="615978"/>
                  <a:pt x="0" y="455370"/>
                </a:cubicBezTo>
                <a:cubicBezTo>
                  <a:pt x="-35234" y="294762"/>
                  <a:pt x="44089" y="202341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286974" y="-52815"/>
                  <a:pt x="480975" y="11916"/>
                  <a:pt x="678747" y="0"/>
                </a:cubicBezTo>
                <a:cubicBezTo>
                  <a:pt x="876519" y="-11916"/>
                  <a:pt x="1213850" y="64447"/>
                  <a:pt x="1461031" y="0"/>
                </a:cubicBezTo>
                <a:cubicBezTo>
                  <a:pt x="1708212" y="-64447"/>
                  <a:pt x="1994543" y="41043"/>
                  <a:pt x="2139777" y="0"/>
                </a:cubicBezTo>
                <a:cubicBezTo>
                  <a:pt x="2285011" y="-41043"/>
                  <a:pt x="2430990" y="34797"/>
                  <a:pt x="2507911" y="0"/>
                </a:cubicBezTo>
                <a:cubicBezTo>
                  <a:pt x="2584832" y="-34797"/>
                  <a:pt x="2878834" y="13092"/>
                  <a:pt x="2979582" y="0"/>
                </a:cubicBezTo>
                <a:cubicBezTo>
                  <a:pt x="3080330" y="-13092"/>
                  <a:pt x="3252098" y="36045"/>
                  <a:pt x="3451254" y="0"/>
                </a:cubicBezTo>
                <a:cubicBezTo>
                  <a:pt x="3650410" y="-36045"/>
                  <a:pt x="3686034" y="37816"/>
                  <a:pt x="3819387" y="0"/>
                </a:cubicBezTo>
                <a:cubicBezTo>
                  <a:pt x="3952740" y="-37816"/>
                  <a:pt x="4006990" y="4230"/>
                  <a:pt x="4083984" y="0"/>
                </a:cubicBezTo>
                <a:cubicBezTo>
                  <a:pt x="4160978" y="-4230"/>
                  <a:pt x="4249207" y="4775"/>
                  <a:pt x="4348580" y="0"/>
                </a:cubicBezTo>
                <a:cubicBezTo>
                  <a:pt x="4447953" y="-4775"/>
                  <a:pt x="4673347" y="30801"/>
                  <a:pt x="4820251" y="0"/>
                </a:cubicBezTo>
                <a:cubicBezTo>
                  <a:pt x="4967155" y="-30801"/>
                  <a:pt x="5126729" y="24681"/>
                  <a:pt x="5395460" y="0"/>
                </a:cubicBezTo>
                <a:cubicBezTo>
                  <a:pt x="5664191" y="-24681"/>
                  <a:pt x="6019739" y="27990"/>
                  <a:pt x="6177744" y="0"/>
                </a:cubicBezTo>
                <a:cubicBezTo>
                  <a:pt x="6335749" y="-27990"/>
                  <a:pt x="6737516" y="24289"/>
                  <a:pt x="6960028" y="0"/>
                </a:cubicBezTo>
                <a:cubicBezTo>
                  <a:pt x="7182540" y="-24289"/>
                  <a:pt x="7370145" y="65767"/>
                  <a:pt x="7638775" y="0"/>
                </a:cubicBezTo>
                <a:cubicBezTo>
                  <a:pt x="7907405" y="-65767"/>
                  <a:pt x="7778395" y="18022"/>
                  <a:pt x="7903371" y="0"/>
                </a:cubicBezTo>
                <a:cubicBezTo>
                  <a:pt x="8028347" y="-18022"/>
                  <a:pt x="8482957" y="65234"/>
                  <a:pt x="8685655" y="0"/>
                </a:cubicBezTo>
                <a:cubicBezTo>
                  <a:pt x="8888353" y="-65234"/>
                  <a:pt x="9026776" y="56829"/>
                  <a:pt x="9260864" y="0"/>
                </a:cubicBezTo>
                <a:cubicBezTo>
                  <a:pt x="9494952" y="-56829"/>
                  <a:pt x="9986071" y="41043"/>
                  <a:pt x="10353761" y="0"/>
                </a:cubicBezTo>
                <a:cubicBezTo>
                  <a:pt x="10403875" y="192127"/>
                  <a:pt x="10305679" y="322825"/>
                  <a:pt x="10353761" y="442107"/>
                </a:cubicBezTo>
                <a:cubicBezTo>
                  <a:pt x="10401843" y="561389"/>
                  <a:pt x="10324309" y="770928"/>
                  <a:pt x="10353761" y="857688"/>
                </a:cubicBezTo>
                <a:cubicBezTo>
                  <a:pt x="10383213" y="944448"/>
                  <a:pt x="10302681" y="1192489"/>
                  <a:pt x="10353761" y="1326321"/>
                </a:cubicBezTo>
                <a:cubicBezTo>
                  <a:pt x="10180970" y="1334944"/>
                  <a:pt x="10025942" y="1277259"/>
                  <a:pt x="9778552" y="1326321"/>
                </a:cubicBezTo>
                <a:cubicBezTo>
                  <a:pt x="9531162" y="1375383"/>
                  <a:pt x="9485330" y="1262596"/>
                  <a:pt x="9203343" y="1326321"/>
                </a:cubicBezTo>
                <a:cubicBezTo>
                  <a:pt x="8921356" y="1390046"/>
                  <a:pt x="8851114" y="1306816"/>
                  <a:pt x="8628134" y="1326321"/>
                </a:cubicBezTo>
                <a:cubicBezTo>
                  <a:pt x="8405154" y="1345826"/>
                  <a:pt x="8284061" y="1306873"/>
                  <a:pt x="8156463" y="1326321"/>
                </a:cubicBezTo>
                <a:cubicBezTo>
                  <a:pt x="8028865" y="1345769"/>
                  <a:pt x="7952749" y="1310528"/>
                  <a:pt x="7891867" y="1326321"/>
                </a:cubicBezTo>
                <a:cubicBezTo>
                  <a:pt x="7830985" y="1342114"/>
                  <a:pt x="7656995" y="1320940"/>
                  <a:pt x="7523733" y="1326321"/>
                </a:cubicBezTo>
                <a:cubicBezTo>
                  <a:pt x="7390471" y="1331702"/>
                  <a:pt x="7279906" y="1285810"/>
                  <a:pt x="7155599" y="1326321"/>
                </a:cubicBezTo>
                <a:cubicBezTo>
                  <a:pt x="7031292" y="1366832"/>
                  <a:pt x="6692600" y="1295641"/>
                  <a:pt x="6476853" y="1326321"/>
                </a:cubicBezTo>
                <a:cubicBezTo>
                  <a:pt x="6261106" y="1357001"/>
                  <a:pt x="6147243" y="1271682"/>
                  <a:pt x="5901644" y="1326321"/>
                </a:cubicBezTo>
                <a:cubicBezTo>
                  <a:pt x="5656045" y="1380960"/>
                  <a:pt x="5750341" y="1309076"/>
                  <a:pt x="5637048" y="1326321"/>
                </a:cubicBezTo>
                <a:cubicBezTo>
                  <a:pt x="5523755" y="1343566"/>
                  <a:pt x="5280042" y="1318480"/>
                  <a:pt x="5165376" y="1326321"/>
                </a:cubicBezTo>
                <a:cubicBezTo>
                  <a:pt x="5050710" y="1334162"/>
                  <a:pt x="4945741" y="1324441"/>
                  <a:pt x="4797243" y="1326321"/>
                </a:cubicBezTo>
                <a:cubicBezTo>
                  <a:pt x="4648745" y="1328201"/>
                  <a:pt x="4465721" y="1290681"/>
                  <a:pt x="4325571" y="1326321"/>
                </a:cubicBezTo>
                <a:cubicBezTo>
                  <a:pt x="4185421" y="1361961"/>
                  <a:pt x="3871196" y="1297882"/>
                  <a:pt x="3750362" y="1326321"/>
                </a:cubicBezTo>
                <a:cubicBezTo>
                  <a:pt x="3629528" y="1354760"/>
                  <a:pt x="3564358" y="1295524"/>
                  <a:pt x="3382229" y="1326321"/>
                </a:cubicBezTo>
                <a:cubicBezTo>
                  <a:pt x="3200100" y="1357118"/>
                  <a:pt x="3152387" y="1313897"/>
                  <a:pt x="3014095" y="1326321"/>
                </a:cubicBezTo>
                <a:cubicBezTo>
                  <a:pt x="2875803" y="1338745"/>
                  <a:pt x="2593284" y="1277475"/>
                  <a:pt x="2335348" y="1326321"/>
                </a:cubicBezTo>
                <a:cubicBezTo>
                  <a:pt x="2077412" y="1375167"/>
                  <a:pt x="2018071" y="1324244"/>
                  <a:pt x="1863677" y="1326321"/>
                </a:cubicBezTo>
                <a:cubicBezTo>
                  <a:pt x="1709283" y="1328398"/>
                  <a:pt x="1532996" y="1276661"/>
                  <a:pt x="1392006" y="1326321"/>
                </a:cubicBezTo>
                <a:cubicBezTo>
                  <a:pt x="1251016" y="1375981"/>
                  <a:pt x="1080981" y="1275091"/>
                  <a:pt x="920334" y="1326321"/>
                </a:cubicBezTo>
                <a:cubicBezTo>
                  <a:pt x="759687" y="1377551"/>
                  <a:pt x="190145" y="1298812"/>
                  <a:pt x="0" y="1326321"/>
                </a:cubicBezTo>
                <a:cubicBezTo>
                  <a:pt x="-7164" y="1213181"/>
                  <a:pt x="48690" y="1025298"/>
                  <a:pt x="0" y="897477"/>
                </a:cubicBezTo>
                <a:cubicBezTo>
                  <a:pt x="-48690" y="769656"/>
                  <a:pt x="33116" y="645266"/>
                  <a:pt x="0" y="455370"/>
                </a:cubicBezTo>
                <a:cubicBezTo>
                  <a:pt x="-33116" y="265474"/>
                  <a:pt x="41571" y="126673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435200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Conclusion from financial quarter wise restaurant open</a:t>
            </a: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C58E15C4-779E-7AD6-4B0C-051898B42D3A}"/>
              </a:ext>
            </a:extLst>
          </p:cNvPr>
          <p:cNvSpPr/>
          <p:nvPr/>
        </p:nvSpPr>
        <p:spPr>
          <a:xfrm>
            <a:off x="825304" y="1966451"/>
            <a:ext cx="10452295" cy="4463845"/>
          </a:xfrm>
          <a:custGeom>
            <a:avLst/>
            <a:gdLst>
              <a:gd name="connsiteX0" fmla="*/ 743989 w 10452295"/>
              <a:gd name="connsiteY0" fmla="*/ 0 h 4463845"/>
              <a:gd name="connsiteX1" fmla="*/ 1431253 w 10452295"/>
              <a:gd name="connsiteY1" fmla="*/ 0 h 4463845"/>
              <a:gd name="connsiteX2" fmla="*/ 2208161 w 10452295"/>
              <a:gd name="connsiteY2" fmla="*/ 0 h 4463845"/>
              <a:gd name="connsiteX3" fmla="*/ 2895425 w 10452295"/>
              <a:gd name="connsiteY3" fmla="*/ 0 h 4463845"/>
              <a:gd name="connsiteX4" fmla="*/ 3582689 w 10452295"/>
              <a:gd name="connsiteY4" fmla="*/ 0 h 4463845"/>
              <a:gd name="connsiteX5" fmla="*/ 4090667 w 10452295"/>
              <a:gd name="connsiteY5" fmla="*/ 0 h 4463845"/>
              <a:gd name="connsiteX6" fmla="*/ 4777932 w 10452295"/>
              <a:gd name="connsiteY6" fmla="*/ 0 h 4463845"/>
              <a:gd name="connsiteX7" fmla="*/ 5375553 w 10452295"/>
              <a:gd name="connsiteY7" fmla="*/ 0 h 4463845"/>
              <a:gd name="connsiteX8" fmla="*/ 6152460 w 10452295"/>
              <a:gd name="connsiteY8" fmla="*/ 0 h 4463845"/>
              <a:gd name="connsiteX9" fmla="*/ 6929368 w 10452295"/>
              <a:gd name="connsiteY9" fmla="*/ 0 h 4463845"/>
              <a:gd name="connsiteX10" fmla="*/ 7347703 w 10452295"/>
              <a:gd name="connsiteY10" fmla="*/ 0 h 4463845"/>
              <a:gd name="connsiteX11" fmla="*/ 8034967 w 10452295"/>
              <a:gd name="connsiteY11" fmla="*/ 0 h 4463845"/>
              <a:gd name="connsiteX12" fmla="*/ 8363658 w 10452295"/>
              <a:gd name="connsiteY12" fmla="*/ 0 h 4463845"/>
              <a:gd name="connsiteX13" fmla="*/ 8961280 w 10452295"/>
              <a:gd name="connsiteY13" fmla="*/ 0 h 4463845"/>
              <a:gd name="connsiteX14" fmla="*/ 9708306 w 10452295"/>
              <a:gd name="connsiteY14" fmla="*/ 0 h 4463845"/>
              <a:gd name="connsiteX15" fmla="*/ 10057981 w 10452295"/>
              <a:gd name="connsiteY15" fmla="*/ 349675 h 4463845"/>
              <a:gd name="connsiteX16" fmla="*/ 10452295 w 10452295"/>
              <a:gd name="connsiteY16" fmla="*/ 743989 h 4463845"/>
              <a:gd name="connsiteX17" fmla="*/ 10452295 w 10452295"/>
              <a:gd name="connsiteY17" fmla="*/ 1201000 h 4463845"/>
              <a:gd name="connsiteX18" fmla="*/ 10452295 w 10452295"/>
              <a:gd name="connsiteY18" fmla="*/ 1769606 h 4463845"/>
              <a:gd name="connsiteX19" fmla="*/ 10452295 w 10452295"/>
              <a:gd name="connsiteY19" fmla="*/ 2263816 h 4463845"/>
              <a:gd name="connsiteX20" fmla="*/ 10452295 w 10452295"/>
              <a:gd name="connsiteY20" fmla="*/ 2758025 h 4463845"/>
              <a:gd name="connsiteX21" fmla="*/ 10452295 w 10452295"/>
              <a:gd name="connsiteY21" fmla="*/ 3177838 h 4463845"/>
              <a:gd name="connsiteX22" fmla="*/ 10452295 w 10452295"/>
              <a:gd name="connsiteY22" fmla="*/ 3634849 h 4463845"/>
              <a:gd name="connsiteX23" fmla="*/ 10452295 w 10452295"/>
              <a:gd name="connsiteY23" fmla="*/ 4463845 h 4463845"/>
              <a:gd name="connsiteX24" fmla="*/ 10452295 w 10452295"/>
              <a:gd name="connsiteY24" fmla="*/ 4463845 h 4463845"/>
              <a:gd name="connsiteX25" fmla="*/ 10185181 w 10452295"/>
              <a:gd name="connsiteY25" fmla="*/ 4463845 h 4463845"/>
              <a:gd name="connsiteX26" fmla="*/ 9499975 w 10452295"/>
              <a:gd name="connsiteY26" fmla="*/ 4463845 h 4463845"/>
              <a:gd name="connsiteX27" fmla="*/ 9023815 w 10452295"/>
              <a:gd name="connsiteY27" fmla="*/ 4463845 h 4463845"/>
              <a:gd name="connsiteX28" fmla="*/ 8338609 w 10452295"/>
              <a:gd name="connsiteY28" fmla="*/ 4463845 h 4463845"/>
              <a:gd name="connsiteX29" fmla="*/ 7653403 w 10452295"/>
              <a:gd name="connsiteY29" fmla="*/ 4463845 h 4463845"/>
              <a:gd name="connsiteX30" fmla="*/ 7072720 w 10452295"/>
              <a:gd name="connsiteY30" fmla="*/ 4463845 h 4463845"/>
              <a:gd name="connsiteX31" fmla="*/ 6387514 w 10452295"/>
              <a:gd name="connsiteY31" fmla="*/ 4463845 h 4463845"/>
              <a:gd name="connsiteX32" fmla="*/ 6015876 w 10452295"/>
              <a:gd name="connsiteY32" fmla="*/ 4463845 h 4463845"/>
              <a:gd name="connsiteX33" fmla="*/ 5435193 w 10452295"/>
              <a:gd name="connsiteY33" fmla="*/ 4463845 h 4463845"/>
              <a:gd name="connsiteX34" fmla="*/ 4959033 w 10452295"/>
              <a:gd name="connsiteY34" fmla="*/ 4463845 h 4463845"/>
              <a:gd name="connsiteX35" fmla="*/ 4482873 w 10452295"/>
              <a:gd name="connsiteY35" fmla="*/ 4463845 h 4463845"/>
              <a:gd name="connsiteX36" fmla="*/ 3902190 w 10452295"/>
              <a:gd name="connsiteY36" fmla="*/ 4463845 h 4463845"/>
              <a:gd name="connsiteX37" fmla="*/ 3216984 w 10452295"/>
              <a:gd name="connsiteY37" fmla="*/ 4463845 h 4463845"/>
              <a:gd name="connsiteX38" fmla="*/ 2531778 w 10452295"/>
              <a:gd name="connsiteY38" fmla="*/ 4463845 h 4463845"/>
              <a:gd name="connsiteX39" fmla="*/ 1846572 w 10452295"/>
              <a:gd name="connsiteY39" fmla="*/ 4463845 h 4463845"/>
              <a:gd name="connsiteX40" fmla="*/ 1161366 w 10452295"/>
              <a:gd name="connsiteY40" fmla="*/ 4463845 h 4463845"/>
              <a:gd name="connsiteX41" fmla="*/ 789729 w 10452295"/>
              <a:gd name="connsiteY41" fmla="*/ 4463845 h 4463845"/>
              <a:gd name="connsiteX42" fmla="*/ 0 w 10452295"/>
              <a:gd name="connsiteY42" fmla="*/ 4463845 h 4463845"/>
              <a:gd name="connsiteX43" fmla="*/ 0 w 10452295"/>
              <a:gd name="connsiteY43" fmla="*/ 4463845 h 4463845"/>
              <a:gd name="connsiteX44" fmla="*/ 0 w 10452295"/>
              <a:gd name="connsiteY44" fmla="*/ 4006834 h 4463845"/>
              <a:gd name="connsiteX45" fmla="*/ 0 w 10452295"/>
              <a:gd name="connsiteY45" fmla="*/ 3401029 h 4463845"/>
              <a:gd name="connsiteX46" fmla="*/ 0 w 10452295"/>
              <a:gd name="connsiteY46" fmla="*/ 2832422 h 4463845"/>
              <a:gd name="connsiteX47" fmla="*/ 0 w 10452295"/>
              <a:gd name="connsiteY47" fmla="*/ 2338213 h 4463845"/>
              <a:gd name="connsiteX48" fmla="*/ 0 w 10452295"/>
              <a:gd name="connsiteY48" fmla="*/ 1769606 h 4463845"/>
              <a:gd name="connsiteX49" fmla="*/ 0 w 10452295"/>
              <a:gd name="connsiteY49" fmla="*/ 743989 h 4463845"/>
              <a:gd name="connsiteX50" fmla="*/ 386874 w 10452295"/>
              <a:gd name="connsiteY50" fmla="*/ 357115 h 4463845"/>
              <a:gd name="connsiteX51" fmla="*/ 743989 w 10452295"/>
              <a:gd name="connsiteY51" fmla="*/ 0 h 44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452295" h="4463845" fill="none" extrusionOk="0">
                <a:moveTo>
                  <a:pt x="743989" y="0"/>
                </a:moveTo>
                <a:cubicBezTo>
                  <a:pt x="1070563" y="-4305"/>
                  <a:pt x="1186244" y="764"/>
                  <a:pt x="1431253" y="0"/>
                </a:cubicBezTo>
                <a:cubicBezTo>
                  <a:pt x="1676262" y="-764"/>
                  <a:pt x="1979793" y="12829"/>
                  <a:pt x="2208161" y="0"/>
                </a:cubicBezTo>
                <a:cubicBezTo>
                  <a:pt x="2436529" y="-12829"/>
                  <a:pt x="2609068" y="28022"/>
                  <a:pt x="2895425" y="0"/>
                </a:cubicBezTo>
                <a:cubicBezTo>
                  <a:pt x="3181782" y="-28022"/>
                  <a:pt x="3352215" y="11459"/>
                  <a:pt x="3582689" y="0"/>
                </a:cubicBezTo>
                <a:cubicBezTo>
                  <a:pt x="3813163" y="-11459"/>
                  <a:pt x="3844560" y="34404"/>
                  <a:pt x="4090667" y="0"/>
                </a:cubicBezTo>
                <a:cubicBezTo>
                  <a:pt x="4336774" y="-34404"/>
                  <a:pt x="4449111" y="32187"/>
                  <a:pt x="4777932" y="0"/>
                </a:cubicBezTo>
                <a:cubicBezTo>
                  <a:pt x="5106754" y="-32187"/>
                  <a:pt x="5194728" y="6452"/>
                  <a:pt x="5375553" y="0"/>
                </a:cubicBezTo>
                <a:cubicBezTo>
                  <a:pt x="5556378" y="-6452"/>
                  <a:pt x="5963169" y="41965"/>
                  <a:pt x="6152460" y="0"/>
                </a:cubicBezTo>
                <a:cubicBezTo>
                  <a:pt x="6341751" y="-41965"/>
                  <a:pt x="6722528" y="84059"/>
                  <a:pt x="6929368" y="0"/>
                </a:cubicBezTo>
                <a:cubicBezTo>
                  <a:pt x="7136208" y="-84059"/>
                  <a:pt x="7222837" y="45419"/>
                  <a:pt x="7347703" y="0"/>
                </a:cubicBezTo>
                <a:cubicBezTo>
                  <a:pt x="7472569" y="-45419"/>
                  <a:pt x="7809001" y="34863"/>
                  <a:pt x="8034967" y="0"/>
                </a:cubicBezTo>
                <a:cubicBezTo>
                  <a:pt x="8260933" y="-34863"/>
                  <a:pt x="8250734" y="35872"/>
                  <a:pt x="8363658" y="0"/>
                </a:cubicBezTo>
                <a:cubicBezTo>
                  <a:pt x="8476582" y="-35872"/>
                  <a:pt x="8770594" y="24837"/>
                  <a:pt x="8961280" y="0"/>
                </a:cubicBezTo>
                <a:cubicBezTo>
                  <a:pt x="9151966" y="-24837"/>
                  <a:pt x="9375857" y="26959"/>
                  <a:pt x="9708306" y="0"/>
                </a:cubicBezTo>
                <a:cubicBezTo>
                  <a:pt x="9831471" y="81290"/>
                  <a:pt x="9917561" y="256584"/>
                  <a:pt x="10057981" y="349675"/>
                </a:cubicBezTo>
                <a:cubicBezTo>
                  <a:pt x="10198401" y="442766"/>
                  <a:pt x="10275814" y="639049"/>
                  <a:pt x="10452295" y="743989"/>
                </a:cubicBezTo>
                <a:cubicBezTo>
                  <a:pt x="10467182" y="920676"/>
                  <a:pt x="10402774" y="1043311"/>
                  <a:pt x="10452295" y="1201000"/>
                </a:cubicBezTo>
                <a:cubicBezTo>
                  <a:pt x="10501816" y="1358689"/>
                  <a:pt x="10414406" y="1600770"/>
                  <a:pt x="10452295" y="1769606"/>
                </a:cubicBezTo>
                <a:cubicBezTo>
                  <a:pt x="10490184" y="1938442"/>
                  <a:pt x="10427628" y="2068672"/>
                  <a:pt x="10452295" y="2263816"/>
                </a:cubicBezTo>
                <a:cubicBezTo>
                  <a:pt x="10476962" y="2458960"/>
                  <a:pt x="10450982" y="2574284"/>
                  <a:pt x="10452295" y="2758025"/>
                </a:cubicBezTo>
                <a:cubicBezTo>
                  <a:pt x="10453608" y="2941766"/>
                  <a:pt x="10450254" y="3000305"/>
                  <a:pt x="10452295" y="3177838"/>
                </a:cubicBezTo>
                <a:cubicBezTo>
                  <a:pt x="10454336" y="3355371"/>
                  <a:pt x="10440234" y="3425616"/>
                  <a:pt x="10452295" y="3634849"/>
                </a:cubicBezTo>
                <a:cubicBezTo>
                  <a:pt x="10464356" y="3844082"/>
                  <a:pt x="10386535" y="4269301"/>
                  <a:pt x="10452295" y="4463845"/>
                </a:cubicBezTo>
                <a:lnTo>
                  <a:pt x="10452295" y="4463845"/>
                </a:lnTo>
                <a:cubicBezTo>
                  <a:pt x="10352001" y="4494052"/>
                  <a:pt x="10268289" y="4458752"/>
                  <a:pt x="10185181" y="4463845"/>
                </a:cubicBezTo>
                <a:cubicBezTo>
                  <a:pt x="10102073" y="4468938"/>
                  <a:pt x="9785944" y="4427477"/>
                  <a:pt x="9499975" y="4463845"/>
                </a:cubicBezTo>
                <a:cubicBezTo>
                  <a:pt x="9214006" y="4500213"/>
                  <a:pt x="9180184" y="4452897"/>
                  <a:pt x="9023815" y="4463845"/>
                </a:cubicBezTo>
                <a:cubicBezTo>
                  <a:pt x="8867446" y="4474793"/>
                  <a:pt x="8624535" y="4462920"/>
                  <a:pt x="8338609" y="4463845"/>
                </a:cubicBezTo>
                <a:cubicBezTo>
                  <a:pt x="8052683" y="4464770"/>
                  <a:pt x="7794640" y="4416605"/>
                  <a:pt x="7653403" y="4463845"/>
                </a:cubicBezTo>
                <a:cubicBezTo>
                  <a:pt x="7512166" y="4511085"/>
                  <a:pt x="7330404" y="4404874"/>
                  <a:pt x="7072720" y="4463845"/>
                </a:cubicBezTo>
                <a:cubicBezTo>
                  <a:pt x="6815036" y="4522816"/>
                  <a:pt x="6661498" y="4398703"/>
                  <a:pt x="6387514" y="4463845"/>
                </a:cubicBezTo>
                <a:cubicBezTo>
                  <a:pt x="6113530" y="4528987"/>
                  <a:pt x="6134340" y="4429445"/>
                  <a:pt x="6015876" y="4463845"/>
                </a:cubicBezTo>
                <a:cubicBezTo>
                  <a:pt x="5897412" y="4498245"/>
                  <a:pt x="5701041" y="4405767"/>
                  <a:pt x="5435193" y="4463845"/>
                </a:cubicBezTo>
                <a:cubicBezTo>
                  <a:pt x="5169345" y="4521923"/>
                  <a:pt x="5122093" y="4406786"/>
                  <a:pt x="4959033" y="4463845"/>
                </a:cubicBezTo>
                <a:cubicBezTo>
                  <a:pt x="4795973" y="4520904"/>
                  <a:pt x="4589710" y="4430920"/>
                  <a:pt x="4482873" y="4463845"/>
                </a:cubicBezTo>
                <a:cubicBezTo>
                  <a:pt x="4376036" y="4496770"/>
                  <a:pt x="4159568" y="4422883"/>
                  <a:pt x="3902190" y="4463845"/>
                </a:cubicBezTo>
                <a:cubicBezTo>
                  <a:pt x="3644812" y="4504807"/>
                  <a:pt x="3394315" y="4454051"/>
                  <a:pt x="3216984" y="4463845"/>
                </a:cubicBezTo>
                <a:cubicBezTo>
                  <a:pt x="3039653" y="4473639"/>
                  <a:pt x="2827083" y="4451709"/>
                  <a:pt x="2531778" y="4463845"/>
                </a:cubicBezTo>
                <a:cubicBezTo>
                  <a:pt x="2236473" y="4475981"/>
                  <a:pt x="2030292" y="4397048"/>
                  <a:pt x="1846572" y="4463845"/>
                </a:cubicBezTo>
                <a:cubicBezTo>
                  <a:pt x="1662852" y="4530642"/>
                  <a:pt x="1328399" y="4409583"/>
                  <a:pt x="1161366" y="4463845"/>
                </a:cubicBezTo>
                <a:cubicBezTo>
                  <a:pt x="994333" y="4518107"/>
                  <a:pt x="909465" y="4436610"/>
                  <a:pt x="789729" y="4463845"/>
                </a:cubicBezTo>
                <a:cubicBezTo>
                  <a:pt x="669993" y="4491080"/>
                  <a:pt x="194967" y="4439527"/>
                  <a:pt x="0" y="4463845"/>
                </a:cubicBezTo>
                <a:lnTo>
                  <a:pt x="0" y="4463845"/>
                </a:lnTo>
                <a:cubicBezTo>
                  <a:pt x="-18578" y="4331613"/>
                  <a:pt x="3136" y="4137526"/>
                  <a:pt x="0" y="4006834"/>
                </a:cubicBezTo>
                <a:cubicBezTo>
                  <a:pt x="-3136" y="3876142"/>
                  <a:pt x="4024" y="3542496"/>
                  <a:pt x="0" y="3401029"/>
                </a:cubicBezTo>
                <a:cubicBezTo>
                  <a:pt x="-4024" y="3259563"/>
                  <a:pt x="41233" y="3040927"/>
                  <a:pt x="0" y="2832422"/>
                </a:cubicBezTo>
                <a:cubicBezTo>
                  <a:pt x="-41233" y="2623917"/>
                  <a:pt x="9162" y="2505126"/>
                  <a:pt x="0" y="2338213"/>
                </a:cubicBezTo>
                <a:cubicBezTo>
                  <a:pt x="-9162" y="2171300"/>
                  <a:pt x="54515" y="1946423"/>
                  <a:pt x="0" y="1769606"/>
                </a:cubicBezTo>
                <a:cubicBezTo>
                  <a:pt x="-54515" y="1592789"/>
                  <a:pt x="54779" y="969306"/>
                  <a:pt x="0" y="743989"/>
                </a:cubicBezTo>
                <a:cubicBezTo>
                  <a:pt x="67686" y="655037"/>
                  <a:pt x="285465" y="536302"/>
                  <a:pt x="386874" y="357115"/>
                </a:cubicBezTo>
                <a:cubicBezTo>
                  <a:pt x="488283" y="177928"/>
                  <a:pt x="592443" y="190427"/>
                  <a:pt x="743989" y="0"/>
                </a:cubicBezTo>
                <a:close/>
              </a:path>
              <a:path w="10452295" h="4463845" stroke="0" extrusionOk="0">
                <a:moveTo>
                  <a:pt x="743989" y="0"/>
                </a:moveTo>
                <a:cubicBezTo>
                  <a:pt x="866413" y="-18469"/>
                  <a:pt x="1016332" y="50445"/>
                  <a:pt x="1251967" y="0"/>
                </a:cubicBezTo>
                <a:cubicBezTo>
                  <a:pt x="1487602" y="-50445"/>
                  <a:pt x="1571310" y="22724"/>
                  <a:pt x="1759945" y="0"/>
                </a:cubicBezTo>
                <a:cubicBezTo>
                  <a:pt x="1948580" y="-22724"/>
                  <a:pt x="2000729" y="18796"/>
                  <a:pt x="2178280" y="0"/>
                </a:cubicBezTo>
                <a:cubicBezTo>
                  <a:pt x="2355832" y="-18796"/>
                  <a:pt x="2444445" y="11507"/>
                  <a:pt x="2596615" y="0"/>
                </a:cubicBezTo>
                <a:cubicBezTo>
                  <a:pt x="2748785" y="-11507"/>
                  <a:pt x="2982678" y="13873"/>
                  <a:pt x="3194236" y="0"/>
                </a:cubicBezTo>
                <a:cubicBezTo>
                  <a:pt x="3405794" y="-13873"/>
                  <a:pt x="3550731" y="71348"/>
                  <a:pt x="3791857" y="0"/>
                </a:cubicBezTo>
                <a:cubicBezTo>
                  <a:pt x="4032983" y="-71348"/>
                  <a:pt x="4063425" y="33133"/>
                  <a:pt x="4210192" y="0"/>
                </a:cubicBezTo>
                <a:cubicBezTo>
                  <a:pt x="4356959" y="-33133"/>
                  <a:pt x="4503386" y="17886"/>
                  <a:pt x="4628526" y="0"/>
                </a:cubicBezTo>
                <a:cubicBezTo>
                  <a:pt x="4753666" y="-17886"/>
                  <a:pt x="5034532" y="18211"/>
                  <a:pt x="5405434" y="0"/>
                </a:cubicBezTo>
                <a:cubicBezTo>
                  <a:pt x="5776336" y="-18211"/>
                  <a:pt x="5724915" y="23321"/>
                  <a:pt x="5823769" y="0"/>
                </a:cubicBezTo>
                <a:cubicBezTo>
                  <a:pt x="5922624" y="-23321"/>
                  <a:pt x="6153004" y="32232"/>
                  <a:pt x="6242103" y="0"/>
                </a:cubicBezTo>
                <a:cubicBezTo>
                  <a:pt x="6331202" y="-32232"/>
                  <a:pt x="6613700" y="76568"/>
                  <a:pt x="6929368" y="0"/>
                </a:cubicBezTo>
                <a:cubicBezTo>
                  <a:pt x="7245037" y="-76568"/>
                  <a:pt x="7330999" y="48902"/>
                  <a:pt x="7437346" y="0"/>
                </a:cubicBezTo>
                <a:cubicBezTo>
                  <a:pt x="7543693" y="-48902"/>
                  <a:pt x="7667647" y="24880"/>
                  <a:pt x="7766037" y="0"/>
                </a:cubicBezTo>
                <a:cubicBezTo>
                  <a:pt x="7864427" y="-24880"/>
                  <a:pt x="8052679" y="29536"/>
                  <a:pt x="8184372" y="0"/>
                </a:cubicBezTo>
                <a:cubicBezTo>
                  <a:pt x="8316065" y="-29536"/>
                  <a:pt x="8696608" y="81464"/>
                  <a:pt x="8961280" y="0"/>
                </a:cubicBezTo>
                <a:cubicBezTo>
                  <a:pt x="9225952" y="-81464"/>
                  <a:pt x="9557484" y="5040"/>
                  <a:pt x="9708306" y="0"/>
                </a:cubicBezTo>
                <a:cubicBezTo>
                  <a:pt x="9883916" y="138422"/>
                  <a:pt x="9905134" y="206572"/>
                  <a:pt x="10057981" y="349675"/>
                </a:cubicBezTo>
                <a:cubicBezTo>
                  <a:pt x="10210828" y="492778"/>
                  <a:pt x="10289195" y="642925"/>
                  <a:pt x="10452295" y="743989"/>
                </a:cubicBezTo>
                <a:cubicBezTo>
                  <a:pt x="10493776" y="844156"/>
                  <a:pt x="10402651" y="1055172"/>
                  <a:pt x="10452295" y="1201000"/>
                </a:cubicBezTo>
                <a:cubicBezTo>
                  <a:pt x="10501939" y="1346828"/>
                  <a:pt x="10406297" y="1518155"/>
                  <a:pt x="10452295" y="1806805"/>
                </a:cubicBezTo>
                <a:cubicBezTo>
                  <a:pt x="10498293" y="2095456"/>
                  <a:pt x="10431631" y="2071641"/>
                  <a:pt x="10452295" y="2263816"/>
                </a:cubicBezTo>
                <a:cubicBezTo>
                  <a:pt x="10472959" y="2455991"/>
                  <a:pt x="10420540" y="2693744"/>
                  <a:pt x="10452295" y="2869621"/>
                </a:cubicBezTo>
                <a:cubicBezTo>
                  <a:pt x="10484050" y="3045499"/>
                  <a:pt x="10405374" y="3163817"/>
                  <a:pt x="10452295" y="3438228"/>
                </a:cubicBezTo>
                <a:cubicBezTo>
                  <a:pt x="10499216" y="3712639"/>
                  <a:pt x="10423487" y="3727240"/>
                  <a:pt x="10452295" y="3895238"/>
                </a:cubicBezTo>
                <a:cubicBezTo>
                  <a:pt x="10481103" y="4063236"/>
                  <a:pt x="10406281" y="4296157"/>
                  <a:pt x="10452295" y="4463845"/>
                </a:cubicBezTo>
                <a:lnTo>
                  <a:pt x="10452295" y="4463845"/>
                </a:lnTo>
                <a:cubicBezTo>
                  <a:pt x="10169539" y="4498724"/>
                  <a:pt x="9942925" y="4443570"/>
                  <a:pt x="9767089" y="4463845"/>
                </a:cubicBezTo>
                <a:cubicBezTo>
                  <a:pt x="9591253" y="4484120"/>
                  <a:pt x="9504667" y="4434464"/>
                  <a:pt x="9290929" y="4463845"/>
                </a:cubicBezTo>
                <a:cubicBezTo>
                  <a:pt x="9077191" y="4493226"/>
                  <a:pt x="8944287" y="4437894"/>
                  <a:pt x="8814769" y="4463845"/>
                </a:cubicBezTo>
                <a:cubicBezTo>
                  <a:pt x="8685251" y="4489796"/>
                  <a:pt x="8418070" y="4462407"/>
                  <a:pt x="8025040" y="4463845"/>
                </a:cubicBezTo>
                <a:cubicBezTo>
                  <a:pt x="7632010" y="4465283"/>
                  <a:pt x="7585656" y="4420641"/>
                  <a:pt x="7444357" y="4463845"/>
                </a:cubicBezTo>
                <a:cubicBezTo>
                  <a:pt x="7303058" y="4507049"/>
                  <a:pt x="7102397" y="4412351"/>
                  <a:pt x="6863674" y="4463845"/>
                </a:cubicBezTo>
                <a:cubicBezTo>
                  <a:pt x="6624951" y="4515339"/>
                  <a:pt x="6489994" y="4446186"/>
                  <a:pt x="6387514" y="4463845"/>
                </a:cubicBezTo>
                <a:cubicBezTo>
                  <a:pt x="6285034" y="4481504"/>
                  <a:pt x="6185855" y="4463239"/>
                  <a:pt x="6015876" y="4463845"/>
                </a:cubicBezTo>
                <a:cubicBezTo>
                  <a:pt x="5845897" y="4464451"/>
                  <a:pt x="5749329" y="4457613"/>
                  <a:pt x="5644239" y="4463845"/>
                </a:cubicBezTo>
                <a:cubicBezTo>
                  <a:pt x="5539149" y="4470077"/>
                  <a:pt x="5156702" y="4384870"/>
                  <a:pt x="4959033" y="4463845"/>
                </a:cubicBezTo>
                <a:cubicBezTo>
                  <a:pt x="4761364" y="4542820"/>
                  <a:pt x="4602760" y="4463450"/>
                  <a:pt x="4273827" y="4463845"/>
                </a:cubicBezTo>
                <a:cubicBezTo>
                  <a:pt x="3944894" y="4464240"/>
                  <a:pt x="3996010" y="4438497"/>
                  <a:pt x="3797667" y="4463845"/>
                </a:cubicBezTo>
                <a:cubicBezTo>
                  <a:pt x="3599324" y="4489193"/>
                  <a:pt x="3413188" y="4383914"/>
                  <a:pt x="3112461" y="4463845"/>
                </a:cubicBezTo>
                <a:cubicBezTo>
                  <a:pt x="2811734" y="4543776"/>
                  <a:pt x="2696560" y="4451804"/>
                  <a:pt x="2427255" y="4463845"/>
                </a:cubicBezTo>
                <a:cubicBezTo>
                  <a:pt x="2157950" y="4475886"/>
                  <a:pt x="2129241" y="4449029"/>
                  <a:pt x="1951095" y="4463845"/>
                </a:cubicBezTo>
                <a:cubicBezTo>
                  <a:pt x="1772949" y="4478661"/>
                  <a:pt x="1749545" y="4435599"/>
                  <a:pt x="1683981" y="4463845"/>
                </a:cubicBezTo>
                <a:cubicBezTo>
                  <a:pt x="1618417" y="4492091"/>
                  <a:pt x="1320142" y="4401899"/>
                  <a:pt x="1103298" y="4463845"/>
                </a:cubicBezTo>
                <a:cubicBezTo>
                  <a:pt x="886454" y="4525791"/>
                  <a:pt x="939798" y="4461526"/>
                  <a:pt x="836184" y="4463845"/>
                </a:cubicBezTo>
                <a:cubicBezTo>
                  <a:pt x="732570" y="4466164"/>
                  <a:pt x="644385" y="4455200"/>
                  <a:pt x="569069" y="4463845"/>
                </a:cubicBezTo>
                <a:cubicBezTo>
                  <a:pt x="493753" y="4472490"/>
                  <a:pt x="280068" y="4397157"/>
                  <a:pt x="0" y="4463845"/>
                </a:cubicBezTo>
                <a:lnTo>
                  <a:pt x="0" y="4463845"/>
                </a:lnTo>
                <a:cubicBezTo>
                  <a:pt x="-13000" y="4282086"/>
                  <a:pt x="45559" y="4176337"/>
                  <a:pt x="0" y="3932437"/>
                </a:cubicBezTo>
                <a:cubicBezTo>
                  <a:pt x="-45559" y="3688537"/>
                  <a:pt x="8610" y="3569575"/>
                  <a:pt x="0" y="3363830"/>
                </a:cubicBezTo>
                <a:cubicBezTo>
                  <a:pt x="-8610" y="3158085"/>
                  <a:pt x="47110" y="3055391"/>
                  <a:pt x="0" y="2944018"/>
                </a:cubicBezTo>
                <a:cubicBezTo>
                  <a:pt x="-47110" y="2832645"/>
                  <a:pt x="43020" y="2491137"/>
                  <a:pt x="0" y="2338213"/>
                </a:cubicBezTo>
                <a:cubicBezTo>
                  <a:pt x="-43020" y="2185290"/>
                  <a:pt x="18781" y="2055053"/>
                  <a:pt x="0" y="1918401"/>
                </a:cubicBezTo>
                <a:cubicBezTo>
                  <a:pt x="-18781" y="1781749"/>
                  <a:pt x="36284" y="1500720"/>
                  <a:pt x="0" y="1386993"/>
                </a:cubicBezTo>
                <a:cubicBezTo>
                  <a:pt x="-36284" y="1273266"/>
                  <a:pt x="24681" y="996831"/>
                  <a:pt x="0" y="743989"/>
                </a:cubicBezTo>
                <a:cubicBezTo>
                  <a:pt x="96568" y="624424"/>
                  <a:pt x="264476" y="522511"/>
                  <a:pt x="364555" y="379434"/>
                </a:cubicBezTo>
                <a:cubicBezTo>
                  <a:pt x="464634" y="236357"/>
                  <a:pt x="666875" y="113901"/>
                  <a:pt x="743989" y="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3275011614">
                  <a:prstGeom prst="snip2Same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 That Graph There Are Four Quarters FQ-1, FQ-2, FQ-3 and FQ-4 .In Financial Quarter FQ-1 Count Of Restaurant Id is 2393 , FQ-2 Count Of Restaurant Id is 2460 , FQ-3 Count Of Restaurant Id is 2369 and FQ-4 Have Count Of Restaurant Id is 2329.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Here We Can See That Financial Quarter (FQ-2) Has Large Number Of Restaurant Open From Other Three Quarters . </a:t>
            </a:r>
          </a:p>
        </p:txBody>
      </p:sp>
    </p:spTree>
    <p:extLst>
      <p:ext uri="{BB962C8B-B14F-4D97-AF65-F5344CB8AC3E}">
        <p14:creationId xmlns:p14="http://schemas.microsoft.com/office/powerpoint/2010/main" val="398395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941-1B54-C906-152D-422C0664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471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678747 w 10353761"/>
              <a:gd name="connsiteY1" fmla="*/ 0 h 1326321"/>
              <a:gd name="connsiteX2" fmla="*/ 1046880 w 10353761"/>
              <a:gd name="connsiteY2" fmla="*/ 0 h 1326321"/>
              <a:gd name="connsiteX3" fmla="*/ 1415014 w 10353761"/>
              <a:gd name="connsiteY3" fmla="*/ 0 h 1326321"/>
              <a:gd name="connsiteX4" fmla="*/ 1679610 w 10353761"/>
              <a:gd name="connsiteY4" fmla="*/ 0 h 1326321"/>
              <a:gd name="connsiteX5" fmla="*/ 2358357 w 10353761"/>
              <a:gd name="connsiteY5" fmla="*/ 0 h 1326321"/>
              <a:gd name="connsiteX6" fmla="*/ 3037103 w 10353761"/>
              <a:gd name="connsiteY6" fmla="*/ 0 h 1326321"/>
              <a:gd name="connsiteX7" fmla="*/ 3819387 w 10353761"/>
              <a:gd name="connsiteY7" fmla="*/ 0 h 1326321"/>
              <a:gd name="connsiteX8" fmla="*/ 4498134 w 10353761"/>
              <a:gd name="connsiteY8" fmla="*/ 0 h 1326321"/>
              <a:gd name="connsiteX9" fmla="*/ 5073343 w 10353761"/>
              <a:gd name="connsiteY9" fmla="*/ 0 h 1326321"/>
              <a:gd name="connsiteX10" fmla="*/ 5752089 w 10353761"/>
              <a:gd name="connsiteY10" fmla="*/ 0 h 1326321"/>
              <a:gd name="connsiteX11" fmla="*/ 6016686 w 10353761"/>
              <a:gd name="connsiteY11" fmla="*/ 0 h 1326321"/>
              <a:gd name="connsiteX12" fmla="*/ 6384819 w 10353761"/>
              <a:gd name="connsiteY12" fmla="*/ 0 h 1326321"/>
              <a:gd name="connsiteX13" fmla="*/ 7167103 w 10353761"/>
              <a:gd name="connsiteY13" fmla="*/ 0 h 1326321"/>
              <a:gd name="connsiteX14" fmla="*/ 7949388 w 10353761"/>
              <a:gd name="connsiteY14" fmla="*/ 0 h 1326321"/>
              <a:gd name="connsiteX15" fmla="*/ 8731672 w 10353761"/>
              <a:gd name="connsiteY15" fmla="*/ 0 h 1326321"/>
              <a:gd name="connsiteX16" fmla="*/ 9410418 w 10353761"/>
              <a:gd name="connsiteY16" fmla="*/ 0 h 1326321"/>
              <a:gd name="connsiteX17" fmla="*/ 10353761 w 10353761"/>
              <a:gd name="connsiteY17" fmla="*/ 0 h 1326321"/>
              <a:gd name="connsiteX18" fmla="*/ 10353761 w 10353761"/>
              <a:gd name="connsiteY18" fmla="*/ 415581 h 1326321"/>
              <a:gd name="connsiteX19" fmla="*/ 10353761 w 10353761"/>
              <a:gd name="connsiteY19" fmla="*/ 857688 h 1326321"/>
              <a:gd name="connsiteX20" fmla="*/ 10353761 w 10353761"/>
              <a:gd name="connsiteY20" fmla="*/ 1326321 h 1326321"/>
              <a:gd name="connsiteX21" fmla="*/ 9882090 w 10353761"/>
              <a:gd name="connsiteY21" fmla="*/ 1326321 h 1326321"/>
              <a:gd name="connsiteX22" fmla="*/ 9617494 w 10353761"/>
              <a:gd name="connsiteY22" fmla="*/ 1326321 h 1326321"/>
              <a:gd name="connsiteX23" fmla="*/ 9145822 w 10353761"/>
              <a:gd name="connsiteY23" fmla="*/ 1326321 h 1326321"/>
              <a:gd name="connsiteX24" fmla="*/ 8674151 w 10353761"/>
              <a:gd name="connsiteY24" fmla="*/ 1326321 h 1326321"/>
              <a:gd name="connsiteX25" fmla="*/ 7995404 w 10353761"/>
              <a:gd name="connsiteY25" fmla="*/ 1326321 h 1326321"/>
              <a:gd name="connsiteX26" fmla="*/ 7523733 w 10353761"/>
              <a:gd name="connsiteY26" fmla="*/ 1326321 h 1326321"/>
              <a:gd name="connsiteX27" fmla="*/ 7259137 w 10353761"/>
              <a:gd name="connsiteY27" fmla="*/ 1326321 h 1326321"/>
              <a:gd name="connsiteX28" fmla="*/ 6787466 w 10353761"/>
              <a:gd name="connsiteY28" fmla="*/ 1326321 h 1326321"/>
              <a:gd name="connsiteX29" fmla="*/ 6315794 w 10353761"/>
              <a:gd name="connsiteY29" fmla="*/ 1326321 h 1326321"/>
              <a:gd name="connsiteX30" fmla="*/ 5947660 w 10353761"/>
              <a:gd name="connsiteY30" fmla="*/ 1326321 h 1326321"/>
              <a:gd name="connsiteX31" fmla="*/ 5475989 w 10353761"/>
              <a:gd name="connsiteY31" fmla="*/ 1326321 h 1326321"/>
              <a:gd name="connsiteX32" fmla="*/ 5211393 w 10353761"/>
              <a:gd name="connsiteY32" fmla="*/ 1326321 h 1326321"/>
              <a:gd name="connsiteX33" fmla="*/ 4739722 w 10353761"/>
              <a:gd name="connsiteY33" fmla="*/ 1326321 h 1326321"/>
              <a:gd name="connsiteX34" fmla="*/ 4164513 w 10353761"/>
              <a:gd name="connsiteY34" fmla="*/ 1326321 h 1326321"/>
              <a:gd name="connsiteX35" fmla="*/ 3692841 w 10353761"/>
              <a:gd name="connsiteY35" fmla="*/ 1326321 h 1326321"/>
              <a:gd name="connsiteX36" fmla="*/ 3117632 w 10353761"/>
              <a:gd name="connsiteY36" fmla="*/ 1326321 h 1326321"/>
              <a:gd name="connsiteX37" fmla="*/ 2645961 w 10353761"/>
              <a:gd name="connsiteY37" fmla="*/ 1326321 h 1326321"/>
              <a:gd name="connsiteX38" fmla="*/ 1967215 w 10353761"/>
              <a:gd name="connsiteY38" fmla="*/ 1326321 h 1326321"/>
              <a:gd name="connsiteX39" fmla="*/ 1702618 w 10353761"/>
              <a:gd name="connsiteY39" fmla="*/ 1326321 h 1326321"/>
              <a:gd name="connsiteX40" fmla="*/ 1334485 w 10353761"/>
              <a:gd name="connsiteY40" fmla="*/ 1326321 h 1326321"/>
              <a:gd name="connsiteX41" fmla="*/ 655738 w 10353761"/>
              <a:gd name="connsiteY41" fmla="*/ 1326321 h 1326321"/>
              <a:gd name="connsiteX42" fmla="*/ 0 w 10353761"/>
              <a:gd name="connsiteY42" fmla="*/ 1326321 h 1326321"/>
              <a:gd name="connsiteX43" fmla="*/ 0 w 10353761"/>
              <a:gd name="connsiteY43" fmla="*/ 857688 h 1326321"/>
              <a:gd name="connsiteX44" fmla="*/ 0 w 10353761"/>
              <a:gd name="connsiteY44" fmla="*/ 415581 h 1326321"/>
              <a:gd name="connsiteX45" fmla="*/ 0 w 10353761"/>
              <a:gd name="connsiteY45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172394" y="-65288"/>
                  <a:pt x="472134" y="58157"/>
                  <a:pt x="678747" y="0"/>
                </a:cubicBezTo>
                <a:cubicBezTo>
                  <a:pt x="885360" y="-58157"/>
                  <a:pt x="920507" y="10559"/>
                  <a:pt x="1046880" y="0"/>
                </a:cubicBezTo>
                <a:cubicBezTo>
                  <a:pt x="1173253" y="-10559"/>
                  <a:pt x="1270529" y="42794"/>
                  <a:pt x="1415014" y="0"/>
                </a:cubicBezTo>
                <a:cubicBezTo>
                  <a:pt x="1559499" y="-42794"/>
                  <a:pt x="1626656" y="11549"/>
                  <a:pt x="1679610" y="0"/>
                </a:cubicBezTo>
                <a:cubicBezTo>
                  <a:pt x="1732564" y="-11549"/>
                  <a:pt x="2190756" y="17901"/>
                  <a:pt x="2358357" y="0"/>
                </a:cubicBezTo>
                <a:cubicBezTo>
                  <a:pt x="2525958" y="-17901"/>
                  <a:pt x="2700101" y="62983"/>
                  <a:pt x="3037103" y="0"/>
                </a:cubicBezTo>
                <a:cubicBezTo>
                  <a:pt x="3374105" y="-62983"/>
                  <a:pt x="3506835" y="69872"/>
                  <a:pt x="3819387" y="0"/>
                </a:cubicBezTo>
                <a:cubicBezTo>
                  <a:pt x="4131939" y="-69872"/>
                  <a:pt x="4287159" y="38032"/>
                  <a:pt x="4498134" y="0"/>
                </a:cubicBezTo>
                <a:cubicBezTo>
                  <a:pt x="4709109" y="-38032"/>
                  <a:pt x="4948657" y="5834"/>
                  <a:pt x="5073343" y="0"/>
                </a:cubicBezTo>
                <a:cubicBezTo>
                  <a:pt x="5198029" y="-5834"/>
                  <a:pt x="5575213" y="23565"/>
                  <a:pt x="5752089" y="0"/>
                </a:cubicBezTo>
                <a:cubicBezTo>
                  <a:pt x="5928965" y="-23565"/>
                  <a:pt x="5939173" y="7131"/>
                  <a:pt x="6016686" y="0"/>
                </a:cubicBezTo>
                <a:cubicBezTo>
                  <a:pt x="6094199" y="-7131"/>
                  <a:pt x="6227733" y="19695"/>
                  <a:pt x="6384819" y="0"/>
                </a:cubicBezTo>
                <a:cubicBezTo>
                  <a:pt x="6541905" y="-19695"/>
                  <a:pt x="6904142" y="53367"/>
                  <a:pt x="7167103" y="0"/>
                </a:cubicBezTo>
                <a:cubicBezTo>
                  <a:pt x="7430064" y="-53367"/>
                  <a:pt x="7707339" y="71169"/>
                  <a:pt x="7949388" y="0"/>
                </a:cubicBezTo>
                <a:cubicBezTo>
                  <a:pt x="8191437" y="-71169"/>
                  <a:pt x="8448339" y="47915"/>
                  <a:pt x="8731672" y="0"/>
                </a:cubicBezTo>
                <a:cubicBezTo>
                  <a:pt x="9015005" y="-47915"/>
                  <a:pt x="9115133" y="67565"/>
                  <a:pt x="9410418" y="0"/>
                </a:cubicBezTo>
                <a:cubicBezTo>
                  <a:pt x="9705703" y="-67565"/>
                  <a:pt x="10162326" y="105830"/>
                  <a:pt x="10353761" y="0"/>
                </a:cubicBezTo>
                <a:cubicBezTo>
                  <a:pt x="10371885" y="175899"/>
                  <a:pt x="10348427" y="300931"/>
                  <a:pt x="10353761" y="415581"/>
                </a:cubicBezTo>
                <a:cubicBezTo>
                  <a:pt x="10359095" y="530231"/>
                  <a:pt x="10349911" y="650730"/>
                  <a:pt x="10353761" y="857688"/>
                </a:cubicBezTo>
                <a:cubicBezTo>
                  <a:pt x="10357611" y="1064646"/>
                  <a:pt x="10336364" y="1131165"/>
                  <a:pt x="10353761" y="1326321"/>
                </a:cubicBezTo>
                <a:cubicBezTo>
                  <a:pt x="10185640" y="1342871"/>
                  <a:pt x="10102510" y="1317127"/>
                  <a:pt x="9882090" y="1326321"/>
                </a:cubicBezTo>
                <a:cubicBezTo>
                  <a:pt x="9661670" y="1335515"/>
                  <a:pt x="9741831" y="1305561"/>
                  <a:pt x="9617494" y="1326321"/>
                </a:cubicBezTo>
                <a:cubicBezTo>
                  <a:pt x="9493157" y="1347081"/>
                  <a:pt x="9377607" y="1306107"/>
                  <a:pt x="9145822" y="1326321"/>
                </a:cubicBezTo>
                <a:cubicBezTo>
                  <a:pt x="8914037" y="1346535"/>
                  <a:pt x="8860365" y="1323632"/>
                  <a:pt x="8674151" y="1326321"/>
                </a:cubicBezTo>
                <a:cubicBezTo>
                  <a:pt x="8487937" y="1329010"/>
                  <a:pt x="8244708" y="1282293"/>
                  <a:pt x="7995404" y="1326321"/>
                </a:cubicBezTo>
                <a:cubicBezTo>
                  <a:pt x="7746100" y="1370349"/>
                  <a:pt x="7627076" y="1292876"/>
                  <a:pt x="7523733" y="1326321"/>
                </a:cubicBezTo>
                <a:cubicBezTo>
                  <a:pt x="7420390" y="1359766"/>
                  <a:pt x="7338602" y="1301782"/>
                  <a:pt x="7259137" y="1326321"/>
                </a:cubicBezTo>
                <a:cubicBezTo>
                  <a:pt x="7179672" y="1350860"/>
                  <a:pt x="6899907" y="1288810"/>
                  <a:pt x="6787466" y="1326321"/>
                </a:cubicBezTo>
                <a:cubicBezTo>
                  <a:pt x="6675025" y="1363832"/>
                  <a:pt x="6464184" y="1275018"/>
                  <a:pt x="6315794" y="1326321"/>
                </a:cubicBezTo>
                <a:cubicBezTo>
                  <a:pt x="6167404" y="1377624"/>
                  <a:pt x="6091195" y="1322975"/>
                  <a:pt x="5947660" y="1326321"/>
                </a:cubicBezTo>
                <a:cubicBezTo>
                  <a:pt x="5804125" y="1329667"/>
                  <a:pt x="5580926" y="1283846"/>
                  <a:pt x="5475989" y="1326321"/>
                </a:cubicBezTo>
                <a:cubicBezTo>
                  <a:pt x="5371052" y="1368796"/>
                  <a:pt x="5307777" y="1314388"/>
                  <a:pt x="5211393" y="1326321"/>
                </a:cubicBezTo>
                <a:cubicBezTo>
                  <a:pt x="5115009" y="1338254"/>
                  <a:pt x="4949590" y="1323767"/>
                  <a:pt x="4739722" y="1326321"/>
                </a:cubicBezTo>
                <a:cubicBezTo>
                  <a:pt x="4529854" y="1328875"/>
                  <a:pt x="4397691" y="1285786"/>
                  <a:pt x="4164513" y="1326321"/>
                </a:cubicBezTo>
                <a:cubicBezTo>
                  <a:pt x="3931335" y="1366856"/>
                  <a:pt x="3898865" y="1286878"/>
                  <a:pt x="3692841" y="1326321"/>
                </a:cubicBezTo>
                <a:cubicBezTo>
                  <a:pt x="3486817" y="1365764"/>
                  <a:pt x="3373795" y="1314600"/>
                  <a:pt x="3117632" y="1326321"/>
                </a:cubicBezTo>
                <a:cubicBezTo>
                  <a:pt x="2861469" y="1338042"/>
                  <a:pt x="2775673" y="1314450"/>
                  <a:pt x="2645961" y="1326321"/>
                </a:cubicBezTo>
                <a:cubicBezTo>
                  <a:pt x="2516249" y="1338192"/>
                  <a:pt x="2236495" y="1262494"/>
                  <a:pt x="1967215" y="1326321"/>
                </a:cubicBezTo>
                <a:cubicBezTo>
                  <a:pt x="1697935" y="1390148"/>
                  <a:pt x="1763599" y="1323803"/>
                  <a:pt x="1702618" y="1326321"/>
                </a:cubicBezTo>
                <a:cubicBezTo>
                  <a:pt x="1641637" y="1328839"/>
                  <a:pt x="1460566" y="1289324"/>
                  <a:pt x="1334485" y="1326321"/>
                </a:cubicBezTo>
                <a:cubicBezTo>
                  <a:pt x="1208404" y="1363318"/>
                  <a:pt x="896567" y="1270159"/>
                  <a:pt x="655738" y="1326321"/>
                </a:cubicBezTo>
                <a:cubicBezTo>
                  <a:pt x="414909" y="1382483"/>
                  <a:pt x="179582" y="1259341"/>
                  <a:pt x="0" y="1326321"/>
                </a:cubicBezTo>
                <a:cubicBezTo>
                  <a:pt x="-9954" y="1128496"/>
                  <a:pt x="43527" y="1084520"/>
                  <a:pt x="0" y="857688"/>
                </a:cubicBezTo>
                <a:cubicBezTo>
                  <a:pt x="-43527" y="630856"/>
                  <a:pt x="10277" y="506036"/>
                  <a:pt x="0" y="415581"/>
                </a:cubicBezTo>
                <a:cubicBezTo>
                  <a:pt x="-10277" y="325126"/>
                  <a:pt x="33220" y="192977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232771" y="-28226"/>
                  <a:pt x="423580" y="17474"/>
                  <a:pt x="575209" y="0"/>
                </a:cubicBezTo>
                <a:cubicBezTo>
                  <a:pt x="726838" y="-17474"/>
                  <a:pt x="1078668" y="7379"/>
                  <a:pt x="1357493" y="0"/>
                </a:cubicBezTo>
                <a:cubicBezTo>
                  <a:pt x="1636318" y="-7379"/>
                  <a:pt x="1755393" y="34492"/>
                  <a:pt x="2036240" y="0"/>
                </a:cubicBezTo>
                <a:cubicBezTo>
                  <a:pt x="2317087" y="-34492"/>
                  <a:pt x="2183599" y="25937"/>
                  <a:pt x="2300836" y="0"/>
                </a:cubicBezTo>
                <a:cubicBezTo>
                  <a:pt x="2418073" y="-25937"/>
                  <a:pt x="2547240" y="3186"/>
                  <a:pt x="2668970" y="0"/>
                </a:cubicBezTo>
                <a:cubicBezTo>
                  <a:pt x="2790700" y="-3186"/>
                  <a:pt x="3118279" y="6427"/>
                  <a:pt x="3451254" y="0"/>
                </a:cubicBezTo>
                <a:cubicBezTo>
                  <a:pt x="3784229" y="-6427"/>
                  <a:pt x="3703120" y="17051"/>
                  <a:pt x="3819387" y="0"/>
                </a:cubicBezTo>
                <a:cubicBezTo>
                  <a:pt x="3935654" y="-17051"/>
                  <a:pt x="4219885" y="66662"/>
                  <a:pt x="4601672" y="0"/>
                </a:cubicBezTo>
                <a:cubicBezTo>
                  <a:pt x="4983460" y="-66662"/>
                  <a:pt x="4935135" y="30296"/>
                  <a:pt x="5073343" y="0"/>
                </a:cubicBezTo>
                <a:cubicBezTo>
                  <a:pt x="5211551" y="-30296"/>
                  <a:pt x="5261720" y="14852"/>
                  <a:pt x="5337939" y="0"/>
                </a:cubicBezTo>
                <a:cubicBezTo>
                  <a:pt x="5414158" y="-14852"/>
                  <a:pt x="5643471" y="48093"/>
                  <a:pt x="5809610" y="0"/>
                </a:cubicBezTo>
                <a:cubicBezTo>
                  <a:pt x="5975749" y="-48093"/>
                  <a:pt x="6274093" y="58297"/>
                  <a:pt x="6488357" y="0"/>
                </a:cubicBezTo>
                <a:cubicBezTo>
                  <a:pt x="6702621" y="-58297"/>
                  <a:pt x="7018247" y="92573"/>
                  <a:pt x="7270641" y="0"/>
                </a:cubicBezTo>
                <a:cubicBezTo>
                  <a:pt x="7523035" y="-92573"/>
                  <a:pt x="7822403" y="17475"/>
                  <a:pt x="8052925" y="0"/>
                </a:cubicBezTo>
                <a:cubicBezTo>
                  <a:pt x="8283447" y="-17475"/>
                  <a:pt x="8459588" y="43227"/>
                  <a:pt x="8731672" y="0"/>
                </a:cubicBezTo>
                <a:cubicBezTo>
                  <a:pt x="9003756" y="-43227"/>
                  <a:pt x="8895931" y="7094"/>
                  <a:pt x="8996268" y="0"/>
                </a:cubicBezTo>
                <a:cubicBezTo>
                  <a:pt x="9096605" y="-7094"/>
                  <a:pt x="9528330" y="58052"/>
                  <a:pt x="9675014" y="0"/>
                </a:cubicBezTo>
                <a:cubicBezTo>
                  <a:pt x="9821698" y="-58052"/>
                  <a:pt x="10206414" y="80722"/>
                  <a:pt x="10353761" y="0"/>
                </a:cubicBezTo>
                <a:cubicBezTo>
                  <a:pt x="10373467" y="196749"/>
                  <a:pt x="10350436" y="307345"/>
                  <a:pt x="10353761" y="455370"/>
                </a:cubicBezTo>
                <a:cubicBezTo>
                  <a:pt x="10357086" y="603395"/>
                  <a:pt x="10310446" y="812357"/>
                  <a:pt x="10353761" y="924004"/>
                </a:cubicBezTo>
                <a:cubicBezTo>
                  <a:pt x="10397076" y="1035651"/>
                  <a:pt x="10316682" y="1215936"/>
                  <a:pt x="10353761" y="1326321"/>
                </a:cubicBezTo>
                <a:cubicBezTo>
                  <a:pt x="10131410" y="1381892"/>
                  <a:pt x="10113716" y="1310717"/>
                  <a:pt x="9882090" y="1326321"/>
                </a:cubicBezTo>
                <a:cubicBezTo>
                  <a:pt x="9650464" y="1341925"/>
                  <a:pt x="9482297" y="1252226"/>
                  <a:pt x="9203343" y="1326321"/>
                </a:cubicBezTo>
                <a:cubicBezTo>
                  <a:pt x="8924389" y="1400416"/>
                  <a:pt x="8961789" y="1308411"/>
                  <a:pt x="8835209" y="1326321"/>
                </a:cubicBezTo>
                <a:cubicBezTo>
                  <a:pt x="8708629" y="1344231"/>
                  <a:pt x="8600618" y="1297605"/>
                  <a:pt x="8467076" y="1326321"/>
                </a:cubicBezTo>
                <a:cubicBezTo>
                  <a:pt x="8333534" y="1355037"/>
                  <a:pt x="7843576" y="1300033"/>
                  <a:pt x="7684791" y="1326321"/>
                </a:cubicBezTo>
                <a:cubicBezTo>
                  <a:pt x="7526006" y="1352609"/>
                  <a:pt x="7242942" y="1283290"/>
                  <a:pt x="7109583" y="1326321"/>
                </a:cubicBezTo>
                <a:cubicBezTo>
                  <a:pt x="6976224" y="1369352"/>
                  <a:pt x="6916674" y="1301709"/>
                  <a:pt x="6844986" y="1326321"/>
                </a:cubicBezTo>
                <a:cubicBezTo>
                  <a:pt x="6773298" y="1350933"/>
                  <a:pt x="6537879" y="1284068"/>
                  <a:pt x="6269777" y="1326321"/>
                </a:cubicBezTo>
                <a:cubicBezTo>
                  <a:pt x="6001675" y="1368574"/>
                  <a:pt x="5867392" y="1313049"/>
                  <a:pt x="5487493" y="1326321"/>
                </a:cubicBezTo>
                <a:cubicBezTo>
                  <a:pt x="5107594" y="1339593"/>
                  <a:pt x="5077393" y="1325770"/>
                  <a:pt x="4705209" y="1326321"/>
                </a:cubicBezTo>
                <a:cubicBezTo>
                  <a:pt x="4333025" y="1326872"/>
                  <a:pt x="4567621" y="1325663"/>
                  <a:pt x="4440613" y="1326321"/>
                </a:cubicBezTo>
                <a:cubicBezTo>
                  <a:pt x="4313605" y="1326979"/>
                  <a:pt x="4162586" y="1294915"/>
                  <a:pt x="3968942" y="1326321"/>
                </a:cubicBezTo>
                <a:cubicBezTo>
                  <a:pt x="3775298" y="1357727"/>
                  <a:pt x="3708907" y="1305523"/>
                  <a:pt x="3600808" y="1326321"/>
                </a:cubicBezTo>
                <a:cubicBezTo>
                  <a:pt x="3492709" y="1347119"/>
                  <a:pt x="3334703" y="1307272"/>
                  <a:pt x="3129137" y="1326321"/>
                </a:cubicBezTo>
                <a:cubicBezTo>
                  <a:pt x="2923571" y="1345370"/>
                  <a:pt x="2631446" y="1294120"/>
                  <a:pt x="2346852" y="1326321"/>
                </a:cubicBezTo>
                <a:cubicBezTo>
                  <a:pt x="2062258" y="1358522"/>
                  <a:pt x="2041896" y="1317047"/>
                  <a:pt x="1875181" y="1326321"/>
                </a:cubicBezTo>
                <a:cubicBezTo>
                  <a:pt x="1708466" y="1335595"/>
                  <a:pt x="1613902" y="1290643"/>
                  <a:pt x="1507047" y="1326321"/>
                </a:cubicBezTo>
                <a:cubicBezTo>
                  <a:pt x="1400192" y="1361999"/>
                  <a:pt x="1084890" y="1246727"/>
                  <a:pt x="828301" y="1326321"/>
                </a:cubicBezTo>
                <a:cubicBezTo>
                  <a:pt x="571712" y="1405915"/>
                  <a:pt x="216922" y="1284950"/>
                  <a:pt x="0" y="1326321"/>
                </a:cubicBezTo>
                <a:cubicBezTo>
                  <a:pt x="-38304" y="1126715"/>
                  <a:pt x="24476" y="1011282"/>
                  <a:pt x="0" y="857688"/>
                </a:cubicBezTo>
                <a:cubicBezTo>
                  <a:pt x="-24476" y="704094"/>
                  <a:pt x="11089" y="520532"/>
                  <a:pt x="0" y="428844"/>
                </a:cubicBezTo>
                <a:cubicBezTo>
                  <a:pt x="-11089" y="337156"/>
                  <a:pt x="17398" y="211650"/>
                  <a:pt x="0" y="0"/>
                </a:cubicBezTo>
                <a:close/>
              </a:path>
            </a:pathLst>
          </a:custGeom>
          <a:solidFill>
            <a:srgbClr val="B1F2F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3620295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Total Restaurant by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C654B-DA66-B66A-C8E3-8CBA0173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779639"/>
            <a:ext cx="11602064" cy="4935794"/>
          </a:xfrm>
          <a:custGeom>
            <a:avLst/>
            <a:gdLst>
              <a:gd name="connsiteX0" fmla="*/ 0 w 11602064"/>
              <a:gd name="connsiteY0" fmla="*/ 424182 h 4935794"/>
              <a:gd name="connsiteX1" fmla="*/ 424182 w 11602064"/>
              <a:gd name="connsiteY1" fmla="*/ 0 h 4935794"/>
              <a:gd name="connsiteX2" fmla="*/ 1236684 w 11602064"/>
              <a:gd name="connsiteY2" fmla="*/ 0 h 4935794"/>
              <a:gd name="connsiteX3" fmla="*/ 1941649 w 11602064"/>
              <a:gd name="connsiteY3" fmla="*/ 0 h 4935794"/>
              <a:gd name="connsiteX4" fmla="*/ 2431539 w 11602064"/>
              <a:gd name="connsiteY4" fmla="*/ 0 h 4935794"/>
              <a:gd name="connsiteX5" fmla="*/ 3136504 w 11602064"/>
              <a:gd name="connsiteY5" fmla="*/ 0 h 4935794"/>
              <a:gd name="connsiteX6" fmla="*/ 3733932 w 11602064"/>
              <a:gd name="connsiteY6" fmla="*/ 0 h 4935794"/>
              <a:gd name="connsiteX7" fmla="*/ 4008749 w 11602064"/>
              <a:gd name="connsiteY7" fmla="*/ 0 h 4935794"/>
              <a:gd name="connsiteX8" fmla="*/ 4498639 w 11602064"/>
              <a:gd name="connsiteY8" fmla="*/ 0 h 4935794"/>
              <a:gd name="connsiteX9" fmla="*/ 4988530 w 11602064"/>
              <a:gd name="connsiteY9" fmla="*/ 0 h 4935794"/>
              <a:gd name="connsiteX10" fmla="*/ 5693495 w 11602064"/>
              <a:gd name="connsiteY10" fmla="*/ 0 h 4935794"/>
              <a:gd name="connsiteX11" fmla="*/ 6075849 w 11602064"/>
              <a:gd name="connsiteY11" fmla="*/ 0 h 4935794"/>
              <a:gd name="connsiteX12" fmla="*/ 6780814 w 11602064"/>
              <a:gd name="connsiteY12" fmla="*/ 0 h 4935794"/>
              <a:gd name="connsiteX13" fmla="*/ 7055630 w 11602064"/>
              <a:gd name="connsiteY13" fmla="*/ 0 h 4935794"/>
              <a:gd name="connsiteX14" fmla="*/ 7868132 w 11602064"/>
              <a:gd name="connsiteY14" fmla="*/ 0 h 4935794"/>
              <a:gd name="connsiteX15" fmla="*/ 8573097 w 11602064"/>
              <a:gd name="connsiteY15" fmla="*/ 0 h 4935794"/>
              <a:gd name="connsiteX16" fmla="*/ 9170525 w 11602064"/>
              <a:gd name="connsiteY16" fmla="*/ 0 h 4935794"/>
              <a:gd name="connsiteX17" fmla="*/ 9983026 w 11602064"/>
              <a:gd name="connsiteY17" fmla="*/ 0 h 4935794"/>
              <a:gd name="connsiteX18" fmla="*/ 11177882 w 11602064"/>
              <a:gd name="connsiteY18" fmla="*/ 0 h 4935794"/>
              <a:gd name="connsiteX19" fmla="*/ 11602064 w 11602064"/>
              <a:gd name="connsiteY19" fmla="*/ 424182 h 4935794"/>
              <a:gd name="connsiteX20" fmla="*/ 11602064 w 11602064"/>
              <a:gd name="connsiteY20" fmla="*/ 1048975 h 4935794"/>
              <a:gd name="connsiteX21" fmla="*/ 11602064 w 11602064"/>
              <a:gd name="connsiteY21" fmla="*/ 1592019 h 4935794"/>
              <a:gd name="connsiteX22" fmla="*/ 11602064 w 11602064"/>
              <a:gd name="connsiteY22" fmla="*/ 2053315 h 4935794"/>
              <a:gd name="connsiteX23" fmla="*/ 11602064 w 11602064"/>
              <a:gd name="connsiteY23" fmla="*/ 2596359 h 4935794"/>
              <a:gd name="connsiteX24" fmla="*/ 11602064 w 11602064"/>
              <a:gd name="connsiteY24" fmla="*/ 3139403 h 4935794"/>
              <a:gd name="connsiteX25" fmla="*/ 11602064 w 11602064"/>
              <a:gd name="connsiteY25" fmla="*/ 3600699 h 4935794"/>
              <a:gd name="connsiteX26" fmla="*/ 11602064 w 11602064"/>
              <a:gd name="connsiteY26" fmla="*/ 4511612 h 4935794"/>
              <a:gd name="connsiteX27" fmla="*/ 11177882 w 11602064"/>
              <a:gd name="connsiteY27" fmla="*/ 4935794 h 4935794"/>
              <a:gd name="connsiteX28" fmla="*/ 10365380 w 11602064"/>
              <a:gd name="connsiteY28" fmla="*/ 4935794 h 4935794"/>
              <a:gd name="connsiteX29" fmla="*/ 9767952 w 11602064"/>
              <a:gd name="connsiteY29" fmla="*/ 4935794 h 4935794"/>
              <a:gd name="connsiteX30" fmla="*/ 9278062 w 11602064"/>
              <a:gd name="connsiteY30" fmla="*/ 4935794 h 4935794"/>
              <a:gd name="connsiteX31" fmla="*/ 8573097 w 11602064"/>
              <a:gd name="connsiteY31" fmla="*/ 4935794 h 4935794"/>
              <a:gd name="connsiteX32" fmla="*/ 7868132 w 11602064"/>
              <a:gd name="connsiteY32" fmla="*/ 4935794 h 4935794"/>
              <a:gd name="connsiteX33" fmla="*/ 7593315 w 11602064"/>
              <a:gd name="connsiteY33" fmla="*/ 4935794 h 4935794"/>
              <a:gd name="connsiteX34" fmla="*/ 7210962 w 11602064"/>
              <a:gd name="connsiteY34" fmla="*/ 4935794 h 4935794"/>
              <a:gd name="connsiteX35" fmla="*/ 6721071 w 11602064"/>
              <a:gd name="connsiteY35" fmla="*/ 4935794 h 4935794"/>
              <a:gd name="connsiteX36" fmla="*/ 6123643 w 11602064"/>
              <a:gd name="connsiteY36" fmla="*/ 4935794 h 4935794"/>
              <a:gd name="connsiteX37" fmla="*/ 5418678 w 11602064"/>
              <a:gd name="connsiteY37" fmla="*/ 4935794 h 4935794"/>
              <a:gd name="connsiteX38" fmla="*/ 4713713 w 11602064"/>
              <a:gd name="connsiteY38" fmla="*/ 4935794 h 4935794"/>
              <a:gd name="connsiteX39" fmla="*/ 4438897 w 11602064"/>
              <a:gd name="connsiteY39" fmla="*/ 4935794 h 4935794"/>
              <a:gd name="connsiteX40" fmla="*/ 3949006 w 11602064"/>
              <a:gd name="connsiteY40" fmla="*/ 4935794 h 4935794"/>
              <a:gd name="connsiteX41" fmla="*/ 3674189 w 11602064"/>
              <a:gd name="connsiteY41" fmla="*/ 4935794 h 4935794"/>
              <a:gd name="connsiteX42" fmla="*/ 3076761 w 11602064"/>
              <a:gd name="connsiteY42" fmla="*/ 4935794 h 4935794"/>
              <a:gd name="connsiteX43" fmla="*/ 2264260 w 11602064"/>
              <a:gd name="connsiteY43" fmla="*/ 4935794 h 4935794"/>
              <a:gd name="connsiteX44" fmla="*/ 1559295 w 11602064"/>
              <a:gd name="connsiteY44" fmla="*/ 4935794 h 4935794"/>
              <a:gd name="connsiteX45" fmla="*/ 1069404 w 11602064"/>
              <a:gd name="connsiteY45" fmla="*/ 4935794 h 4935794"/>
              <a:gd name="connsiteX46" fmla="*/ 424182 w 11602064"/>
              <a:gd name="connsiteY46" fmla="*/ 4935794 h 4935794"/>
              <a:gd name="connsiteX47" fmla="*/ 0 w 11602064"/>
              <a:gd name="connsiteY47" fmla="*/ 4511612 h 4935794"/>
              <a:gd name="connsiteX48" fmla="*/ 0 w 11602064"/>
              <a:gd name="connsiteY48" fmla="*/ 4009442 h 4935794"/>
              <a:gd name="connsiteX49" fmla="*/ 0 w 11602064"/>
              <a:gd name="connsiteY49" fmla="*/ 3384649 h 4935794"/>
              <a:gd name="connsiteX50" fmla="*/ 0 w 11602064"/>
              <a:gd name="connsiteY50" fmla="*/ 2759856 h 4935794"/>
              <a:gd name="connsiteX51" fmla="*/ 0 w 11602064"/>
              <a:gd name="connsiteY51" fmla="*/ 2257686 h 4935794"/>
              <a:gd name="connsiteX52" fmla="*/ 0 w 11602064"/>
              <a:gd name="connsiteY52" fmla="*/ 1673768 h 4935794"/>
              <a:gd name="connsiteX53" fmla="*/ 0 w 11602064"/>
              <a:gd name="connsiteY53" fmla="*/ 1212472 h 4935794"/>
              <a:gd name="connsiteX54" fmla="*/ 0 w 11602064"/>
              <a:gd name="connsiteY54" fmla="*/ 424182 h 49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602064" h="4935794" fill="none" extrusionOk="0">
                <a:moveTo>
                  <a:pt x="0" y="424182"/>
                </a:moveTo>
                <a:cubicBezTo>
                  <a:pt x="5741" y="187032"/>
                  <a:pt x="208436" y="-16654"/>
                  <a:pt x="424182" y="0"/>
                </a:cubicBezTo>
                <a:cubicBezTo>
                  <a:pt x="814091" y="-66670"/>
                  <a:pt x="953870" y="8093"/>
                  <a:pt x="1236684" y="0"/>
                </a:cubicBezTo>
                <a:cubicBezTo>
                  <a:pt x="1519498" y="-8093"/>
                  <a:pt x="1592106" y="72509"/>
                  <a:pt x="1941649" y="0"/>
                </a:cubicBezTo>
                <a:cubicBezTo>
                  <a:pt x="2291193" y="-72509"/>
                  <a:pt x="2235900" y="31530"/>
                  <a:pt x="2431539" y="0"/>
                </a:cubicBezTo>
                <a:cubicBezTo>
                  <a:pt x="2627178" y="-31530"/>
                  <a:pt x="2917012" y="13317"/>
                  <a:pt x="3136504" y="0"/>
                </a:cubicBezTo>
                <a:cubicBezTo>
                  <a:pt x="3355997" y="-13317"/>
                  <a:pt x="3547575" y="52580"/>
                  <a:pt x="3733932" y="0"/>
                </a:cubicBezTo>
                <a:cubicBezTo>
                  <a:pt x="3920289" y="-52580"/>
                  <a:pt x="3876012" y="3635"/>
                  <a:pt x="4008749" y="0"/>
                </a:cubicBezTo>
                <a:cubicBezTo>
                  <a:pt x="4141486" y="-3635"/>
                  <a:pt x="4390108" y="2218"/>
                  <a:pt x="4498639" y="0"/>
                </a:cubicBezTo>
                <a:cubicBezTo>
                  <a:pt x="4607170" y="-2218"/>
                  <a:pt x="4847294" y="22746"/>
                  <a:pt x="4988530" y="0"/>
                </a:cubicBezTo>
                <a:cubicBezTo>
                  <a:pt x="5129766" y="-22746"/>
                  <a:pt x="5347285" y="79337"/>
                  <a:pt x="5693495" y="0"/>
                </a:cubicBezTo>
                <a:cubicBezTo>
                  <a:pt x="6039706" y="-79337"/>
                  <a:pt x="5970835" y="21218"/>
                  <a:pt x="6075849" y="0"/>
                </a:cubicBezTo>
                <a:cubicBezTo>
                  <a:pt x="6180863" y="-21218"/>
                  <a:pt x="6609358" y="60262"/>
                  <a:pt x="6780814" y="0"/>
                </a:cubicBezTo>
                <a:cubicBezTo>
                  <a:pt x="6952271" y="-60262"/>
                  <a:pt x="6985769" y="22860"/>
                  <a:pt x="7055630" y="0"/>
                </a:cubicBezTo>
                <a:cubicBezTo>
                  <a:pt x="7125491" y="-22860"/>
                  <a:pt x="7655987" y="70858"/>
                  <a:pt x="7868132" y="0"/>
                </a:cubicBezTo>
                <a:cubicBezTo>
                  <a:pt x="8080277" y="-70858"/>
                  <a:pt x="8389191" y="70382"/>
                  <a:pt x="8573097" y="0"/>
                </a:cubicBezTo>
                <a:cubicBezTo>
                  <a:pt x="8757004" y="-70382"/>
                  <a:pt x="8909318" y="12534"/>
                  <a:pt x="9170525" y="0"/>
                </a:cubicBezTo>
                <a:cubicBezTo>
                  <a:pt x="9431732" y="-12534"/>
                  <a:pt x="9705526" y="75466"/>
                  <a:pt x="9983026" y="0"/>
                </a:cubicBezTo>
                <a:cubicBezTo>
                  <a:pt x="10260526" y="-75466"/>
                  <a:pt x="10865260" y="32107"/>
                  <a:pt x="11177882" y="0"/>
                </a:cubicBezTo>
                <a:cubicBezTo>
                  <a:pt x="11450964" y="4777"/>
                  <a:pt x="11609931" y="200957"/>
                  <a:pt x="11602064" y="424182"/>
                </a:cubicBezTo>
                <a:cubicBezTo>
                  <a:pt x="11623661" y="731557"/>
                  <a:pt x="11537337" y="749398"/>
                  <a:pt x="11602064" y="1048975"/>
                </a:cubicBezTo>
                <a:cubicBezTo>
                  <a:pt x="11666791" y="1348552"/>
                  <a:pt x="11561904" y="1408688"/>
                  <a:pt x="11602064" y="1592019"/>
                </a:cubicBezTo>
                <a:cubicBezTo>
                  <a:pt x="11642224" y="1775350"/>
                  <a:pt x="11581037" y="1887296"/>
                  <a:pt x="11602064" y="2053315"/>
                </a:cubicBezTo>
                <a:cubicBezTo>
                  <a:pt x="11623091" y="2219334"/>
                  <a:pt x="11590159" y="2365670"/>
                  <a:pt x="11602064" y="2596359"/>
                </a:cubicBezTo>
                <a:cubicBezTo>
                  <a:pt x="11613969" y="2827048"/>
                  <a:pt x="11553070" y="2954638"/>
                  <a:pt x="11602064" y="3139403"/>
                </a:cubicBezTo>
                <a:cubicBezTo>
                  <a:pt x="11651058" y="3324168"/>
                  <a:pt x="11564695" y="3460230"/>
                  <a:pt x="11602064" y="3600699"/>
                </a:cubicBezTo>
                <a:cubicBezTo>
                  <a:pt x="11639433" y="3741168"/>
                  <a:pt x="11542408" y="4287557"/>
                  <a:pt x="11602064" y="4511612"/>
                </a:cubicBezTo>
                <a:cubicBezTo>
                  <a:pt x="11625989" y="4731768"/>
                  <a:pt x="11405541" y="4933651"/>
                  <a:pt x="11177882" y="4935794"/>
                </a:cubicBezTo>
                <a:cubicBezTo>
                  <a:pt x="11002610" y="4948620"/>
                  <a:pt x="10676366" y="4911609"/>
                  <a:pt x="10365380" y="4935794"/>
                </a:cubicBezTo>
                <a:cubicBezTo>
                  <a:pt x="10054394" y="4959979"/>
                  <a:pt x="10002147" y="4927572"/>
                  <a:pt x="9767952" y="4935794"/>
                </a:cubicBezTo>
                <a:cubicBezTo>
                  <a:pt x="9533757" y="4944016"/>
                  <a:pt x="9419455" y="4891114"/>
                  <a:pt x="9278062" y="4935794"/>
                </a:cubicBezTo>
                <a:cubicBezTo>
                  <a:pt x="9136669" y="4980474"/>
                  <a:pt x="8903688" y="4911426"/>
                  <a:pt x="8573097" y="4935794"/>
                </a:cubicBezTo>
                <a:cubicBezTo>
                  <a:pt x="8242507" y="4960162"/>
                  <a:pt x="8039784" y="4861569"/>
                  <a:pt x="7868132" y="4935794"/>
                </a:cubicBezTo>
                <a:cubicBezTo>
                  <a:pt x="7696481" y="5010019"/>
                  <a:pt x="7689752" y="4914723"/>
                  <a:pt x="7593315" y="4935794"/>
                </a:cubicBezTo>
                <a:cubicBezTo>
                  <a:pt x="7496878" y="4956865"/>
                  <a:pt x="7313415" y="4893666"/>
                  <a:pt x="7210962" y="4935794"/>
                </a:cubicBezTo>
                <a:cubicBezTo>
                  <a:pt x="7108509" y="4977922"/>
                  <a:pt x="6947736" y="4923259"/>
                  <a:pt x="6721071" y="4935794"/>
                </a:cubicBezTo>
                <a:cubicBezTo>
                  <a:pt x="6494406" y="4948329"/>
                  <a:pt x="6376289" y="4933503"/>
                  <a:pt x="6123643" y="4935794"/>
                </a:cubicBezTo>
                <a:cubicBezTo>
                  <a:pt x="5870997" y="4938085"/>
                  <a:pt x="5603566" y="4931962"/>
                  <a:pt x="5418678" y="4935794"/>
                </a:cubicBezTo>
                <a:cubicBezTo>
                  <a:pt x="5233791" y="4939626"/>
                  <a:pt x="4937401" y="4885153"/>
                  <a:pt x="4713713" y="4935794"/>
                </a:cubicBezTo>
                <a:cubicBezTo>
                  <a:pt x="4490026" y="4986435"/>
                  <a:pt x="4549650" y="4919174"/>
                  <a:pt x="4438897" y="4935794"/>
                </a:cubicBezTo>
                <a:cubicBezTo>
                  <a:pt x="4328144" y="4952414"/>
                  <a:pt x="4154888" y="4897805"/>
                  <a:pt x="3949006" y="4935794"/>
                </a:cubicBezTo>
                <a:cubicBezTo>
                  <a:pt x="3743124" y="4973783"/>
                  <a:pt x="3733320" y="4902967"/>
                  <a:pt x="3674189" y="4935794"/>
                </a:cubicBezTo>
                <a:cubicBezTo>
                  <a:pt x="3615058" y="4968621"/>
                  <a:pt x="3207196" y="4871251"/>
                  <a:pt x="3076761" y="4935794"/>
                </a:cubicBezTo>
                <a:cubicBezTo>
                  <a:pt x="2946326" y="5000337"/>
                  <a:pt x="2467544" y="4877522"/>
                  <a:pt x="2264260" y="4935794"/>
                </a:cubicBezTo>
                <a:cubicBezTo>
                  <a:pt x="2060976" y="4994066"/>
                  <a:pt x="1910885" y="4934111"/>
                  <a:pt x="1559295" y="4935794"/>
                </a:cubicBezTo>
                <a:cubicBezTo>
                  <a:pt x="1207705" y="4937477"/>
                  <a:pt x="1177350" y="4887284"/>
                  <a:pt x="1069404" y="4935794"/>
                </a:cubicBezTo>
                <a:cubicBezTo>
                  <a:pt x="961458" y="4984304"/>
                  <a:pt x="712756" y="4928941"/>
                  <a:pt x="424182" y="4935794"/>
                </a:cubicBezTo>
                <a:cubicBezTo>
                  <a:pt x="168727" y="4898884"/>
                  <a:pt x="-19775" y="4703806"/>
                  <a:pt x="0" y="4511612"/>
                </a:cubicBezTo>
                <a:cubicBezTo>
                  <a:pt x="-33133" y="4269564"/>
                  <a:pt x="23807" y="4258101"/>
                  <a:pt x="0" y="4009442"/>
                </a:cubicBezTo>
                <a:cubicBezTo>
                  <a:pt x="-23807" y="3760783"/>
                  <a:pt x="18047" y="3666295"/>
                  <a:pt x="0" y="3384649"/>
                </a:cubicBezTo>
                <a:cubicBezTo>
                  <a:pt x="-18047" y="3103003"/>
                  <a:pt x="70511" y="2917842"/>
                  <a:pt x="0" y="2759856"/>
                </a:cubicBezTo>
                <a:cubicBezTo>
                  <a:pt x="-70511" y="2601870"/>
                  <a:pt x="38785" y="2376713"/>
                  <a:pt x="0" y="2257686"/>
                </a:cubicBezTo>
                <a:cubicBezTo>
                  <a:pt x="-38785" y="2138659"/>
                  <a:pt x="17352" y="1951527"/>
                  <a:pt x="0" y="1673768"/>
                </a:cubicBezTo>
                <a:cubicBezTo>
                  <a:pt x="-17352" y="1396009"/>
                  <a:pt x="18236" y="1388146"/>
                  <a:pt x="0" y="1212472"/>
                </a:cubicBezTo>
                <a:cubicBezTo>
                  <a:pt x="-18236" y="1036798"/>
                  <a:pt x="39934" y="731806"/>
                  <a:pt x="0" y="424182"/>
                </a:cubicBezTo>
                <a:close/>
              </a:path>
              <a:path w="11602064" h="4935794" stroke="0" extrusionOk="0">
                <a:moveTo>
                  <a:pt x="0" y="424182"/>
                </a:moveTo>
                <a:cubicBezTo>
                  <a:pt x="-37268" y="223670"/>
                  <a:pt x="213117" y="23402"/>
                  <a:pt x="424182" y="0"/>
                </a:cubicBezTo>
                <a:cubicBezTo>
                  <a:pt x="628953" y="-3798"/>
                  <a:pt x="671705" y="43342"/>
                  <a:pt x="914073" y="0"/>
                </a:cubicBezTo>
                <a:cubicBezTo>
                  <a:pt x="1156441" y="-43342"/>
                  <a:pt x="1162302" y="31428"/>
                  <a:pt x="1403964" y="0"/>
                </a:cubicBezTo>
                <a:cubicBezTo>
                  <a:pt x="1645626" y="-31428"/>
                  <a:pt x="1994980" y="12734"/>
                  <a:pt x="2216465" y="0"/>
                </a:cubicBezTo>
                <a:cubicBezTo>
                  <a:pt x="2437950" y="-12734"/>
                  <a:pt x="2436123" y="16504"/>
                  <a:pt x="2598819" y="0"/>
                </a:cubicBezTo>
                <a:cubicBezTo>
                  <a:pt x="2761515" y="-16504"/>
                  <a:pt x="2878877" y="7781"/>
                  <a:pt x="2981173" y="0"/>
                </a:cubicBezTo>
                <a:cubicBezTo>
                  <a:pt x="3083469" y="-7781"/>
                  <a:pt x="3338605" y="16266"/>
                  <a:pt x="3686138" y="0"/>
                </a:cubicBezTo>
                <a:cubicBezTo>
                  <a:pt x="4033672" y="-16266"/>
                  <a:pt x="4002264" y="48177"/>
                  <a:pt x="4283565" y="0"/>
                </a:cubicBezTo>
                <a:cubicBezTo>
                  <a:pt x="4564866" y="-48177"/>
                  <a:pt x="4870327" y="75023"/>
                  <a:pt x="5096067" y="0"/>
                </a:cubicBezTo>
                <a:cubicBezTo>
                  <a:pt x="5321807" y="-75023"/>
                  <a:pt x="5398861" y="8069"/>
                  <a:pt x="5693495" y="0"/>
                </a:cubicBezTo>
                <a:cubicBezTo>
                  <a:pt x="5988129" y="-8069"/>
                  <a:pt x="6122687" y="42226"/>
                  <a:pt x="6398460" y="0"/>
                </a:cubicBezTo>
                <a:cubicBezTo>
                  <a:pt x="6674233" y="-42226"/>
                  <a:pt x="6724656" y="525"/>
                  <a:pt x="6888351" y="0"/>
                </a:cubicBezTo>
                <a:cubicBezTo>
                  <a:pt x="7052046" y="-525"/>
                  <a:pt x="7208974" y="40266"/>
                  <a:pt x="7378241" y="0"/>
                </a:cubicBezTo>
                <a:cubicBezTo>
                  <a:pt x="7547508" y="-40266"/>
                  <a:pt x="7930991" y="41603"/>
                  <a:pt x="8083206" y="0"/>
                </a:cubicBezTo>
                <a:cubicBezTo>
                  <a:pt x="8235422" y="-41603"/>
                  <a:pt x="8596478" y="76109"/>
                  <a:pt x="8788171" y="0"/>
                </a:cubicBezTo>
                <a:cubicBezTo>
                  <a:pt x="8979864" y="-76109"/>
                  <a:pt x="8997165" y="1176"/>
                  <a:pt x="9170525" y="0"/>
                </a:cubicBezTo>
                <a:cubicBezTo>
                  <a:pt x="9343885" y="-1176"/>
                  <a:pt x="9389799" y="1271"/>
                  <a:pt x="9445341" y="0"/>
                </a:cubicBezTo>
                <a:cubicBezTo>
                  <a:pt x="9500883" y="-1271"/>
                  <a:pt x="9690578" y="805"/>
                  <a:pt x="9935232" y="0"/>
                </a:cubicBezTo>
                <a:cubicBezTo>
                  <a:pt x="10179886" y="-805"/>
                  <a:pt x="10265741" y="66005"/>
                  <a:pt x="10532660" y="0"/>
                </a:cubicBezTo>
                <a:cubicBezTo>
                  <a:pt x="10799579" y="-66005"/>
                  <a:pt x="11005192" y="14257"/>
                  <a:pt x="11177882" y="0"/>
                </a:cubicBezTo>
                <a:cubicBezTo>
                  <a:pt x="11363482" y="-14420"/>
                  <a:pt x="11549493" y="179604"/>
                  <a:pt x="11602064" y="424182"/>
                </a:cubicBezTo>
                <a:cubicBezTo>
                  <a:pt x="11655499" y="598601"/>
                  <a:pt x="11598738" y="750244"/>
                  <a:pt x="11602064" y="885478"/>
                </a:cubicBezTo>
                <a:cubicBezTo>
                  <a:pt x="11605390" y="1020712"/>
                  <a:pt x="11568889" y="1234195"/>
                  <a:pt x="11602064" y="1551145"/>
                </a:cubicBezTo>
                <a:cubicBezTo>
                  <a:pt x="11635239" y="1868095"/>
                  <a:pt x="11539484" y="1925772"/>
                  <a:pt x="11602064" y="2175938"/>
                </a:cubicBezTo>
                <a:cubicBezTo>
                  <a:pt x="11664644" y="2426104"/>
                  <a:pt x="11551209" y="2607627"/>
                  <a:pt x="11602064" y="2800731"/>
                </a:cubicBezTo>
                <a:cubicBezTo>
                  <a:pt x="11652919" y="2993835"/>
                  <a:pt x="11537271" y="3164508"/>
                  <a:pt x="11602064" y="3384649"/>
                </a:cubicBezTo>
                <a:cubicBezTo>
                  <a:pt x="11666857" y="3604790"/>
                  <a:pt x="11548485" y="3704609"/>
                  <a:pt x="11602064" y="4009442"/>
                </a:cubicBezTo>
                <a:cubicBezTo>
                  <a:pt x="11655643" y="4314275"/>
                  <a:pt x="11601396" y="4378492"/>
                  <a:pt x="11602064" y="4511612"/>
                </a:cubicBezTo>
                <a:cubicBezTo>
                  <a:pt x="11629391" y="4792233"/>
                  <a:pt x="11375137" y="4886468"/>
                  <a:pt x="11177882" y="4935794"/>
                </a:cubicBezTo>
                <a:cubicBezTo>
                  <a:pt x="10960482" y="5002577"/>
                  <a:pt x="10746286" y="4846516"/>
                  <a:pt x="10365380" y="4935794"/>
                </a:cubicBezTo>
                <a:cubicBezTo>
                  <a:pt x="9984474" y="5025072"/>
                  <a:pt x="9977735" y="4858751"/>
                  <a:pt x="9660415" y="4935794"/>
                </a:cubicBezTo>
                <a:cubicBezTo>
                  <a:pt x="9343096" y="5012837"/>
                  <a:pt x="9350612" y="4883366"/>
                  <a:pt x="9170525" y="4935794"/>
                </a:cubicBezTo>
                <a:cubicBezTo>
                  <a:pt x="8990438" y="4988222"/>
                  <a:pt x="8773597" y="4889329"/>
                  <a:pt x="8465560" y="4935794"/>
                </a:cubicBezTo>
                <a:cubicBezTo>
                  <a:pt x="8157523" y="4982259"/>
                  <a:pt x="8026897" y="4929702"/>
                  <a:pt x="7653058" y="4935794"/>
                </a:cubicBezTo>
                <a:cubicBezTo>
                  <a:pt x="7279219" y="4941886"/>
                  <a:pt x="7465809" y="4912275"/>
                  <a:pt x="7378241" y="4935794"/>
                </a:cubicBezTo>
                <a:cubicBezTo>
                  <a:pt x="7290673" y="4959313"/>
                  <a:pt x="7180642" y="4903175"/>
                  <a:pt x="7103425" y="4935794"/>
                </a:cubicBezTo>
                <a:cubicBezTo>
                  <a:pt x="7026208" y="4968413"/>
                  <a:pt x="6915386" y="4917638"/>
                  <a:pt x="6828608" y="4935794"/>
                </a:cubicBezTo>
                <a:cubicBezTo>
                  <a:pt x="6741830" y="4953950"/>
                  <a:pt x="6654162" y="4920002"/>
                  <a:pt x="6553791" y="4935794"/>
                </a:cubicBezTo>
                <a:cubicBezTo>
                  <a:pt x="6453420" y="4951586"/>
                  <a:pt x="6392095" y="4919014"/>
                  <a:pt x="6278974" y="4935794"/>
                </a:cubicBezTo>
                <a:cubicBezTo>
                  <a:pt x="6165853" y="4952574"/>
                  <a:pt x="5630245" y="4860436"/>
                  <a:pt x="5466472" y="4935794"/>
                </a:cubicBezTo>
                <a:cubicBezTo>
                  <a:pt x="5302699" y="5011152"/>
                  <a:pt x="4912405" y="4868569"/>
                  <a:pt x="4653971" y="4935794"/>
                </a:cubicBezTo>
                <a:cubicBezTo>
                  <a:pt x="4395537" y="5003019"/>
                  <a:pt x="4215487" y="4891326"/>
                  <a:pt x="3841469" y="4935794"/>
                </a:cubicBezTo>
                <a:cubicBezTo>
                  <a:pt x="3467451" y="4980262"/>
                  <a:pt x="3605629" y="4920488"/>
                  <a:pt x="3459115" y="4935794"/>
                </a:cubicBezTo>
                <a:cubicBezTo>
                  <a:pt x="3312601" y="4951100"/>
                  <a:pt x="3097636" y="4877967"/>
                  <a:pt x="2969224" y="4935794"/>
                </a:cubicBezTo>
                <a:cubicBezTo>
                  <a:pt x="2840812" y="4993621"/>
                  <a:pt x="2746227" y="4927346"/>
                  <a:pt x="2586871" y="4935794"/>
                </a:cubicBezTo>
                <a:cubicBezTo>
                  <a:pt x="2427515" y="4944242"/>
                  <a:pt x="2154850" y="4901074"/>
                  <a:pt x="1989443" y="4935794"/>
                </a:cubicBezTo>
                <a:cubicBezTo>
                  <a:pt x="1824036" y="4970514"/>
                  <a:pt x="1707020" y="4879498"/>
                  <a:pt x="1499552" y="4935794"/>
                </a:cubicBezTo>
                <a:cubicBezTo>
                  <a:pt x="1292084" y="4992090"/>
                  <a:pt x="1266696" y="4923762"/>
                  <a:pt x="1117198" y="4935794"/>
                </a:cubicBezTo>
                <a:cubicBezTo>
                  <a:pt x="967700" y="4947826"/>
                  <a:pt x="742377" y="4852720"/>
                  <a:pt x="424182" y="4935794"/>
                </a:cubicBezTo>
                <a:cubicBezTo>
                  <a:pt x="235481" y="4936124"/>
                  <a:pt x="41417" y="4742169"/>
                  <a:pt x="0" y="4511612"/>
                </a:cubicBezTo>
                <a:cubicBezTo>
                  <a:pt x="-36221" y="4349326"/>
                  <a:pt x="61432" y="4080305"/>
                  <a:pt x="0" y="3886819"/>
                </a:cubicBezTo>
                <a:cubicBezTo>
                  <a:pt x="-61432" y="3693333"/>
                  <a:pt x="16129" y="3541169"/>
                  <a:pt x="0" y="3425523"/>
                </a:cubicBezTo>
                <a:cubicBezTo>
                  <a:pt x="-16129" y="3309877"/>
                  <a:pt x="14014" y="3124388"/>
                  <a:pt x="0" y="2841605"/>
                </a:cubicBezTo>
                <a:cubicBezTo>
                  <a:pt x="-14014" y="2558822"/>
                  <a:pt x="26701" y="2376721"/>
                  <a:pt x="0" y="2216812"/>
                </a:cubicBezTo>
                <a:cubicBezTo>
                  <a:pt x="-26701" y="2056903"/>
                  <a:pt x="34612" y="1900267"/>
                  <a:pt x="0" y="1673768"/>
                </a:cubicBezTo>
                <a:cubicBezTo>
                  <a:pt x="-34612" y="1447269"/>
                  <a:pt x="38479" y="1376310"/>
                  <a:pt x="0" y="1171598"/>
                </a:cubicBezTo>
                <a:cubicBezTo>
                  <a:pt x="-38479" y="966886"/>
                  <a:pt x="19644" y="646920"/>
                  <a:pt x="0" y="42418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81270615">
                  <a:prstGeom prst="roundRect">
                    <a:avLst>
                      <a:gd name="adj" fmla="val 859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16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3320-7E27-F635-01BD-01967B75CCE5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353761"/>
              <a:gd name="connsiteY0" fmla="*/ 0 h 1326321"/>
              <a:gd name="connsiteX1" fmla="*/ 368134 w 10353761"/>
              <a:gd name="connsiteY1" fmla="*/ 0 h 1326321"/>
              <a:gd name="connsiteX2" fmla="*/ 1150418 w 10353761"/>
              <a:gd name="connsiteY2" fmla="*/ 0 h 1326321"/>
              <a:gd name="connsiteX3" fmla="*/ 1725627 w 10353761"/>
              <a:gd name="connsiteY3" fmla="*/ 0 h 1326321"/>
              <a:gd name="connsiteX4" fmla="*/ 2300836 w 10353761"/>
              <a:gd name="connsiteY4" fmla="*/ 0 h 1326321"/>
              <a:gd name="connsiteX5" fmla="*/ 2668970 w 10353761"/>
              <a:gd name="connsiteY5" fmla="*/ 0 h 1326321"/>
              <a:gd name="connsiteX6" fmla="*/ 3037103 w 10353761"/>
              <a:gd name="connsiteY6" fmla="*/ 0 h 1326321"/>
              <a:gd name="connsiteX7" fmla="*/ 3715850 w 10353761"/>
              <a:gd name="connsiteY7" fmla="*/ 0 h 1326321"/>
              <a:gd name="connsiteX8" fmla="*/ 4187521 w 10353761"/>
              <a:gd name="connsiteY8" fmla="*/ 0 h 1326321"/>
              <a:gd name="connsiteX9" fmla="*/ 4866268 w 10353761"/>
              <a:gd name="connsiteY9" fmla="*/ 0 h 1326321"/>
              <a:gd name="connsiteX10" fmla="*/ 5337939 w 10353761"/>
              <a:gd name="connsiteY10" fmla="*/ 0 h 1326321"/>
              <a:gd name="connsiteX11" fmla="*/ 6120223 w 10353761"/>
              <a:gd name="connsiteY11" fmla="*/ 0 h 1326321"/>
              <a:gd name="connsiteX12" fmla="*/ 6695432 w 10353761"/>
              <a:gd name="connsiteY12" fmla="*/ 0 h 1326321"/>
              <a:gd name="connsiteX13" fmla="*/ 7374179 w 10353761"/>
              <a:gd name="connsiteY13" fmla="*/ 0 h 1326321"/>
              <a:gd name="connsiteX14" fmla="*/ 7845850 w 10353761"/>
              <a:gd name="connsiteY14" fmla="*/ 0 h 1326321"/>
              <a:gd name="connsiteX15" fmla="*/ 8110446 w 10353761"/>
              <a:gd name="connsiteY15" fmla="*/ 0 h 1326321"/>
              <a:gd name="connsiteX16" fmla="*/ 8478580 w 10353761"/>
              <a:gd name="connsiteY16" fmla="*/ 0 h 1326321"/>
              <a:gd name="connsiteX17" fmla="*/ 9260864 w 10353761"/>
              <a:gd name="connsiteY17" fmla="*/ 0 h 1326321"/>
              <a:gd name="connsiteX18" fmla="*/ 10353761 w 10353761"/>
              <a:gd name="connsiteY18" fmla="*/ 0 h 1326321"/>
              <a:gd name="connsiteX19" fmla="*/ 10353761 w 10353761"/>
              <a:gd name="connsiteY19" fmla="*/ 442107 h 1326321"/>
              <a:gd name="connsiteX20" fmla="*/ 10353761 w 10353761"/>
              <a:gd name="connsiteY20" fmla="*/ 870951 h 1326321"/>
              <a:gd name="connsiteX21" fmla="*/ 10353761 w 10353761"/>
              <a:gd name="connsiteY21" fmla="*/ 1326321 h 1326321"/>
              <a:gd name="connsiteX22" fmla="*/ 9571477 w 10353761"/>
              <a:gd name="connsiteY22" fmla="*/ 1326321 h 1326321"/>
              <a:gd name="connsiteX23" fmla="*/ 9306881 w 10353761"/>
              <a:gd name="connsiteY23" fmla="*/ 1326321 h 1326321"/>
              <a:gd name="connsiteX24" fmla="*/ 8731672 w 10353761"/>
              <a:gd name="connsiteY24" fmla="*/ 1326321 h 1326321"/>
              <a:gd name="connsiteX25" fmla="*/ 8260000 w 10353761"/>
              <a:gd name="connsiteY25" fmla="*/ 1326321 h 1326321"/>
              <a:gd name="connsiteX26" fmla="*/ 7995404 w 10353761"/>
              <a:gd name="connsiteY26" fmla="*/ 1326321 h 1326321"/>
              <a:gd name="connsiteX27" fmla="*/ 7420195 w 10353761"/>
              <a:gd name="connsiteY27" fmla="*/ 1326321 h 1326321"/>
              <a:gd name="connsiteX28" fmla="*/ 6948524 w 10353761"/>
              <a:gd name="connsiteY28" fmla="*/ 1326321 h 1326321"/>
              <a:gd name="connsiteX29" fmla="*/ 6166240 w 10353761"/>
              <a:gd name="connsiteY29" fmla="*/ 1326321 h 1326321"/>
              <a:gd name="connsiteX30" fmla="*/ 5487493 w 10353761"/>
              <a:gd name="connsiteY30" fmla="*/ 1326321 h 1326321"/>
              <a:gd name="connsiteX31" fmla="*/ 4808747 w 10353761"/>
              <a:gd name="connsiteY31" fmla="*/ 1326321 h 1326321"/>
              <a:gd name="connsiteX32" fmla="*/ 4233538 w 10353761"/>
              <a:gd name="connsiteY32" fmla="*/ 1326321 h 1326321"/>
              <a:gd name="connsiteX33" fmla="*/ 3658329 w 10353761"/>
              <a:gd name="connsiteY33" fmla="*/ 1326321 h 1326321"/>
              <a:gd name="connsiteX34" fmla="*/ 3393733 w 10353761"/>
              <a:gd name="connsiteY34" fmla="*/ 1326321 h 1326321"/>
              <a:gd name="connsiteX35" fmla="*/ 2611449 w 10353761"/>
              <a:gd name="connsiteY35" fmla="*/ 1326321 h 1326321"/>
              <a:gd name="connsiteX36" fmla="*/ 1932702 w 10353761"/>
              <a:gd name="connsiteY36" fmla="*/ 1326321 h 1326321"/>
              <a:gd name="connsiteX37" fmla="*/ 1461031 w 10353761"/>
              <a:gd name="connsiteY37" fmla="*/ 1326321 h 1326321"/>
              <a:gd name="connsiteX38" fmla="*/ 782284 w 10353761"/>
              <a:gd name="connsiteY38" fmla="*/ 1326321 h 1326321"/>
              <a:gd name="connsiteX39" fmla="*/ 0 w 10353761"/>
              <a:gd name="connsiteY39" fmla="*/ 1326321 h 1326321"/>
              <a:gd name="connsiteX40" fmla="*/ 0 w 10353761"/>
              <a:gd name="connsiteY40" fmla="*/ 897477 h 1326321"/>
              <a:gd name="connsiteX41" fmla="*/ 0 w 10353761"/>
              <a:gd name="connsiteY41" fmla="*/ 481897 h 1326321"/>
              <a:gd name="connsiteX42" fmla="*/ 0 w 10353761"/>
              <a:gd name="connsiteY42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128431" y="-32053"/>
                  <a:pt x="194037" y="15405"/>
                  <a:pt x="368134" y="0"/>
                </a:cubicBezTo>
                <a:cubicBezTo>
                  <a:pt x="542231" y="-15405"/>
                  <a:pt x="786883" y="80023"/>
                  <a:pt x="1150418" y="0"/>
                </a:cubicBezTo>
                <a:cubicBezTo>
                  <a:pt x="1513953" y="-80023"/>
                  <a:pt x="1543685" y="34257"/>
                  <a:pt x="1725627" y="0"/>
                </a:cubicBezTo>
                <a:cubicBezTo>
                  <a:pt x="1907569" y="-34257"/>
                  <a:pt x="2048717" y="56121"/>
                  <a:pt x="2300836" y="0"/>
                </a:cubicBezTo>
                <a:cubicBezTo>
                  <a:pt x="2552955" y="-56121"/>
                  <a:pt x="2541965" y="38240"/>
                  <a:pt x="2668970" y="0"/>
                </a:cubicBezTo>
                <a:cubicBezTo>
                  <a:pt x="2795975" y="-38240"/>
                  <a:pt x="2917542" y="28786"/>
                  <a:pt x="3037103" y="0"/>
                </a:cubicBezTo>
                <a:cubicBezTo>
                  <a:pt x="3156664" y="-28786"/>
                  <a:pt x="3511263" y="25181"/>
                  <a:pt x="3715850" y="0"/>
                </a:cubicBezTo>
                <a:cubicBezTo>
                  <a:pt x="3920437" y="-25181"/>
                  <a:pt x="3966948" y="12263"/>
                  <a:pt x="4187521" y="0"/>
                </a:cubicBezTo>
                <a:cubicBezTo>
                  <a:pt x="4408094" y="-12263"/>
                  <a:pt x="4609271" y="15519"/>
                  <a:pt x="4866268" y="0"/>
                </a:cubicBezTo>
                <a:cubicBezTo>
                  <a:pt x="5123265" y="-15519"/>
                  <a:pt x="5213644" y="33349"/>
                  <a:pt x="5337939" y="0"/>
                </a:cubicBezTo>
                <a:cubicBezTo>
                  <a:pt x="5462234" y="-33349"/>
                  <a:pt x="5955455" y="9770"/>
                  <a:pt x="6120223" y="0"/>
                </a:cubicBezTo>
                <a:cubicBezTo>
                  <a:pt x="6284991" y="-9770"/>
                  <a:pt x="6547632" y="13631"/>
                  <a:pt x="6695432" y="0"/>
                </a:cubicBezTo>
                <a:cubicBezTo>
                  <a:pt x="6843232" y="-13631"/>
                  <a:pt x="7046869" y="13954"/>
                  <a:pt x="7374179" y="0"/>
                </a:cubicBezTo>
                <a:cubicBezTo>
                  <a:pt x="7701489" y="-13954"/>
                  <a:pt x="7711640" y="44199"/>
                  <a:pt x="7845850" y="0"/>
                </a:cubicBezTo>
                <a:cubicBezTo>
                  <a:pt x="7980060" y="-44199"/>
                  <a:pt x="8013493" y="8386"/>
                  <a:pt x="8110446" y="0"/>
                </a:cubicBezTo>
                <a:cubicBezTo>
                  <a:pt x="8207399" y="-8386"/>
                  <a:pt x="8333334" y="25356"/>
                  <a:pt x="8478580" y="0"/>
                </a:cubicBezTo>
                <a:cubicBezTo>
                  <a:pt x="8623826" y="-25356"/>
                  <a:pt x="9031730" y="25935"/>
                  <a:pt x="9260864" y="0"/>
                </a:cubicBezTo>
                <a:cubicBezTo>
                  <a:pt x="9489998" y="-25935"/>
                  <a:pt x="9939577" y="122172"/>
                  <a:pt x="10353761" y="0"/>
                </a:cubicBezTo>
                <a:cubicBezTo>
                  <a:pt x="10380995" y="197868"/>
                  <a:pt x="10315138" y="243380"/>
                  <a:pt x="10353761" y="442107"/>
                </a:cubicBezTo>
                <a:cubicBezTo>
                  <a:pt x="10392384" y="640834"/>
                  <a:pt x="10338587" y="757475"/>
                  <a:pt x="10353761" y="870951"/>
                </a:cubicBezTo>
                <a:cubicBezTo>
                  <a:pt x="10368935" y="984427"/>
                  <a:pt x="10353730" y="1101040"/>
                  <a:pt x="10353761" y="1326321"/>
                </a:cubicBezTo>
                <a:cubicBezTo>
                  <a:pt x="10111979" y="1410529"/>
                  <a:pt x="9732170" y="1301757"/>
                  <a:pt x="9571477" y="1326321"/>
                </a:cubicBezTo>
                <a:cubicBezTo>
                  <a:pt x="9410784" y="1350885"/>
                  <a:pt x="9433476" y="1295460"/>
                  <a:pt x="9306881" y="1326321"/>
                </a:cubicBezTo>
                <a:cubicBezTo>
                  <a:pt x="9180286" y="1357182"/>
                  <a:pt x="8925403" y="1315110"/>
                  <a:pt x="8731672" y="1326321"/>
                </a:cubicBezTo>
                <a:cubicBezTo>
                  <a:pt x="8537941" y="1337532"/>
                  <a:pt x="8451638" y="1297920"/>
                  <a:pt x="8260000" y="1326321"/>
                </a:cubicBezTo>
                <a:cubicBezTo>
                  <a:pt x="8068362" y="1354722"/>
                  <a:pt x="8049626" y="1323757"/>
                  <a:pt x="7995404" y="1326321"/>
                </a:cubicBezTo>
                <a:cubicBezTo>
                  <a:pt x="7941182" y="1328885"/>
                  <a:pt x="7680165" y="1322373"/>
                  <a:pt x="7420195" y="1326321"/>
                </a:cubicBezTo>
                <a:cubicBezTo>
                  <a:pt x="7160225" y="1330269"/>
                  <a:pt x="7157365" y="1315140"/>
                  <a:pt x="6948524" y="1326321"/>
                </a:cubicBezTo>
                <a:cubicBezTo>
                  <a:pt x="6739683" y="1337502"/>
                  <a:pt x="6347231" y="1267438"/>
                  <a:pt x="6166240" y="1326321"/>
                </a:cubicBezTo>
                <a:cubicBezTo>
                  <a:pt x="5985249" y="1385204"/>
                  <a:pt x="5697449" y="1247293"/>
                  <a:pt x="5487493" y="1326321"/>
                </a:cubicBezTo>
                <a:cubicBezTo>
                  <a:pt x="5277537" y="1405349"/>
                  <a:pt x="4995241" y="1298119"/>
                  <a:pt x="4808747" y="1326321"/>
                </a:cubicBezTo>
                <a:cubicBezTo>
                  <a:pt x="4622253" y="1354523"/>
                  <a:pt x="4476209" y="1261453"/>
                  <a:pt x="4233538" y="1326321"/>
                </a:cubicBezTo>
                <a:cubicBezTo>
                  <a:pt x="3990867" y="1391189"/>
                  <a:pt x="3788903" y="1292338"/>
                  <a:pt x="3658329" y="1326321"/>
                </a:cubicBezTo>
                <a:cubicBezTo>
                  <a:pt x="3527755" y="1360304"/>
                  <a:pt x="3492105" y="1310613"/>
                  <a:pt x="3393733" y="1326321"/>
                </a:cubicBezTo>
                <a:cubicBezTo>
                  <a:pt x="3295361" y="1342029"/>
                  <a:pt x="2863391" y="1288883"/>
                  <a:pt x="2611449" y="1326321"/>
                </a:cubicBezTo>
                <a:cubicBezTo>
                  <a:pt x="2359507" y="1363759"/>
                  <a:pt x="2084790" y="1299976"/>
                  <a:pt x="1932702" y="1326321"/>
                </a:cubicBezTo>
                <a:cubicBezTo>
                  <a:pt x="1780614" y="1352666"/>
                  <a:pt x="1663738" y="1284811"/>
                  <a:pt x="1461031" y="1326321"/>
                </a:cubicBezTo>
                <a:cubicBezTo>
                  <a:pt x="1258324" y="1367831"/>
                  <a:pt x="1048043" y="1288656"/>
                  <a:pt x="782284" y="1326321"/>
                </a:cubicBezTo>
                <a:cubicBezTo>
                  <a:pt x="516525" y="1363986"/>
                  <a:pt x="368047" y="1259404"/>
                  <a:pt x="0" y="1326321"/>
                </a:cubicBezTo>
                <a:cubicBezTo>
                  <a:pt x="-25762" y="1186155"/>
                  <a:pt x="44841" y="1092581"/>
                  <a:pt x="0" y="897477"/>
                </a:cubicBezTo>
                <a:cubicBezTo>
                  <a:pt x="-44841" y="702373"/>
                  <a:pt x="40706" y="575032"/>
                  <a:pt x="0" y="481897"/>
                </a:cubicBezTo>
                <a:cubicBezTo>
                  <a:pt x="-40706" y="388762"/>
                  <a:pt x="49161" y="163069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90151" y="-16946"/>
                  <a:pt x="184048" y="11450"/>
                  <a:pt x="264596" y="0"/>
                </a:cubicBezTo>
                <a:cubicBezTo>
                  <a:pt x="345144" y="-11450"/>
                  <a:pt x="419200" y="21353"/>
                  <a:pt x="529192" y="0"/>
                </a:cubicBezTo>
                <a:cubicBezTo>
                  <a:pt x="639184" y="-21353"/>
                  <a:pt x="728066" y="29627"/>
                  <a:pt x="897326" y="0"/>
                </a:cubicBezTo>
                <a:cubicBezTo>
                  <a:pt x="1066586" y="-29627"/>
                  <a:pt x="1177455" y="50220"/>
                  <a:pt x="1368997" y="0"/>
                </a:cubicBezTo>
                <a:cubicBezTo>
                  <a:pt x="1560539" y="-50220"/>
                  <a:pt x="1854162" y="26210"/>
                  <a:pt x="2151281" y="0"/>
                </a:cubicBezTo>
                <a:cubicBezTo>
                  <a:pt x="2448400" y="-26210"/>
                  <a:pt x="2603095" y="45581"/>
                  <a:pt x="2933566" y="0"/>
                </a:cubicBezTo>
                <a:cubicBezTo>
                  <a:pt x="3264038" y="-45581"/>
                  <a:pt x="3107632" y="23415"/>
                  <a:pt x="3198162" y="0"/>
                </a:cubicBezTo>
                <a:cubicBezTo>
                  <a:pt x="3288692" y="-23415"/>
                  <a:pt x="3667313" y="19789"/>
                  <a:pt x="3980446" y="0"/>
                </a:cubicBezTo>
                <a:cubicBezTo>
                  <a:pt x="4293579" y="-19789"/>
                  <a:pt x="4508848" y="68273"/>
                  <a:pt x="4762730" y="0"/>
                </a:cubicBezTo>
                <a:cubicBezTo>
                  <a:pt x="5016612" y="-68273"/>
                  <a:pt x="5080924" y="3288"/>
                  <a:pt x="5234401" y="0"/>
                </a:cubicBezTo>
                <a:cubicBezTo>
                  <a:pt x="5387878" y="-3288"/>
                  <a:pt x="5574097" y="46746"/>
                  <a:pt x="5809610" y="0"/>
                </a:cubicBezTo>
                <a:cubicBezTo>
                  <a:pt x="6045123" y="-46746"/>
                  <a:pt x="6012261" y="11226"/>
                  <a:pt x="6074206" y="0"/>
                </a:cubicBezTo>
                <a:cubicBezTo>
                  <a:pt x="6136151" y="-11226"/>
                  <a:pt x="6455386" y="11603"/>
                  <a:pt x="6752953" y="0"/>
                </a:cubicBezTo>
                <a:cubicBezTo>
                  <a:pt x="7050520" y="-11603"/>
                  <a:pt x="7227683" y="66806"/>
                  <a:pt x="7535237" y="0"/>
                </a:cubicBezTo>
                <a:cubicBezTo>
                  <a:pt x="7842791" y="-66806"/>
                  <a:pt x="7797445" y="29581"/>
                  <a:pt x="7903371" y="0"/>
                </a:cubicBezTo>
                <a:cubicBezTo>
                  <a:pt x="8009297" y="-29581"/>
                  <a:pt x="8043211" y="660"/>
                  <a:pt x="8167967" y="0"/>
                </a:cubicBezTo>
                <a:cubicBezTo>
                  <a:pt x="8292723" y="-660"/>
                  <a:pt x="8304393" y="23711"/>
                  <a:pt x="8432563" y="0"/>
                </a:cubicBezTo>
                <a:cubicBezTo>
                  <a:pt x="8560733" y="-23711"/>
                  <a:pt x="8805120" y="15429"/>
                  <a:pt x="8904234" y="0"/>
                </a:cubicBezTo>
                <a:cubicBezTo>
                  <a:pt x="9003348" y="-15429"/>
                  <a:pt x="9228489" y="57927"/>
                  <a:pt x="9479443" y="0"/>
                </a:cubicBezTo>
                <a:cubicBezTo>
                  <a:pt x="9730397" y="-57927"/>
                  <a:pt x="10000580" y="57165"/>
                  <a:pt x="10353761" y="0"/>
                </a:cubicBezTo>
                <a:cubicBezTo>
                  <a:pt x="10368887" y="142698"/>
                  <a:pt x="10318838" y="303964"/>
                  <a:pt x="10353761" y="442107"/>
                </a:cubicBezTo>
                <a:cubicBezTo>
                  <a:pt x="10388684" y="580250"/>
                  <a:pt x="10334242" y="773986"/>
                  <a:pt x="10353761" y="857688"/>
                </a:cubicBezTo>
                <a:cubicBezTo>
                  <a:pt x="10373280" y="941390"/>
                  <a:pt x="10306789" y="1220371"/>
                  <a:pt x="10353761" y="1326321"/>
                </a:cubicBezTo>
                <a:cubicBezTo>
                  <a:pt x="10168033" y="1358478"/>
                  <a:pt x="9813448" y="1319092"/>
                  <a:pt x="9675014" y="1326321"/>
                </a:cubicBezTo>
                <a:cubicBezTo>
                  <a:pt x="9536580" y="1333550"/>
                  <a:pt x="9288472" y="1304105"/>
                  <a:pt x="9099806" y="1326321"/>
                </a:cubicBezTo>
                <a:cubicBezTo>
                  <a:pt x="8911140" y="1348537"/>
                  <a:pt x="8922608" y="1297911"/>
                  <a:pt x="8835209" y="1326321"/>
                </a:cubicBezTo>
                <a:cubicBezTo>
                  <a:pt x="8747810" y="1354731"/>
                  <a:pt x="8435409" y="1272894"/>
                  <a:pt x="8260000" y="1326321"/>
                </a:cubicBezTo>
                <a:cubicBezTo>
                  <a:pt x="8084591" y="1379748"/>
                  <a:pt x="7936964" y="1297216"/>
                  <a:pt x="7684791" y="1326321"/>
                </a:cubicBezTo>
                <a:cubicBezTo>
                  <a:pt x="7432618" y="1355426"/>
                  <a:pt x="7352138" y="1324834"/>
                  <a:pt x="7213120" y="1326321"/>
                </a:cubicBezTo>
                <a:cubicBezTo>
                  <a:pt x="7074102" y="1327808"/>
                  <a:pt x="7028349" y="1302430"/>
                  <a:pt x="6844986" y="1326321"/>
                </a:cubicBezTo>
                <a:cubicBezTo>
                  <a:pt x="6661623" y="1350212"/>
                  <a:pt x="6656660" y="1313553"/>
                  <a:pt x="6476853" y="1326321"/>
                </a:cubicBezTo>
                <a:cubicBezTo>
                  <a:pt x="6297046" y="1339089"/>
                  <a:pt x="6177946" y="1326013"/>
                  <a:pt x="6005181" y="1326321"/>
                </a:cubicBezTo>
                <a:cubicBezTo>
                  <a:pt x="5832416" y="1326629"/>
                  <a:pt x="5540200" y="1319107"/>
                  <a:pt x="5222897" y="1326321"/>
                </a:cubicBezTo>
                <a:cubicBezTo>
                  <a:pt x="4905594" y="1333535"/>
                  <a:pt x="4896948" y="1322757"/>
                  <a:pt x="4647688" y="1326321"/>
                </a:cubicBezTo>
                <a:cubicBezTo>
                  <a:pt x="4398428" y="1329885"/>
                  <a:pt x="4183052" y="1258278"/>
                  <a:pt x="3968942" y="1326321"/>
                </a:cubicBezTo>
                <a:cubicBezTo>
                  <a:pt x="3754832" y="1394364"/>
                  <a:pt x="3520754" y="1297468"/>
                  <a:pt x="3393733" y="1326321"/>
                </a:cubicBezTo>
                <a:cubicBezTo>
                  <a:pt x="3266712" y="1355174"/>
                  <a:pt x="2965995" y="1276665"/>
                  <a:pt x="2714986" y="1326321"/>
                </a:cubicBezTo>
                <a:cubicBezTo>
                  <a:pt x="2463977" y="1375977"/>
                  <a:pt x="2183846" y="1302155"/>
                  <a:pt x="1932702" y="1326321"/>
                </a:cubicBezTo>
                <a:cubicBezTo>
                  <a:pt x="1681558" y="1350487"/>
                  <a:pt x="1794979" y="1319288"/>
                  <a:pt x="1668106" y="1326321"/>
                </a:cubicBezTo>
                <a:cubicBezTo>
                  <a:pt x="1541233" y="1333354"/>
                  <a:pt x="1336252" y="1311522"/>
                  <a:pt x="1196435" y="1326321"/>
                </a:cubicBezTo>
                <a:cubicBezTo>
                  <a:pt x="1056618" y="1341120"/>
                  <a:pt x="407502" y="1231872"/>
                  <a:pt x="0" y="1326321"/>
                </a:cubicBezTo>
                <a:cubicBezTo>
                  <a:pt x="-33173" y="1112362"/>
                  <a:pt x="5473" y="1018261"/>
                  <a:pt x="0" y="897477"/>
                </a:cubicBezTo>
                <a:cubicBezTo>
                  <a:pt x="-5473" y="776693"/>
                  <a:pt x="16786" y="596847"/>
                  <a:pt x="0" y="455370"/>
                </a:cubicBezTo>
                <a:cubicBezTo>
                  <a:pt x="-16786" y="313893"/>
                  <a:pt x="14243" y="222579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020900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Conclusion from total restaurant by cuisines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3495001-9251-98B5-C9AA-4D6F10D53C30}"/>
              </a:ext>
            </a:extLst>
          </p:cNvPr>
          <p:cNvSpPr/>
          <p:nvPr/>
        </p:nvSpPr>
        <p:spPr>
          <a:xfrm>
            <a:off x="1071716" y="2477729"/>
            <a:ext cx="10048568" cy="3667432"/>
          </a:xfrm>
          <a:custGeom>
            <a:avLst/>
            <a:gdLst>
              <a:gd name="connsiteX0" fmla="*/ 0 w 10048568"/>
              <a:gd name="connsiteY0" fmla="*/ 611251 h 3667432"/>
              <a:gd name="connsiteX1" fmla="*/ 611251 w 10048568"/>
              <a:gd name="connsiteY1" fmla="*/ 0 h 3667432"/>
              <a:gd name="connsiteX2" fmla="*/ 1111101 w 10048568"/>
              <a:gd name="connsiteY2" fmla="*/ 0 h 3667432"/>
              <a:gd name="connsiteX3" fmla="*/ 1674761 w 10048568"/>
              <a:gd name="connsiteY3" fmla="*/ 0 h 3667432"/>
              <a:gd name="connsiteX4" fmla="*/ 1674761 w 10048568"/>
              <a:gd name="connsiteY4" fmla="*/ 0 h 3667432"/>
              <a:gd name="connsiteX5" fmla="*/ 2227432 w 10048568"/>
              <a:gd name="connsiteY5" fmla="*/ 0 h 3667432"/>
              <a:gd name="connsiteX6" fmla="*/ 2704739 w 10048568"/>
              <a:gd name="connsiteY6" fmla="*/ 0 h 3667432"/>
              <a:gd name="connsiteX7" fmla="*/ 3207168 w 10048568"/>
              <a:gd name="connsiteY7" fmla="*/ 0 h 3667432"/>
              <a:gd name="connsiteX8" fmla="*/ 3709596 w 10048568"/>
              <a:gd name="connsiteY8" fmla="*/ 0 h 3667432"/>
              <a:gd name="connsiteX9" fmla="*/ 4186903 w 10048568"/>
              <a:gd name="connsiteY9" fmla="*/ 0 h 3667432"/>
              <a:gd name="connsiteX10" fmla="*/ 4770282 w 10048568"/>
              <a:gd name="connsiteY10" fmla="*/ 0 h 3667432"/>
              <a:gd name="connsiteX11" fmla="*/ 5353662 w 10048568"/>
              <a:gd name="connsiteY11" fmla="*/ 0 h 3667432"/>
              <a:gd name="connsiteX12" fmla="*/ 5779529 w 10048568"/>
              <a:gd name="connsiteY12" fmla="*/ 0 h 3667432"/>
              <a:gd name="connsiteX13" fmla="*/ 6257900 w 10048568"/>
              <a:gd name="connsiteY13" fmla="*/ 0 h 3667432"/>
              <a:gd name="connsiteX14" fmla="*/ 6841279 w 10048568"/>
              <a:gd name="connsiteY14" fmla="*/ 0 h 3667432"/>
              <a:gd name="connsiteX15" fmla="*/ 7529667 w 10048568"/>
              <a:gd name="connsiteY15" fmla="*/ 0 h 3667432"/>
              <a:gd name="connsiteX16" fmla="*/ 7955533 w 10048568"/>
              <a:gd name="connsiteY16" fmla="*/ 0 h 3667432"/>
              <a:gd name="connsiteX17" fmla="*/ 8486409 w 10048568"/>
              <a:gd name="connsiteY17" fmla="*/ 0 h 3667432"/>
              <a:gd name="connsiteX18" fmla="*/ 8912276 w 10048568"/>
              <a:gd name="connsiteY18" fmla="*/ 0 h 3667432"/>
              <a:gd name="connsiteX19" fmla="*/ 9437317 w 10048568"/>
              <a:gd name="connsiteY19" fmla="*/ 0 h 3667432"/>
              <a:gd name="connsiteX20" fmla="*/ 10048568 w 10048568"/>
              <a:gd name="connsiteY20" fmla="*/ 611251 h 3667432"/>
              <a:gd name="connsiteX21" fmla="*/ 10048568 w 10048568"/>
              <a:gd name="connsiteY21" fmla="*/ 1090051 h 3667432"/>
              <a:gd name="connsiteX22" fmla="*/ 10048568 w 10048568"/>
              <a:gd name="connsiteY22" fmla="*/ 1599412 h 3667432"/>
              <a:gd name="connsiteX23" fmla="*/ 10048568 w 10048568"/>
              <a:gd name="connsiteY23" fmla="*/ 2139335 h 3667432"/>
              <a:gd name="connsiteX24" fmla="*/ 10048568 w 10048568"/>
              <a:gd name="connsiteY24" fmla="*/ 2139335 h 3667432"/>
              <a:gd name="connsiteX25" fmla="*/ 10048568 w 10048568"/>
              <a:gd name="connsiteY25" fmla="*/ 2616101 h 3667432"/>
              <a:gd name="connsiteX26" fmla="*/ 10048568 w 10048568"/>
              <a:gd name="connsiteY26" fmla="*/ 3056193 h 3667432"/>
              <a:gd name="connsiteX27" fmla="*/ 10048568 w 10048568"/>
              <a:gd name="connsiteY27" fmla="*/ 3056181 h 3667432"/>
              <a:gd name="connsiteX28" fmla="*/ 9437317 w 10048568"/>
              <a:gd name="connsiteY28" fmla="*/ 3667432 h 3667432"/>
              <a:gd name="connsiteX29" fmla="*/ 8906442 w 10048568"/>
              <a:gd name="connsiteY29" fmla="*/ 3667432 h 3667432"/>
              <a:gd name="connsiteX30" fmla="*/ 8480575 w 10048568"/>
              <a:gd name="connsiteY30" fmla="*/ 3667432 h 3667432"/>
              <a:gd name="connsiteX31" fmla="*/ 8054708 w 10048568"/>
              <a:gd name="connsiteY31" fmla="*/ 3667432 h 3667432"/>
              <a:gd name="connsiteX32" fmla="*/ 7576337 w 10048568"/>
              <a:gd name="connsiteY32" fmla="*/ 3667432 h 3667432"/>
              <a:gd name="connsiteX33" fmla="*/ 7150470 w 10048568"/>
              <a:gd name="connsiteY33" fmla="*/ 3667432 h 3667432"/>
              <a:gd name="connsiteX34" fmla="*/ 6462082 w 10048568"/>
              <a:gd name="connsiteY34" fmla="*/ 3667432 h 3667432"/>
              <a:gd name="connsiteX35" fmla="*/ 5773695 w 10048568"/>
              <a:gd name="connsiteY35" fmla="*/ 3667432 h 3667432"/>
              <a:gd name="connsiteX36" fmla="*/ 5347828 w 10048568"/>
              <a:gd name="connsiteY36" fmla="*/ 3667432 h 3667432"/>
              <a:gd name="connsiteX37" fmla="*/ 4869457 w 10048568"/>
              <a:gd name="connsiteY37" fmla="*/ 3667432 h 3667432"/>
              <a:gd name="connsiteX38" fmla="*/ 4186903 w 10048568"/>
              <a:gd name="connsiteY38" fmla="*/ 3667432 h 3667432"/>
              <a:gd name="connsiteX39" fmla="*/ 3743103 w 10048568"/>
              <a:gd name="connsiteY39" fmla="*/ 3829410 h 3667432"/>
              <a:gd name="connsiteX40" fmla="*/ 3324424 w 10048568"/>
              <a:gd name="connsiteY40" fmla="*/ 3982220 h 3667432"/>
              <a:gd name="connsiteX41" fmla="*/ 2930866 w 10048568"/>
              <a:gd name="connsiteY41" fmla="*/ 4125861 h 3667432"/>
              <a:gd name="connsiteX42" fmla="*/ 2549847 w 10048568"/>
              <a:gd name="connsiteY42" fmla="*/ 3986804 h 3667432"/>
              <a:gd name="connsiteX43" fmla="*/ 2156268 w 10048568"/>
              <a:gd name="connsiteY43" fmla="*/ 3843163 h 3667432"/>
              <a:gd name="connsiteX44" fmla="*/ 1674761 w 10048568"/>
              <a:gd name="connsiteY44" fmla="*/ 3667432 h 3667432"/>
              <a:gd name="connsiteX45" fmla="*/ 1143006 w 10048568"/>
              <a:gd name="connsiteY45" fmla="*/ 3667432 h 3667432"/>
              <a:gd name="connsiteX46" fmla="*/ 611251 w 10048568"/>
              <a:gd name="connsiteY46" fmla="*/ 3667432 h 3667432"/>
              <a:gd name="connsiteX47" fmla="*/ 0 w 10048568"/>
              <a:gd name="connsiteY47" fmla="*/ 3056181 h 3667432"/>
              <a:gd name="connsiteX48" fmla="*/ 0 w 10048568"/>
              <a:gd name="connsiteY48" fmla="*/ 3056193 h 3667432"/>
              <a:gd name="connsiteX49" fmla="*/ 0 w 10048568"/>
              <a:gd name="connsiteY49" fmla="*/ 2616101 h 3667432"/>
              <a:gd name="connsiteX50" fmla="*/ 0 w 10048568"/>
              <a:gd name="connsiteY50" fmla="*/ 2139335 h 3667432"/>
              <a:gd name="connsiteX51" fmla="*/ 0 w 10048568"/>
              <a:gd name="connsiteY51" fmla="*/ 2139335 h 3667432"/>
              <a:gd name="connsiteX52" fmla="*/ 0 w 10048568"/>
              <a:gd name="connsiteY52" fmla="*/ 1645255 h 3667432"/>
              <a:gd name="connsiteX53" fmla="*/ 0 w 10048568"/>
              <a:gd name="connsiteY53" fmla="*/ 1166455 h 3667432"/>
              <a:gd name="connsiteX54" fmla="*/ 0 w 10048568"/>
              <a:gd name="connsiteY54" fmla="*/ 611251 h 366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48568" h="3667432" fill="none" extrusionOk="0">
                <a:moveTo>
                  <a:pt x="0" y="611251"/>
                </a:moveTo>
                <a:cubicBezTo>
                  <a:pt x="-10428" y="236658"/>
                  <a:pt x="206929" y="-75976"/>
                  <a:pt x="611251" y="0"/>
                </a:cubicBezTo>
                <a:cubicBezTo>
                  <a:pt x="777311" y="-12757"/>
                  <a:pt x="929864" y="42351"/>
                  <a:pt x="1111101" y="0"/>
                </a:cubicBezTo>
                <a:cubicBezTo>
                  <a:pt x="1292338" y="-42351"/>
                  <a:pt x="1434067" y="60212"/>
                  <a:pt x="1674761" y="0"/>
                </a:cubicBezTo>
                <a:lnTo>
                  <a:pt x="1674761" y="0"/>
                </a:lnTo>
                <a:cubicBezTo>
                  <a:pt x="1790974" y="-10979"/>
                  <a:pt x="1986977" y="33271"/>
                  <a:pt x="2227432" y="0"/>
                </a:cubicBezTo>
                <a:cubicBezTo>
                  <a:pt x="2467887" y="-33271"/>
                  <a:pt x="2514822" y="3587"/>
                  <a:pt x="2704739" y="0"/>
                </a:cubicBezTo>
                <a:cubicBezTo>
                  <a:pt x="2894656" y="-3587"/>
                  <a:pt x="3077983" y="50460"/>
                  <a:pt x="3207168" y="0"/>
                </a:cubicBezTo>
                <a:cubicBezTo>
                  <a:pt x="3336353" y="-50460"/>
                  <a:pt x="3541699" y="9614"/>
                  <a:pt x="3709596" y="0"/>
                </a:cubicBezTo>
                <a:cubicBezTo>
                  <a:pt x="3877493" y="-9614"/>
                  <a:pt x="3981215" y="36937"/>
                  <a:pt x="4186903" y="0"/>
                </a:cubicBezTo>
                <a:cubicBezTo>
                  <a:pt x="4431683" y="-31511"/>
                  <a:pt x="4594400" y="2293"/>
                  <a:pt x="4770282" y="0"/>
                </a:cubicBezTo>
                <a:cubicBezTo>
                  <a:pt x="4946164" y="-2293"/>
                  <a:pt x="5132949" y="50326"/>
                  <a:pt x="5353662" y="0"/>
                </a:cubicBezTo>
                <a:cubicBezTo>
                  <a:pt x="5574375" y="-50326"/>
                  <a:pt x="5610032" y="20889"/>
                  <a:pt x="5779529" y="0"/>
                </a:cubicBezTo>
                <a:cubicBezTo>
                  <a:pt x="5949026" y="-20889"/>
                  <a:pt x="6141999" y="39293"/>
                  <a:pt x="6257900" y="0"/>
                </a:cubicBezTo>
                <a:cubicBezTo>
                  <a:pt x="6373801" y="-39293"/>
                  <a:pt x="6599771" y="30218"/>
                  <a:pt x="6841279" y="0"/>
                </a:cubicBezTo>
                <a:cubicBezTo>
                  <a:pt x="7082787" y="-30218"/>
                  <a:pt x="7231481" y="80078"/>
                  <a:pt x="7529667" y="0"/>
                </a:cubicBezTo>
                <a:cubicBezTo>
                  <a:pt x="7827853" y="-80078"/>
                  <a:pt x="7814939" y="4869"/>
                  <a:pt x="7955533" y="0"/>
                </a:cubicBezTo>
                <a:cubicBezTo>
                  <a:pt x="8096127" y="-4869"/>
                  <a:pt x="8236019" y="25007"/>
                  <a:pt x="8486409" y="0"/>
                </a:cubicBezTo>
                <a:cubicBezTo>
                  <a:pt x="8736799" y="-25007"/>
                  <a:pt x="8794455" y="20074"/>
                  <a:pt x="8912276" y="0"/>
                </a:cubicBezTo>
                <a:cubicBezTo>
                  <a:pt x="9030097" y="-20074"/>
                  <a:pt x="9272498" y="15361"/>
                  <a:pt x="9437317" y="0"/>
                </a:cubicBezTo>
                <a:cubicBezTo>
                  <a:pt x="9733481" y="-22601"/>
                  <a:pt x="10057783" y="265361"/>
                  <a:pt x="10048568" y="611251"/>
                </a:cubicBezTo>
                <a:cubicBezTo>
                  <a:pt x="10065527" y="832337"/>
                  <a:pt x="10013566" y="869968"/>
                  <a:pt x="10048568" y="1090051"/>
                </a:cubicBezTo>
                <a:cubicBezTo>
                  <a:pt x="10083570" y="1310134"/>
                  <a:pt x="10003446" y="1356476"/>
                  <a:pt x="10048568" y="1599412"/>
                </a:cubicBezTo>
                <a:cubicBezTo>
                  <a:pt x="10093690" y="1842348"/>
                  <a:pt x="10006918" y="1935086"/>
                  <a:pt x="10048568" y="2139335"/>
                </a:cubicBezTo>
                <a:lnTo>
                  <a:pt x="10048568" y="2139335"/>
                </a:lnTo>
                <a:cubicBezTo>
                  <a:pt x="10078298" y="2336606"/>
                  <a:pt x="10038446" y="2507984"/>
                  <a:pt x="10048568" y="2616101"/>
                </a:cubicBezTo>
                <a:cubicBezTo>
                  <a:pt x="10058690" y="2724218"/>
                  <a:pt x="10039361" y="2847648"/>
                  <a:pt x="10048568" y="3056193"/>
                </a:cubicBezTo>
                <a:cubicBezTo>
                  <a:pt x="10048568" y="3056188"/>
                  <a:pt x="10048569" y="3056186"/>
                  <a:pt x="10048568" y="3056181"/>
                </a:cubicBezTo>
                <a:cubicBezTo>
                  <a:pt x="9994059" y="3314242"/>
                  <a:pt x="9774103" y="3613749"/>
                  <a:pt x="9437317" y="3667432"/>
                </a:cubicBezTo>
                <a:cubicBezTo>
                  <a:pt x="9188330" y="3722047"/>
                  <a:pt x="9098826" y="3646246"/>
                  <a:pt x="8906442" y="3667432"/>
                </a:cubicBezTo>
                <a:cubicBezTo>
                  <a:pt x="8714058" y="3688618"/>
                  <a:pt x="8679967" y="3666249"/>
                  <a:pt x="8480575" y="3667432"/>
                </a:cubicBezTo>
                <a:cubicBezTo>
                  <a:pt x="8281183" y="3668615"/>
                  <a:pt x="8264352" y="3628955"/>
                  <a:pt x="8054708" y="3667432"/>
                </a:cubicBezTo>
                <a:cubicBezTo>
                  <a:pt x="7845064" y="3705909"/>
                  <a:pt x="7747766" y="3611146"/>
                  <a:pt x="7576337" y="3667432"/>
                </a:cubicBezTo>
                <a:cubicBezTo>
                  <a:pt x="7404908" y="3723718"/>
                  <a:pt x="7291046" y="3664813"/>
                  <a:pt x="7150470" y="3667432"/>
                </a:cubicBezTo>
                <a:cubicBezTo>
                  <a:pt x="7009894" y="3670051"/>
                  <a:pt x="6639645" y="3615782"/>
                  <a:pt x="6462082" y="3667432"/>
                </a:cubicBezTo>
                <a:cubicBezTo>
                  <a:pt x="6284519" y="3719082"/>
                  <a:pt x="5934590" y="3642516"/>
                  <a:pt x="5773695" y="3667432"/>
                </a:cubicBezTo>
                <a:cubicBezTo>
                  <a:pt x="5612800" y="3692348"/>
                  <a:pt x="5534298" y="3624272"/>
                  <a:pt x="5347828" y="3667432"/>
                </a:cubicBezTo>
                <a:cubicBezTo>
                  <a:pt x="5161358" y="3710592"/>
                  <a:pt x="5079674" y="3631693"/>
                  <a:pt x="4869457" y="3667432"/>
                </a:cubicBezTo>
                <a:cubicBezTo>
                  <a:pt x="4659240" y="3703171"/>
                  <a:pt x="4459734" y="3640852"/>
                  <a:pt x="4186903" y="3667432"/>
                </a:cubicBezTo>
                <a:cubicBezTo>
                  <a:pt x="4008010" y="3757518"/>
                  <a:pt x="3880652" y="3728446"/>
                  <a:pt x="3743103" y="3829410"/>
                </a:cubicBezTo>
                <a:cubicBezTo>
                  <a:pt x="3605554" y="3930374"/>
                  <a:pt x="3427239" y="3896650"/>
                  <a:pt x="3324424" y="3982220"/>
                </a:cubicBezTo>
                <a:cubicBezTo>
                  <a:pt x="3221609" y="4067790"/>
                  <a:pt x="3020209" y="4077652"/>
                  <a:pt x="2930866" y="4125861"/>
                </a:cubicBezTo>
                <a:cubicBezTo>
                  <a:pt x="2762344" y="4099127"/>
                  <a:pt x="2731185" y="4021501"/>
                  <a:pt x="2549847" y="3986804"/>
                </a:cubicBezTo>
                <a:cubicBezTo>
                  <a:pt x="2368509" y="3952107"/>
                  <a:pt x="2277179" y="3877115"/>
                  <a:pt x="2156268" y="3843163"/>
                </a:cubicBezTo>
                <a:cubicBezTo>
                  <a:pt x="2035357" y="3809211"/>
                  <a:pt x="1879974" y="3687957"/>
                  <a:pt x="1674761" y="3667432"/>
                </a:cubicBezTo>
                <a:cubicBezTo>
                  <a:pt x="1466168" y="3689991"/>
                  <a:pt x="1323671" y="3629441"/>
                  <a:pt x="1143006" y="3667432"/>
                </a:cubicBezTo>
                <a:cubicBezTo>
                  <a:pt x="962342" y="3705423"/>
                  <a:pt x="735866" y="3625088"/>
                  <a:pt x="611251" y="3667432"/>
                </a:cubicBezTo>
                <a:cubicBezTo>
                  <a:pt x="221565" y="3631392"/>
                  <a:pt x="-7714" y="3419819"/>
                  <a:pt x="0" y="3056181"/>
                </a:cubicBezTo>
                <a:cubicBezTo>
                  <a:pt x="1" y="3056185"/>
                  <a:pt x="0" y="3056191"/>
                  <a:pt x="0" y="3056193"/>
                </a:cubicBezTo>
                <a:cubicBezTo>
                  <a:pt x="-3758" y="2906013"/>
                  <a:pt x="10194" y="2822665"/>
                  <a:pt x="0" y="2616101"/>
                </a:cubicBezTo>
                <a:cubicBezTo>
                  <a:pt x="-10194" y="2409537"/>
                  <a:pt x="16325" y="2366409"/>
                  <a:pt x="0" y="2139335"/>
                </a:cubicBezTo>
                <a:lnTo>
                  <a:pt x="0" y="2139335"/>
                </a:lnTo>
                <a:cubicBezTo>
                  <a:pt x="-42966" y="1908562"/>
                  <a:pt x="46675" y="1839353"/>
                  <a:pt x="0" y="1645255"/>
                </a:cubicBezTo>
                <a:cubicBezTo>
                  <a:pt x="-46675" y="1451157"/>
                  <a:pt x="6881" y="1358438"/>
                  <a:pt x="0" y="1166455"/>
                </a:cubicBezTo>
                <a:cubicBezTo>
                  <a:pt x="-6881" y="974472"/>
                  <a:pt x="1749" y="848088"/>
                  <a:pt x="0" y="611251"/>
                </a:cubicBezTo>
                <a:close/>
              </a:path>
              <a:path w="10048568" h="3667432" stroke="0" extrusionOk="0">
                <a:moveTo>
                  <a:pt x="0" y="611251"/>
                </a:moveTo>
                <a:cubicBezTo>
                  <a:pt x="-58904" y="230610"/>
                  <a:pt x="246199" y="76445"/>
                  <a:pt x="611251" y="0"/>
                </a:cubicBezTo>
                <a:cubicBezTo>
                  <a:pt x="865973" y="-4120"/>
                  <a:pt x="891512" y="11328"/>
                  <a:pt x="1143006" y="0"/>
                </a:cubicBezTo>
                <a:cubicBezTo>
                  <a:pt x="1394500" y="-11328"/>
                  <a:pt x="1505752" y="26706"/>
                  <a:pt x="1674761" y="0"/>
                </a:cubicBezTo>
                <a:lnTo>
                  <a:pt x="1674761" y="0"/>
                </a:lnTo>
                <a:cubicBezTo>
                  <a:pt x="1823383" y="-10420"/>
                  <a:pt x="2048138" y="4706"/>
                  <a:pt x="2202311" y="0"/>
                </a:cubicBezTo>
                <a:cubicBezTo>
                  <a:pt x="2356484" y="-4706"/>
                  <a:pt x="2532400" y="17400"/>
                  <a:pt x="2654496" y="0"/>
                </a:cubicBezTo>
                <a:cubicBezTo>
                  <a:pt x="2776592" y="-17400"/>
                  <a:pt x="2912396" y="20558"/>
                  <a:pt x="3131803" y="0"/>
                </a:cubicBezTo>
                <a:cubicBezTo>
                  <a:pt x="3351210" y="-20558"/>
                  <a:pt x="3424019" y="28053"/>
                  <a:pt x="3609110" y="0"/>
                </a:cubicBezTo>
                <a:cubicBezTo>
                  <a:pt x="3794201" y="-28053"/>
                  <a:pt x="3949430" y="39482"/>
                  <a:pt x="4186903" y="0"/>
                </a:cubicBezTo>
                <a:cubicBezTo>
                  <a:pt x="4339139" y="-7678"/>
                  <a:pt x="4645741" y="58250"/>
                  <a:pt x="4875291" y="0"/>
                </a:cubicBezTo>
                <a:cubicBezTo>
                  <a:pt x="5104841" y="-58250"/>
                  <a:pt x="5418552" y="79522"/>
                  <a:pt x="5563678" y="0"/>
                </a:cubicBezTo>
                <a:cubicBezTo>
                  <a:pt x="5708804" y="-79522"/>
                  <a:pt x="5908779" y="69556"/>
                  <a:pt x="6199562" y="0"/>
                </a:cubicBezTo>
                <a:cubicBezTo>
                  <a:pt x="6490345" y="-69556"/>
                  <a:pt x="6511282" y="15206"/>
                  <a:pt x="6782941" y="0"/>
                </a:cubicBezTo>
                <a:cubicBezTo>
                  <a:pt x="7054600" y="-15206"/>
                  <a:pt x="7073539" y="13015"/>
                  <a:pt x="7313816" y="0"/>
                </a:cubicBezTo>
                <a:cubicBezTo>
                  <a:pt x="7554093" y="-13015"/>
                  <a:pt x="7670808" y="30247"/>
                  <a:pt x="7949700" y="0"/>
                </a:cubicBezTo>
                <a:cubicBezTo>
                  <a:pt x="8228592" y="-30247"/>
                  <a:pt x="8313929" y="46706"/>
                  <a:pt x="8638087" y="0"/>
                </a:cubicBezTo>
                <a:cubicBezTo>
                  <a:pt x="8962245" y="-46706"/>
                  <a:pt x="9267797" y="18471"/>
                  <a:pt x="9437317" y="0"/>
                </a:cubicBezTo>
                <a:cubicBezTo>
                  <a:pt x="9774114" y="-78686"/>
                  <a:pt x="10123677" y="340974"/>
                  <a:pt x="10048568" y="611251"/>
                </a:cubicBezTo>
                <a:cubicBezTo>
                  <a:pt x="10049918" y="796154"/>
                  <a:pt x="9999193" y="1003871"/>
                  <a:pt x="10048568" y="1120612"/>
                </a:cubicBezTo>
                <a:cubicBezTo>
                  <a:pt x="10097943" y="1237353"/>
                  <a:pt x="10007298" y="1461732"/>
                  <a:pt x="10048568" y="1645255"/>
                </a:cubicBezTo>
                <a:cubicBezTo>
                  <a:pt x="10089838" y="1828778"/>
                  <a:pt x="10029240" y="1923049"/>
                  <a:pt x="10048568" y="2139335"/>
                </a:cubicBezTo>
                <a:lnTo>
                  <a:pt x="10048568" y="2139335"/>
                </a:lnTo>
                <a:cubicBezTo>
                  <a:pt x="10064612" y="2314305"/>
                  <a:pt x="9997874" y="2371668"/>
                  <a:pt x="10048568" y="2570258"/>
                </a:cubicBezTo>
                <a:cubicBezTo>
                  <a:pt x="10099262" y="2768848"/>
                  <a:pt x="10042928" y="2854675"/>
                  <a:pt x="10048568" y="3056193"/>
                </a:cubicBezTo>
                <a:cubicBezTo>
                  <a:pt x="10048567" y="3056191"/>
                  <a:pt x="10048568" y="3056183"/>
                  <a:pt x="10048568" y="3056181"/>
                </a:cubicBezTo>
                <a:cubicBezTo>
                  <a:pt x="10005355" y="3402152"/>
                  <a:pt x="9729223" y="3671648"/>
                  <a:pt x="9437317" y="3667432"/>
                </a:cubicBezTo>
                <a:cubicBezTo>
                  <a:pt x="9163351" y="3718598"/>
                  <a:pt x="8991381" y="3647735"/>
                  <a:pt x="8853938" y="3667432"/>
                </a:cubicBezTo>
                <a:cubicBezTo>
                  <a:pt x="8716495" y="3687129"/>
                  <a:pt x="8514685" y="3659005"/>
                  <a:pt x="8323062" y="3667432"/>
                </a:cubicBezTo>
                <a:cubicBezTo>
                  <a:pt x="8131439" y="3675859"/>
                  <a:pt x="8041455" y="3658686"/>
                  <a:pt x="7792187" y="3667432"/>
                </a:cubicBezTo>
                <a:cubicBezTo>
                  <a:pt x="7542919" y="3676178"/>
                  <a:pt x="7476679" y="3628940"/>
                  <a:pt x="7261312" y="3667432"/>
                </a:cubicBezTo>
                <a:cubicBezTo>
                  <a:pt x="7045946" y="3705924"/>
                  <a:pt x="6796839" y="3611965"/>
                  <a:pt x="6625429" y="3667432"/>
                </a:cubicBezTo>
                <a:cubicBezTo>
                  <a:pt x="6454019" y="3722899"/>
                  <a:pt x="6205599" y="3605108"/>
                  <a:pt x="6094553" y="3667432"/>
                </a:cubicBezTo>
                <a:cubicBezTo>
                  <a:pt x="5983507" y="3729756"/>
                  <a:pt x="5813746" y="3631296"/>
                  <a:pt x="5616182" y="3667432"/>
                </a:cubicBezTo>
                <a:cubicBezTo>
                  <a:pt x="5418618" y="3703568"/>
                  <a:pt x="5288544" y="3636142"/>
                  <a:pt x="5085307" y="3667432"/>
                </a:cubicBezTo>
                <a:cubicBezTo>
                  <a:pt x="4882071" y="3698722"/>
                  <a:pt x="4543087" y="3586303"/>
                  <a:pt x="4186903" y="3667432"/>
                </a:cubicBezTo>
                <a:cubicBezTo>
                  <a:pt x="3967776" y="3756015"/>
                  <a:pt x="3937017" y="3713262"/>
                  <a:pt x="3743103" y="3829410"/>
                </a:cubicBezTo>
                <a:cubicBezTo>
                  <a:pt x="3549190" y="3945558"/>
                  <a:pt x="3416211" y="3943700"/>
                  <a:pt x="3324424" y="3982220"/>
                </a:cubicBezTo>
                <a:cubicBezTo>
                  <a:pt x="3232637" y="4020740"/>
                  <a:pt x="3066523" y="4049996"/>
                  <a:pt x="2930866" y="4125861"/>
                </a:cubicBezTo>
                <a:cubicBezTo>
                  <a:pt x="2765959" y="4101640"/>
                  <a:pt x="2747637" y="4007459"/>
                  <a:pt x="2537286" y="3982220"/>
                </a:cubicBezTo>
                <a:cubicBezTo>
                  <a:pt x="2326935" y="3956980"/>
                  <a:pt x="2264016" y="3827885"/>
                  <a:pt x="2131146" y="3833995"/>
                </a:cubicBezTo>
                <a:cubicBezTo>
                  <a:pt x="1998276" y="3840105"/>
                  <a:pt x="1897575" y="3735484"/>
                  <a:pt x="1674761" y="3667432"/>
                </a:cubicBezTo>
                <a:cubicBezTo>
                  <a:pt x="1520067" y="3724367"/>
                  <a:pt x="1254374" y="3618682"/>
                  <a:pt x="1132371" y="3667432"/>
                </a:cubicBezTo>
                <a:cubicBezTo>
                  <a:pt x="1010368" y="3716182"/>
                  <a:pt x="845603" y="3642014"/>
                  <a:pt x="611251" y="3667432"/>
                </a:cubicBezTo>
                <a:cubicBezTo>
                  <a:pt x="240667" y="3736225"/>
                  <a:pt x="-19022" y="3390601"/>
                  <a:pt x="0" y="3056181"/>
                </a:cubicBezTo>
                <a:cubicBezTo>
                  <a:pt x="1" y="3056188"/>
                  <a:pt x="0" y="3056189"/>
                  <a:pt x="0" y="3056193"/>
                </a:cubicBezTo>
                <a:cubicBezTo>
                  <a:pt x="-4429" y="2895323"/>
                  <a:pt x="25505" y="2747947"/>
                  <a:pt x="0" y="2588595"/>
                </a:cubicBezTo>
                <a:cubicBezTo>
                  <a:pt x="-25505" y="2429243"/>
                  <a:pt x="39898" y="2353220"/>
                  <a:pt x="0" y="2139335"/>
                </a:cubicBezTo>
                <a:lnTo>
                  <a:pt x="0" y="2139335"/>
                </a:lnTo>
                <a:cubicBezTo>
                  <a:pt x="-18598" y="1958123"/>
                  <a:pt x="4824" y="1907371"/>
                  <a:pt x="0" y="1675816"/>
                </a:cubicBezTo>
                <a:cubicBezTo>
                  <a:pt x="-4824" y="1444261"/>
                  <a:pt x="36261" y="1361161"/>
                  <a:pt x="0" y="1151174"/>
                </a:cubicBezTo>
                <a:cubicBezTo>
                  <a:pt x="-36261" y="941187"/>
                  <a:pt x="36301" y="828856"/>
                  <a:pt x="0" y="611251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851782377">
                  <a:prstGeom prst="wedgeRoundRectCallou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That Graph Shows Cuisines North Indian Have Most Higher Graph Than Any Other Cuisines and Ice-Cream is Lowest Graph From Any Other Cuisines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Cuisines North Indian Is Most Popular Than Any Other Cuisines . Day By Day Chinese Cuisines is Also Growing Very Fastly . </a:t>
            </a:r>
          </a:p>
          <a:p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24154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F42-77CF-0927-3D38-E653F53A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471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678747 w 10353761"/>
              <a:gd name="connsiteY1" fmla="*/ 0 h 1326321"/>
              <a:gd name="connsiteX2" fmla="*/ 1357493 w 10353761"/>
              <a:gd name="connsiteY2" fmla="*/ 0 h 1326321"/>
              <a:gd name="connsiteX3" fmla="*/ 1622089 w 10353761"/>
              <a:gd name="connsiteY3" fmla="*/ 0 h 1326321"/>
              <a:gd name="connsiteX4" fmla="*/ 2197298 w 10353761"/>
              <a:gd name="connsiteY4" fmla="*/ 0 h 1326321"/>
              <a:gd name="connsiteX5" fmla="*/ 2772507 w 10353761"/>
              <a:gd name="connsiteY5" fmla="*/ 0 h 1326321"/>
              <a:gd name="connsiteX6" fmla="*/ 3451254 w 10353761"/>
              <a:gd name="connsiteY6" fmla="*/ 0 h 1326321"/>
              <a:gd name="connsiteX7" fmla="*/ 4026463 w 10353761"/>
              <a:gd name="connsiteY7" fmla="*/ 0 h 1326321"/>
              <a:gd name="connsiteX8" fmla="*/ 4705209 w 10353761"/>
              <a:gd name="connsiteY8" fmla="*/ 0 h 1326321"/>
              <a:gd name="connsiteX9" fmla="*/ 5073343 w 10353761"/>
              <a:gd name="connsiteY9" fmla="*/ 0 h 1326321"/>
              <a:gd name="connsiteX10" fmla="*/ 5337939 w 10353761"/>
              <a:gd name="connsiteY10" fmla="*/ 0 h 1326321"/>
              <a:gd name="connsiteX11" fmla="*/ 5602535 w 10353761"/>
              <a:gd name="connsiteY11" fmla="*/ 0 h 1326321"/>
              <a:gd name="connsiteX12" fmla="*/ 6384819 w 10353761"/>
              <a:gd name="connsiteY12" fmla="*/ 0 h 1326321"/>
              <a:gd name="connsiteX13" fmla="*/ 7167103 w 10353761"/>
              <a:gd name="connsiteY13" fmla="*/ 0 h 1326321"/>
              <a:gd name="connsiteX14" fmla="*/ 7431700 w 10353761"/>
              <a:gd name="connsiteY14" fmla="*/ 0 h 1326321"/>
              <a:gd name="connsiteX15" fmla="*/ 7903371 w 10353761"/>
              <a:gd name="connsiteY15" fmla="*/ 0 h 1326321"/>
              <a:gd name="connsiteX16" fmla="*/ 8478580 w 10353761"/>
              <a:gd name="connsiteY16" fmla="*/ 0 h 1326321"/>
              <a:gd name="connsiteX17" fmla="*/ 8950251 w 10353761"/>
              <a:gd name="connsiteY17" fmla="*/ 0 h 1326321"/>
              <a:gd name="connsiteX18" fmla="*/ 9318385 w 10353761"/>
              <a:gd name="connsiteY18" fmla="*/ 0 h 1326321"/>
              <a:gd name="connsiteX19" fmla="*/ 9582981 w 10353761"/>
              <a:gd name="connsiteY19" fmla="*/ 0 h 1326321"/>
              <a:gd name="connsiteX20" fmla="*/ 10353761 w 10353761"/>
              <a:gd name="connsiteY20" fmla="*/ 0 h 1326321"/>
              <a:gd name="connsiteX21" fmla="*/ 10353761 w 10353761"/>
              <a:gd name="connsiteY21" fmla="*/ 402317 h 1326321"/>
              <a:gd name="connsiteX22" fmla="*/ 10353761 w 10353761"/>
              <a:gd name="connsiteY22" fmla="*/ 844424 h 1326321"/>
              <a:gd name="connsiteX23" fmla="*/ 10353761 w 10353761"/>
              <a:gd name="connsiteY23" fmla="*/ 1326321 h 1326321"/>
              <a:gd name="connsiteX24" fmla="*/ 9882090 w 10353761"/>
              <a:gd name="connsiteY24" fmla="*/ 1326321 h 1326321"/>
              <a:gd name="connsiteX25" fmla="*/ 9617494 w 10353761"/>
              <a:gd name="connsiteY25" fmla="*/ 1326321 h 1326321"/>
              <a:gd name="connsiteX26" fmla="*/ 9352897 w 10353761"/>
              <a:gd name="connsiteY26" fmla="*/ 1326321 h 1326321"/>
              <a:gd name="connsiteX27" fmla="*/ 8570613 w 10353761"/>
              <a:gd name="connsiteY27" fmla="*/ 1326321 h 1326321"/>
              <a:gd name="connsiteX28" fmla="*/ 8098942 w 10353761"/>
              <a:gd name="connsiteY28" fmla="*/ 1326321 h 1326321"/>
              <a:gd name="connsiteX29" fmla="*/ 7523733 w 10353761"/>
              <a:gd name="connsiteY29" fmla="*/ 1326321 h 1326321"/>
              <a:gd name="connsiteX30" fmla="*/ 7052062 w 10353761"/>
              <a:gd name="connsiteY30" fmla="*/ 1326321 h 1326321"/>
              <a:gd name="connsiteX31" fmla="*/ 6683928 w 10353761"/>
              <a:gd name="connsiteY31" fmla="*/ 1326321 h 1326321"/>
              <a:gd name="connsiteX32" fmla="*/ 6212257 w 10353761"/>
              <a:gd name="connsiteY32" fmla="*/ 1326321 h 1326321"/>
              <a:gd name="connsiteX33" fmla="*/ 5947660 w 10353761"/>
              <a:gd name="connsiteY33" fmla="*/ 1326321 h 1326321"/>
              <a:gd name="connsiteX34" fmla="*/ 5579527 w 10353761"/>
              <a:gd name="connsiteY34" fmla="*/ 1326321 h 1326321"/>
              <a:gd name="connsiteX35" fmla="*/ 5314931 w 10353761"/>
              <a:gd name="connsiteY35" fmla="*/ 1326321 h 1326321"/>
              <a:gd name="connsiteX36" fmla="*/ 4532646 w 10353761"/>
              <a:gd name="connsiteY36" fmla="*/ 1326321 h 1326321"/>
              <a:gd name="connsiteX37" fmla="*/ 3957438 w 10353761"/>
              <a:gd name="connsiteY37" fmla="*/ 1326321 h 1326321"/>
              <a:gd name="connsiteX38" fmla="*/ 3175153 w 10353761"/>
              <a:gd name="connsiteY38" fmla="*/ 1326321 h 1326321"/>
              <a:gd name="connsiteX39" fmla="*/ 2599944 w 10353761"/>
              <a:gd name="connsiteY39" fmla="*/ 1326321 h 1326321"/>
              <a:gd name="connsiteX40" fmla="*/ 2335348 w 10353761"/>
              <a:gd name="connsiteY40" fmla="*/ 1326321 h 1326321"/>
              <a:gd name="connsiteX41" fmla="*/ 1656602 w 10353761"/>
              <a:gd name="connsiteY41" fmla="*/ 1326321 h 1326321"/>
              <a:gd name="connsiteX42" fmla="*/ 1184930 w 10353761"/>
              <a:gd name="connsiteY42" fmla="*/ 1326321 h 1326321"/>
              <a:gd name="connsiteX43" fmla="*/ 816797 w 10353761"/>
              <a:gd name="connsiteY43" fmla="*/ 1326321 h 1326321"/>
              <a:gd name="connsiteX44" fmla="*/ 552201 w 10353761"/>
              <a:gd name="connsiteY44" fmla="*/ 1326321 h 1326321"/>
              <a:gd name="connsiteX45" fmla="*/ 0 w 10353761"/>
              <a:gd name="connsiteY45" fmla="*/ 1326321 h 1326321"/>
              <a:gd name="connsiteX46" fmla="*/ 0 w 10353761"/>
              <a:gd name="connsiteY46" fmla="*/ 884214 h 1326321"/>
              <a:gd name="connsiteX47" fmla="*/ 0 w 10353761"/>
              <a:gd name="connsiteY47" fmla="*/ 442107 h 1326321"/>
              <a:gd name="connsiteX48" fmla="*/ 0 w 10353761"/>
              <a:gd name="connsiteY48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273771" y="-27453"/>
                  <a:pt x="397178" y="54532"/>
                  <a:pt x="678747" y="0"/>
                </a:cubicBezTo>
                <a:cubicBezTo>
                  <a:pt x="960316" y="-54532"/>
                  <a:pt x="1055251" y="65600"/>
                  <a:pt x="1357493" y="0"/>
                </a:cubicBezTo>
                <a:cubicBezTo>
                  <a:pt x="1659735" y="-65600"/>
                  <a:pt x="1565138" y="26371"/>
                  <a:pt x="1622089" y="0"/>
                </a:cubicBezTo>
                <a:cubicBezTo>
                  <a:pt x="1679040" y="-26371"/>
                  <a:pt x="2062547" y="56342"/>
                  <a:pt x="2197298" y="0"/>
                </a:cubicBezTo>
                <a:cubicBezTo>
                  <a:pt x="2332049" y="-56342"/>
                  <a:pt x="2538980" y="26376"/>
                  <a:pt x="2772507" y="0"/>
                </a:cubicBezTo>
                <a:cubicBezTo>
                  <a:pt x="3006034" y="-26376"/>
                  <a:pt x="3154291" y="55022"/>
                  <a:pt x="3451254" y="0"/>
                </a:cubicBezTo>
                <a:cubicBezTo>
                  <a:pt x="3748217" y="-55022"/>
                  <a:pt x="3830200" y="68859"/>
                  <a:pt x="4026463" y="0"/>
                </a:cubicBezTo>
                <a:cubicBezTo>
                  <a:pt x="4222726" y="-68859"/>
                  <a:pt x="4554512" y="69090"/>
                  <a:pt x="4705209" y="0"/>
                </a:cubicBezTo>
                <a:cubicBezTo>
                  <a:pt x="4855906" y="-69090"/>
                  <a:pt x="4956995" y="8211"/>
                  <a:pt x="5073343" y="0"/>
                </a:cubicBezTo>
                <a:cubicBezTo>
                  <a:pt x="5189691" y="-8211"/>
                  <a:pt x="5274071" y="21766"/>
                  <a:pt x="5337939" y="0"/>
                </a:cubicBezTo>
                <a:cubicBezTo>
                  <a:pt x="5401807" y="-21766"/>
                  <a:pt x="5536427" y="12603"/>
                  <a:pt x="5602535" y="0"/>
                </a:cubicBezTo>
                <a:cubicBezTo>
                  <a:pt x="5668643" y="-12603"/>
                  <a:pt x="6144963" y="61638"/>
                  <a:pt x="6384819" y="0"/>
                </a:cubicBezTo>
                <a:cubicBezTo>
                  <a:pt x="6624675" y="-61638"/>
                  <a:pt x="6892926" y="61552"/>
                  <a:pt x="7167103" y="0"/>
                </a:cubicBezTo>
                <a:cubicBezTo>
                  <a:pt x="7441280" y="-61552"/>
                  <a:pt x="7336821" y="28506"/>
                  <a:pt x="7431700" y="0"/>
                </a:cubicBezTo>
                <a:cubicBezTo>
                  <a:pt x="7526579" y="-28506"/>
                  <a:pt x="7775011" y="35942"/>
                  <a:pt x="7903371" y="0"/>
                </a:cubicBezTo>
                <a:cubicBezTo>
                  <a:pt x="8031731" y="-35942"/>
                  <a:pt x="8271775" y="38016"/>
                  <a:pt x="8478580" y="0"/>
                </a:cubicBezTo>
                <a:cubicBezTo>
                  <a:pt x="8685385" y="-38016"/>
                  <a:pt x="8765357" y="35831"/>
                  <a:pt x="8950251" y="0"/>
                </a:cubicBezTo>
                <a:cubicBezTo>
                  <a:pt x="9135145" y="-35831"/>
                  <a:pt x="9192504" y="42610"/>
                  <a:pt x="9318385" y="0"/>
                </a:cubicBezTo>
                <a:cubicBezTo>
                  <a:pt x="9444266" y="-42610"/>
                  <a:pt x="9464672" y="28724"/>
                  <a:pt x="9582981" y="0"/>
                </a:cubicBezTo>
                <a:cubicBezTo>
                  <a:pt x="9701290" y="-28724"/>
                  <a:pt x="10191898" y="91300"/>
                  <a:pt x="10353761" y="0"/>
                </a:cubicBezTo>
                <a:cubicBezTo>
                  <a:pt x="10385419" y="106886"/>
                  <a:pt x="10315770" y="300138"/>
                  <a:pt x="10353761" y="402317"/>
                </a:cubicBezTo>
                <a:cubicBezTo>
                  <a:pt x="10391752" y="504496"/>
                  <a:pt x="10325477" y="704743"/>
                  <a:pt x="10353761" y="844424"/>
                </a:cubicBezTo>
                <a:cubicBezTo>
                  <a:pt x="10382045" y="984105"/>
                  <a:pt x="10306402" y="1221326"/>
                  <a:pt x="10353761" y="1326321"/>
                </a:cubicBezTo>
                <a:cubicBezTo>
                  <a:pt x="10252087" y="1358296"/>
                  <a:pt x="10065649" y="1284380"/>
                  <a:pt x="9882090" y="1326321"/>
                </a:cubicBezTo>
                <a:cubicBezTo>
                  <a:pt x="9698531" y="1368262"/>
                  <a:pt x="9706734" y="1301938"/>
                  <a:pt x="9617494" y="1326321"/>
                </a:cubicBezTo>
                <a:cubicBezTo>
                  <a:pt x="9528254" y="1350704"/>
                  <a:pt x="9446225" y="1300526"/>
                  <a:pt x="9352897" y="1326321"/>
                </a:cubicBezTo>
                <a:cubicBezTo>
                  <a:pt x="9259569" y="1352116"/>
                  <a:pt x="8794941" y="1300031"/>
                  <a:pt x="8570613" y="1326321"/>
                </a:cubicBezTo>
                <a:cubicBezTo>
                  <a:pt x="8346285" y="1352611"/>
                  <a:pt x="8195879" y="1305737"/>
                  <a:pt x="8098942" y="1326321"/>
                </a:cubicBezTo>
                <a:cubicBezTo>
                  <a:pt x="8002005" y="1346905"/>
                  <a:pt x="7729362" y="1266410"/>
                  <a:pt x="7523733" y="1326321"/>
                </a:cubicBezTo>
                <a:cubicBezTo>
                  <a:pt x="7318104" y="1386232"/>
                  <a:pt x="7163478" y="1322012"/>
                  <a:pt x="7052062" y="1326321"/>
                </a:cubicBezTo>
                <a:cubicBezTo>
                  <a:pt x="6940646" y="1330630"/>
                  <a:pt x="6765531" y="1305196"/>
                  <a:pt x="6683928" y="1326321"/>
                </a:cubicBezTo>
                <a:cubicBezTo>
                  <a:pt x="6602325" y="1347446"/>
                  <a:pt x="6359851" y="1318341"/>
                  <a:pt x="6212257" y="1326321"/>
                </a:cubicBezTo>
                <a:cubicBezTo>
                  <a:pt x="6064663" y="1334301"/>
                  <a:pt x="6045732" y="1295649"/>
                  <a:pt x="5947660" y="1326321"/>
                </a:cubicBezTo>
                <a:cubicBezTo>
                  <a:pt x="5849588" y="1356993"/>
                  <a:pt x="5662511" y="1286667"/>
                  <a:pt x="5579527" y="1326321"/>
                </a:cubicBezTo>
                <a:cubicBezTo>
                  <a:pt x="5496543" y="1365975"/>
                  <a:pt x="5445438" y="1309679"/>
                  <a:pt x="5314931" y="1326321"/>
                </a:cubicBezTo>
                <a:cubicBezTo>
                  <a:pt x="5184424" y="1342963"/>
                  <a:pt x="4915170" y="1283342"/>
                  <a:pt x="4532646" y="1326321"/>
                </a:cubicBezTo>
                <a:cubicBezTo>
                  <a:pt x="4150122" y="1369300"/>
                  <a:pt x="4154613" y="1323129"/>
                  <a:pt x="3957438" y="1326321"/>
                </a:cubicBezTo>
                <a:cubicBezTo>
                  <a:pt x="3760263" y="1329513"/>
                  <a:pt x="3503613" y="1264107"/>
                  <a:pt x="3175153" y="1326321"/>
                </a:cubicBezTo>
                <a:cubicBezTo>
                  <a:pt x="2846694" y="1388535"/>
                  <a:pt x="2717715" y="1287123"/>
                  <a:pt x="2599944" y="1326321"/>
                </a:cubicBezTo>
                <a:cubicBezTo>
                  <a:pt x="2482173" y="1365519"/>
                  <a:pt x="2393329" y="1315162"/>
                  <a:pt x="2335348" y="1326321"/>
                </a:cubicBezTo>
                <a:cubicBezTo>
                  <a:pt x="2277367" y="1337480"/>
                  <a:pt x="1883510" y="1306484"/>
                  <a:pt x="1656602" y="1326321"/>
                </a:cubicBezTo>
                <a:cubicBezTo>
                  <a:pt x="1429694" y="1346158"/>
                  <a:pt x="1303780" y="1314845"/>
                  <a:pt x="1184930" y="1326321"/>
                </a:cubicBezTo>
                <a:cubicBezTo>
                  <a:pt x="1066080" y="1337797"/>
                  <a:pt x="895313" y="1287415"/>
                  <a:pt x="816797" y="1326321"/>
                </a:cubicBezTo>
                <a:cubicBezTo>
                  <a:pt x="738281" y="1365227"/>
                  <a:pt x="645126" y="1321359"/>
                  <a:pt x="552201" y="1326321"/>
                </a:cubicBezTo>
                <a:cubicBezTo>
                  <a:pt x="459276" y="1331283"/>
                  <a:pt x="252700" y="1280184"/>
                  <a:pt x="0" y="1326321"/>
                </a:cubicBezTo>
                <a:cubicBezTo>
                  <a:pt x="-33408" y="1122749"/>
                  <a:pt x="3139" y="1046537"/>
                  <a:pt x="0" y="884214"/>
                </a:cubicBezTo>
                <a:cubicBezTo>
                  <a:pt x="-3139" y="721891"/>
                  <a:pt x="18423" y="557492"/>
                  <a:pt x="0" y="442107"/>
                </a:cubicBezTo>
                <a:cubicBezTo>
                  <a:pt x="-18423" y="326722"/>
                  <a:pt x="13858" y="137995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286880" y="-457"/>
                  <a:pt x="493686" y="78842"/>
                  <a:pt x="782284" y="0"/>
                </a:cubicBezTo>
                <a:cubicBezTo>
                  <a:pt x="1070882" y="-78842"/>
                  <a:pt x="1018360" y="10163"/>
                  <a:pt x="1150418" y="0"/>
                </a:cubicBezTo>
                <a:cubicBezTo>
                  <a:pt x="1282476" y="-10163"/>
                  <a:pt x="1406047" y="36240"/>
                  <a:pt x="1622089" y="0"/>
                </a:cubicBezTo>
                <a:cubicBezTo>
                  <a:pt x="1838131" y="-36240"/>
                  <a:pt x="2162986" y="15492"/>
                  <a:pt x="2404373" y="0"/>
                </a:cubicBezTo>
                <a:cubicBezTo>
                  <a:pt x="2645760" y="-15492"/>
                  <a:pt x="2859189" y="12155"/>
                  <a:pt x="2979582" y="0"/>
                </a:cubicBezTo>
                <a:cubicBezTo>
                  <a:pt x="3099975" y="-12155"/>
                  <a:pt x="3381926" y="48908"/>
                  <a:pt x="3658329" y="0"/>
                </a:cubicBezTo>
                <a:cubicBezTo>
                  <a:pt x="3934732" y="-48908"/>
                  <a:pt x="4281119" y="66318"/>
                  <a:pt x="4440613" y="0"/>
                </a:cubicBezTo>
                <a:cubicBezTo>
                  <a:pt x="4600107" y="-66318"/>
                  <a:pt x="4954307" y="16089"/>
                  <a:pt x="5119360" y="0"/>
                </a:cubicBezTo>
                <a:cubicBezTo>
                  <a:pt x="5284413" y="-16089"/>
                  <a:pt x="5300413" y="1725"/>
                  <a:pt x="5383956" y="0"/>
                </a:cubicBezTo>
                <a:cubicBezTo>
                  <a:pt x="5467499" y="-1725"/>
                  <a:pt x="5691837" y="7138"/>
                  <a:pt x="5855627" y="0"/>
                </a:cubicBezTo>
                <a:cubicBezTo>
                  <a:pt x="6019417" y="-7138"/>
                  <a:pt x="6098384" y="51443"/>
                  <a:pt x="6327298" y="0"/>
                </a:cubicBezTo>
                <a:cubicBezTo>
                  <a:pt x="6556212" y="-51443"/>
                  <a:pt x="6937963" y="16767"/>
                  <a:pt x="7109583" y="0"/>
                </a:cubicBezTo>
                <a:cubicBezTo>
                  <a:pt x="7281203" y="-16767"/>
                  <a:pt x="7343354" y="4156"/>
                  <a:pt x="7477716" y="0"/>
                </a:cubicBezTo>
                <a:cubicBezTo>
                  <a:pt x="7612078" y="-4156"/>
                  <a:pt x="7949996" y="79946"/>
                  <a:pt x="8156463" y="0"/>
                </a:cubicBezTo>
                <a:cubicBezTo>
                  <a:pt x="8362930" y="-79946"/>
                  <a:pt x="8474299" y="43501"/>
                  <a:pt x="8731672" y="0"/>
                </a:cubicBezTo>
                <a:cubicBezTo>
                  <a:pt x="8989045" y="-43501"/>
                  <a:pt x="8890968" y="897"/>
                  <a:pt x="8996268" y="0"/>
                </a:cubicBezTo>
                <a:cubicBezTo>
                  <a:pt x="9101568" y="-897"/>
                  <a:pt x="9246209" y="50580"/>
                  <a:pt x="9467939" y="0"/>
                </a:cubicBezTo>
                <a:cubicBezTo>
                  <a:pt x="9689669" y="-50580"/>
                  <a:pt x="9670659" y="17951"/>
                  <a:pt x="9732535" y="0"/>
                </a:cubicBezTo>
                <a:cubicBezTo>
                  <a:pt x="9794411" y="-17951"/>
                  <a:pt x="10073351" y="52883"/>
                  <a:pt x="10353761" y="0"/>
                </a:cubicBezTo>
                <a:cubicBezTo>
                  <a:pt x="10380049" y="139003"/>
                  <a:pt x="10325963" y="286187"/>
                  <a:pt x="10353761" y="415581"/>
                </a:cubicBezTo>
                <a:cubicBezTo>
                  <a:pt x="10381559" y="544975"/>
                  <a:pt x="10312775" y="710387"/>
                  <a:pt x="10353761" y="831161"/>
                </a:cubicBezTo>
                <a:cubicBezTo>
                  <a:pt x="10394747" y="951935"/>
                  <a:pt x="10337567" y="1164371"/>
                  <a:pt x="10353761" y="1326321"/>
                </a:cubicBezTo>
                <a:cubicBezTo>
                  <a:pt x="10187258" y="1356715"/>
                  <a:pt x="10100029" y="1292079"/>
                  <a:pt x="9985627" y="1326321"/>
                </a:cubicBezTo>
                <a:cubicBezTo>
                  <a:pt x="9871225" y="1360563"/>
                  <a:pt x="9512851" y="1272500"/>
                  <a:pt x="9203343" y="1326321"/>
                </a:cubicBezTo>
                <a:cubicBezTo>
                  <a:pt x="8893835" y="1380142"/>
                  <a:pt x="8800666" y="1297380"/>
                  <a:pt x="8524597" y="1326321"/>
                </a:cubicBezTo>
                <a:cubicBezTo>
                  <a:pt x="8248528" y="1355262"/>
                  <a:pt x="8141290" y="1319553"/>
                  <a:pt x="7845850" y="1326321"/>
                </a:cubicBezTo>
                <a:cubicBezTo>
                  <a:pt x="7550410" y="1333089"/>
                  <a:pt x="7329346" y="1306612"/>
                  <a:pt x="7063566" y="1326321"/>
                </a:cubicBezTo>
                <a:cubicBezTo>
                  <a:pt x="6797786" y="1346030"/>
                  <a:pt x="6702682" y="1286174"/>
                  <a:pt x="6384819" y="1326321"/>
                </a:cubicBezTo>
                <a:cubicBezTo>
                  <a:pt x="6066956" y="1366468"/>
                  <a:pt x="5862843" y="1320328"/>
                  <a:pt x="5602535" y="1326321"/>
                </a:cubicBezTo>
                <a:cubicBezTo>
                  <a:pt x="5342227" y="1332314"/>
                  <a:pt x="5098637" y="1320871"/>
                  <a:pt x="4820251" y="1326321"/>
                </a:cubicBezTo>
                <a:cubicBezTo>
                  <a:pt x="4541865" y="1331771"/>
                  <a:pt x="4568657" y="1275429"/>
                  <a:pt x="4348580" y="1326321"/>
                </a:cubicBezTo>
                <a:cubicBezTo>
                  <a:pt x="4128503" y="1377213"/>
                  <a:pt x="4165013" y="1298158"/>
                  <a:pt x="4083984" y="1326321"/>
                </a:cubicBezTo>
                <a:cubicBezTo>
                  <a:pt x="4002955" y="1354484"/>
                  <a:pt x="3940740" y="1295819"/>
                  <a:pt x="3819387" y="1326321"/>
                </a:cubicBezTo>
                <a:cubicBezTo>
                  <a:pt x="3698034" y="1356823"/>
                  <a:pt x="3346872" y="1251040"/>
                  <a:pt x="3140641" y="1326321"/>
                </a:cubicBezTo>
                <a:cubicBezTo>
                  <a:pt x="2934410" y="1401602"/>
                  <a:pt x="2915292" y="1305177"/>
                  <a:pt x="2772507" y="1326321"/>
                </a:cubicBezTo>
                <a:cubicBezTo>
                  <a:pt x="2629722" y="1347465"/>
                  <a:pt x="2508041" y="1289713"/>
                  <a:pt x="2404373" y="1326321"/>
                </a:cubicBezTo>
                <a:cubicBezTo>
                  <a:pt x="2300705" y="1362929"/>
                  <a:pt x="2257646" y="1302688"/>
                  <a:pt x="2139777" y="1326321"/>
                </a:cubicBezTo>
                <a:cubicBezTo>
                  <a:pt x="2021908" y="1349954"/>
                  <a:pt x="1838972" y="1311556"/>
                  <a:pt x="1668106" y="1326321"/>
                </a:cubicBezTo>
                <a:cubicBezTo>
                  <a:pt x="1497240" y="1341086"/>
                  <a:pt x="1304721" y="1299034"/>
                  <a:pt x="989359" y="1326321"/>
                </a:cubicBezTo>
                <a:cubicBezTo>
                  <a:pt x="673997" y="1353608"/>
                  <a:pt x="718585" y="1304326"/>
                  <a:pt x="621226" y="1326321"/>
                </a:cubicBezTo>
                <a:cubicBezTo>
                  <a:pt x="523867" y="1348316"/>
                  <a:pt x="242550" y="1322851"/>
                  <a:pt x="0" y="1326321"/>
                </a:cubicBezTo>
                <a:cubicBezTo>
                  <a:pt x="-8917" y="1145383"/>
                  <a:pt x="46290" y="1060112"/>
                  <a:pt x="0" y="910740"/>
                </a:cubicBezTo>
                <a:cubicBezTo>
                  <a:pt x="-46290" y="761368"/>
                  <a:pt x="46229" y="633855"/>
                  <a:pt x="0" y="495160"/>
                </a:cubicBezTo>
                <a:cubicBezTo>
                  <a:pt x="-46229" y="356465"/>
                  <a:pt x="21613" y="2046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689452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CITY WISE COUNT OF RESTAURANT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CEC38-36E9-DC22-DED4-B6A4DAA90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9" y="1710812"/>
            <a:ext cx="11622122" cy="4876165"/>
          </a:xfrm>
          <a:custGeom>
            <a:avLst/>
            <a:gdLst>
              <a:gd name="connsiteX0" fmla="*/ 0 w 11622122"/>
              <a:gd name="connsiteY0" fmla="*/ 419058 h 4876165"/>
              <a:gd name="connsiteX1" fmla="*/ 419058 w 11622122"/>
              <a:gd name="connsiteY1" fmla="*/ 0 h 4876165"/>
              <a:gd name="connsiteX2" fmla="*/ 1233850 w 11622122"/>
              <a:gd name="connsiteY2" fmla="*/ 0 h 4876165"/>
              <a:gd name="connsiteX3" fmla="*/ 1509441 w 11622122"/>
              <a:gd name="connsiteY3" fmla="*/ 0 h 4876165"/>
              <a:gd name="connsiteX4" fmla="*/ 2216392 w 11622122"/>
              <a:gd name="connsiteY4" fmla="*/ 0 h 4876165"/>
              <a:gd name="connsiteX5" fmla="*/ 2707664 w 11622122"/>
              <a:gd name="connsiteY5" fmla="*/ 0 h 4876165"/>
              <a:gd name="connsiteX6" fmla="*/ 3198935 w 11622122"/>
              <a:gd name="connsiteY6" fmla="*/ 0 h 4876165"/>
              <a:gd name="connsiteX7" fmla="*/ 3582366 w 11622122"/>
              <a:gd name="connsiteY7" fmla="*/ 0 h 4876165"/>
              <a:gd name="connsiteX8" fmla="*/ 4397158 w 11622122"/>
              <a:gd name="connsiteY8" fmla="*/ 0 h 4876165"/>
              <a:gd name="connsiteX9" fmla="*/ 4672749 w 11622122"/>
              <a:gd name="connsiteY9" fmla="*/ 0 h 4876165"/>
              <a:gd name="connsiteX10" fmla="*/ 4948341 w 11622122"/>
              <a:gd name="connsiteY10" fmla="*/ 0 h 4876165"/>
              <a:gd name="connsiteX11" fmla="*/ 5331772 w 11622122"/>
              <a:gd name="connsiteY11" fmla="*/ 0 h 4876165"/>
              <a:gd name="connsiteX12" fmla="*/ 5930883 w 11622122"/>
              <a:gd name="connsiteY12" fmla="*/ 0 h 4876165"/>
              <a:gd name="connsiteX13" fmla="*/ 6314315 w 11622122"/>
              <a:gd name="connsiteY13" fmla="*/ 0 h 4876165"/>
              <a:gd name="connsiteX14" fmla="*/ 6697746 w 11622122"/>
              <a:gd name="connsiteY14" fmla="*/ 0 h 4876165"/>
              <a:gd name="connsiteX15" fmla="*/ 7296857 w 11622122"/>
              <a:gd name="connsiteY15" fmla="*/ 0 h 4876165"/>
              <a:gd name="connsiteX16" fmla="*/ 7680289 w 11622122"/>
              <a:gd name="connsiteY16" fmla="*/ 0 h 4876165"/>
              <a:gd name="connsiteX17" fmla="*/ 8495080 w 11622122"/>
              <a:gd name="connsiteY17" fmla="*/ 0 h 4876165"/>
              <a:gd name="connsiteX18" fmla="*/ 8878512 w 11622122"/>
              <a:gd name="connsiteY18" fmla="*/ 0 h 4876165"/>
              <a:gd name="connsiteX19" fmla="*/ 9585463 w 11622122"/>
              <a:gd name="connsiteY19" fmla="*/ 0 h 4876165"/>
              <a:gd name="connsiteX20" fmla="*/ 9968894 w 11622122"/>
              <a:gd name="connsiteY20" fmla="*/ 0 h 4876165"/>
              <a:gd name="connsiteX21" fmla="*/ 10568006 w 11622122"/>
              <a:gd name="connsiteY21" fmla="*/ 0 h 4876165"/>
              <a:gd name="connsiteX22" fmla="*/ 11203064 w 11622122"/>
              <a:gd name="connsiteY22" fmla="*/ 0 h 4876165"/>
              <a:gd name="connsiteX23" fmla="*/ 11622122 w 11622122"/>
              <a:gd name="connsiteY23" fmla="*/ 419058 h 4876165"/>
              <a:gd name="connsiteX24" fmla="*/ 11622122 w 11622122"/>
              <a:gd name="connsiteY24" fmla="*/ 955542 h 4876165"/>
              <a:gd name="connsiteX25" fmla="*/ 11622122 w 11622122"/>
              <a:gd name="connsiteY25" fmla="*/ 1411264 h 4876165"/>
              <a:gd name="connsiteX26" fmla="*/ 11622122 w 11622122"/>
              <a:gd name="connsiteY26" fmla="*/ 1947748 h 4876165"/>
              <a:gd name="connsiteX27" fmla="*/ 11622122 w 11622122"/>
              <a:gd name="connsiteY27" fmla="*/ 2605373 h 4876165"/>
              <a:gd name="connsiteX28" fmla="*/ 11622122 w 11622122"/>
              <a:gd name="connsiteY28" fmla="*/ 3061096 h 4876165"/>
              <a:gd name="connsiteX29" fmla="*/ 11622122 w 11622122"/>
              <a:gd name="connsiteY29" fmla="*/ 3516818 h 4876165"/>
              <a:gd name="connsiteX30" fmla="*/ 11622122 w 11622122"/>
              <a:gd name="connsiteY30" fmla="*/ 4457107 h 4876165"/>
              <a:gd name="connsiteX31" fmla="*/ 11203064 w 11622122"/>
              <a:gd name="connsiteY31" fmla="*/ 4876165 h 4876165"/>
              <a:gd name="connsiteX32" fmla="*/ 10711793 w 11622122"/>
              <a:gd name="connsiteY32" fmla="*/ 4876165 h 4876165"/>
              <a:gd name="connsiteX33" fmla="*/ 10436201 w 11622122"/>
              <a:gd name="connsiteY33" fmla="*/ 4876165 h 4876165"/>
              <a:gd name="connsiteX34" fmla="*/ 9944930 w 11622122"/>
              <a:gd name="connsiteY34" fmla="*/ 4876165 h 4876165"/>
              <a:gd name="connsiteX35" fmla="*/ 9669339 w 11622122"/>
              <a:gd name="connsiteY35" fmla="*/ 4876165 h 4876165"/>
              <a:gd name="connsiteX36" fmla="*/ 9178067 w 11622122"/>
              <a:gd name="connsiteY36" fmla="*/ 4876165 h 4876165"/>
              <a:gd name="connsiteX37" fmla="*/ 8363276 w 11622122"/>
              <a:gd name="connsiteY37" fmla="*/ 4876165 h 4876165"/>
              <a:gd name="connsiteX38" fmla="*/ 7656324 w 11622122"/>
              <a:gd name="connsiteY38" fmla="*/ 4876165 h 4876165"/>
              <a:gd name="connsiteX39" fmla="*/ 7057213 w 11622122"/>
              <a:gd name="connsiteY39" fmla="*/ 4876165 h 4876165"/>
              <a:gd name="connsiteX40" fmla="*/ 6565941 w 11622122"/>
              <a:gd name="connsiteY40" fmla="*/ 4876165 h 4876165"/>
              <a:gd name="connsiteX41" fmla="*/ 5966830 w 11622122"/>
              <a:gd name="connsiteY41" fmla="*/ 4876165 h 4876165"/>
              <a:gd name="connsiteX42" fmla="*/ 5367719 w 11622122"/>
              <a:gd name="connsiteY42" fmla="*/ 4876165 h 4876165"/>
              <a:gd name="connsiteX43" fmla="*/ 5092127 w 11622122"/>
              <a:gd name="connsiteY43" fmla="*/ 4876165 h 4876165"/>
              <a:gd name="connsiteX44" fmla="*/ 4600856 w 11622122"/>
              <a:gd name="connsiteY44" fmla="*/ 4876165 h 4876165"/>
              <a:gd name="connsiteX45" fmla="*/ 3893904 w 11622122"/>
              <a:gd name="connsiteY45" fmla="*/ 4876165 h 4876165"/>
              <a:gd name="connsiteX46" fmla="*/ 3294793 w 11622122"/>
              <a:gd name="connsiteY46" fmla="*/ 4876165 h 4876165"/>
              <a:gd name="connsiteX47" fmla="*/ 2480001 w 11622122"/>
              <a:gd name="connsiteY47" fmla="*/ 4876165 h 4876165"/>
              <a:gd name="connsiteX48" fmla="*/ 2096570 w 11622122"/>
              <a:gd name="connsiteY48" fmla="*/ 4876165 h 4876165"/>
              <a:gd name="connsiteX49" fmla="*/ 1605299 w 11622122"/>
              <a:gd name="connsiteY49" fmla="*/ 4876165 h 4876165"/>
              <a:gd name="connsiteX50" fmla="*/ 419058 w 11622122"/>
              <a:gd name="connsiteY50" fmla="*/ 4876165 h 4876165"/>
              <a:gd name="connsiteX51" fmla="*/ 0 w 11622122"/>
              <a:gd name="connsiteY51" fmla="*/ 4457107 h 4876165"/>
              <a:gd name="connsiteX52" fmla="*/ 0 w 11622122"/>
              <a:gd name="connsiteY52" fmla="*/ 4001384 h 4876165"/>
              <a:gd name="connsiteX53" fmla="*/ 0 w 11622122"/>
              <a:gd name="connsiteY53" fmla="*/ 3343759 h 4876165"/>
              <a:gd name="connsiteX54" fmla="*/ 0 w 11622122"/>
              <a:gd name="connsiteY54" fmla="*/ 2847656 h 4876165"/>
              <a:gd name="connsiteX55" fmla="*/ 0 w 11622122"/>
              <a:gd name="connsiteY55" fmla="*/ 2270792 h 4876165"/>
              <a:gd name="connsiteX56" fmla="*/ 0 w 11622122"/>
              <a:gd name="connsiteY56" fmla="*/ 1653547 h 4876165"/>
              <a:gd name="connsiteX57" fmla="*/ 0 w 11622122"/>
              <a:gd name="connsiteY57" fmla="*/ 1117064 h 4876165"/>
              <a:gd name="connsiteX58" fmla="*/ 0 w 11622122"/>
              <a:gd name="connsiteY58" fmla="*/ 419058 h 48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622122" h="4876165" fill="none" extrusionOk="0">
                <a:moveTo>
                  <a:pt x="0" y="419058"/>
                </a:moveTo>
                <a:cubicBezTo>
                  <a:pt x="-40676" y="212030"/>
                  <a:pt x="170180" y="2229"/>
                  <a:pt x="419058" y="0"/>
                </a:cubicBezTo>
                <a:cubicBezTo>
                  <a:pt x="592745" y="-4952"/>
                  <a:pt x="860484" y="59906"/>
                  <a:pt x="1233850" y="0"/>
                </a:cubicBezTo>
                <a:cubicBezTo>
                  <a:pt x="1607216" y="-59906"/>
                  <a:pt x="1407277" y="788"/>
                  <a:pt x="1509441" y="0"/>
                </a:cubicBezTo>
                <a:cubicBezTo>
                  <a:pt x="1611605" y="-788"/>
                  <a:pt x="1899027" y="33281"/>
                  <a:pt x="2216392" y="0"/>
                </a:cubicBezTo>
                <a:cubicBezTo>
                  <a:pt x="2533757" y="-33281"/>
                  <a:pt x="2496427" y="45351"/>
                  <a:pt x="2707664" y="0"/>
                </a:cubicBezTo>
                <a:cubicBezTo>
                  <a:pt x="2918901" y="-45351"/>
                  <a:pt x="3069777" y="13219"/>
                  <a:pt x="3198935" y="0"/>
                </a:cubicBezTo>
                <a:cubicBezTo>
                  <a:pt x="3328093" y="-13219"/>
                  <a:pt x="3440512" y="28687"/>
                  <a:pt x="3582366" y="0"/>
                </a:cubicBezTo>
                <a:cubicBezTo>
                  <a:pt x="3724220" y="-28687"/>
                  <a:pt x="4125284" y="73737"/>
                  <a:pt x="4397158" y="0"/>
                </a:cubicBezTo>
                <a:cubicBezTo>
                  <a:pt x="4669032" y="-73737"/>
                  <a:pt x="4583217" y="27359"/>
                  <a:pt x="4672749" y="0"/>
                </a:cubicBezTo>
                <a:cubicBezTo>
                  <a:pt x="4762281" y="-27359"/>
                  <a:pt x="4870220" y="11372"/>
                  <a:pt x="4948341" y="0"/>
                </a:cubicBezTo>
                <a:cubicBezTo>
                  <a:pt x="5026462" y="-11372"/>
                  <a:pt x="5192860" y="38330"/>
                  <a:pt x="5331772" y="0"/>
                </a:cubicBezTo>
                <a:cubicBezTo>
                  <a:pt x="5470684" y="-38330"/>
                  <a:pt x="5780481" y="38963"/>
                  <a:pt x="5930883" y="0"/>
                </a:cubicBezTo>
                <a:cubicBezTo>
                  <a:pt x="6081285" y="-38963"/>
                  <a:pt x="6134848" y="12763"/>
                  <a:pt x="6314315" y="0"/>
                </a:cubicBezTo>
                <a:cubicBezTo>
                  <a:pt x="6493782" y="-12763"/>
                  <a:pt x="6548827" y="23849"/>
                  <a:pt x="6697746" y="0"/>
                </a:cubicBezTo>
                <a:cubicBezTo>
                  <a:pt x="6846665" y="-23849"/>
                  <a:pt x="7040533" y="53657"/>
                  <a:pt x="7296857" y="0"/>
                </a:cubicBezTo>
                <a:cubicBezTo>
                  <a:pt x="7553181" y="-53657"/>
                  <a:pt x="7489780" y="31845"/>
                  <a:pt x="7680289" y="0"/>
                </a:cubicBezTo>
                <a:cubicBezTo>
                  <a:pt x="7870798" y="-31845"/>
                  <a:pt x="8222390" y="46097"/>
                  <a:pt x="8495080" y="0"/>
                </a:cubicBezTo>
                <a:cubicBezTo>
                  <a:pt x="8767770" y="-46097"/>
                  <a:pt x="8696356" y="27830"/>
                  <a:pt x="8878512" y="0"/>
                </a:cubicBezTo>
                <a:cubicBezTo>
                  <a:pt x="9060668" y="-27830"/>
                  <a:pt x="9424453" y="54859"/>
                  <a:pt x="9585463" y="0"/>
                </a:cubicBezTo>
                <a:cubicBezTo>
                  <a:pt x="9746473" y="-54859"/>
                  <a:pt x="9836025" y="16485"/>
                  <a:pt x="9968894" y="0"/>
                </a:cubicBezTo>
                <a:cubicBezTo>
                  <a:pt x="10101763" y="-16485"/>
                  <a:pt x="10335502" y="45663"/>
                  <a:pt x="10568006" y="0"/>
                </a:cubicBezTo>
                <a:cubicBezTo>
                  <a:pt x="10800510" y="-45663"/>
                  <a:pt x="11041280" y="11872"/>
                  <a:pt x="11203064" y="0"/>
                </a:cubicBezTo>
                <a:cubicBezTo>
                  <a:pt x="11421421" y="11859"/>
                  <a:pt x="11643035" y="175281"/>
                  <a:pt x="11622122" y="419058"/>
                </a:cubicBezTo>
                <a:cubicBezTo>
                  <a:pt x="11661801" y="527896"/>
                  <a:pt x="11586835" y="747945"/>
                  <a:pt x="11622122" y="955542"/>
                </a:cubicBezTo>
                <a:cubicBezTo>
                  <a:pt x="11657409" y="1163139"/>
                  <a:pt x="11612122" y="1259771"/>
                  <a:pt x="11622122" y="1411264"/>
                </a:cubicBezTo>
                <a:cubicBezTo>
                  <a:pt x="11632122" y="1562757"/>
                  <a:pt x="11594710" y="1740416"/>
                  <a:pt x="11622122" y="1947748"/>
                </a:cubicBezTo>
                <a:cubicBezTo>
                  <a:pt x="11649534" y="2155080"/>
                  <a:pt x="11561887" y="2473182"/>
                  <a:pt x="11622122" y="2605373"/>
                </a:cubicBezTo>
                <a:cubicBezTo>
                  <a:pt x="11682357" y="2737564"/>
                  <a:pt x="11618320" y="2847794"/>
                  <a:pt x="11622122" y="3061096"/>
                </a:cubicBezTo>
                <a:cubicBezTo>
                  <a:pt x="11625924" y="3274398"/>
                  <a:pt x="11606453" y="3309785"/>
                  <a:pt x="11622122" y="3516818"/>
                </a:cubicBezTo>
                <a:cubicBezTo>
                  <a:pt x="11637791" y="3723851"/>
                  <a:pt x="11588091" y="4022304"/>
                  <a:pt x="11622122" y="4457107"/>
                </a:cubicBezTo>
                <a:cubicBezTo>
                  <a:pt x="11688350" y="4696578"/>
                  <a:pt x="11450108" y="4908201"/>
                  <a:pt x="11203064" y="4876165"/>
                </a:cubicBezTo>
                <a:cubicBezTo>
                  <a:pt x="10973696" y="4883874"/>
                  <a:pt x="10872455" y="4868624"/>
                  <a:pt x="10711793" y="4876165"/>
                </a:cubicBezTo>
                <a:cubicBezTo>
                  <a:pt x="10551131" y="4883706"/>
                  <a:pt x="10565937" y="4876037"/>
                  <a:pt x="10436201" y="4876165"/>
                </a:cubicBezTo>
                <a:cubicBezTo>
                  <a:pt x="10306465" y="4876293"/>
                  <a:pt x="10117717" y="4844186"/>
                  <a:pt x="9944930" y="4876165"/>
                </a:cubicBezTo>
                <a:cubicBezTo>
                  <a:pt x="9772143" y="4908144"/>
                  <a:pt x="9752658" y="4856827"/>
                  <a:pt x="9669339" y="4876165"/>
                </a:cubicBezTo>
                <a:cubicBezTo>
                  <a:pt x="9586020" y="4895503"/>
                  <a:pt x="9298260" y="4873507"/>
                  <a:pt x="9178067" y="4876165"/>
                </a:cubicBezTo>
                <a:cubicBezTo>
                  <a:pt x="9057874" y="4878823"/>
                  <a:pt x="8592022" y="4869714"/>
                  <a:pt x="8363276" y="4876165"/>
                </a:cubicBezTo>
                <a:cubicBezTo>
                  <a:pt x="8134530" y="4882616"/>
                  <a:pt x="7869403" y="4855414"/>
                  <a:pt x="7656324" y="4876165"/>
                </a:cubicBezTo>
                <a:cubicBezTo>
                  <a:pt x="7443245" y="4896916"/>
                  <a:pt x="7286569" y="4836934"/>
                  <a:pt x="7057213" y="4876165"/>
                </a:cubicBezTo>
                <a:cubicBezTo>
                  <a:pt x="6827857" y="4915396"/>
                  <a:pt x="6728790" y="4843016"/>
                  <a:pt x="6565941" y="4876165"/>
                </a:cubicBezTo>
                <a:cubicBezTo>
                  <a:pt x="6403092" y="4909314"/>
                  <a:pt x="6197383" y="4847743"/>
                  <a:pt x="5966830" y="4876165"/>
                </a:cubicBezTo>
                <a:cubicBezTo>
                  <a:pt x="5736277" y="4904587"/>
                  <a:pt x="5567531" y="4865271"/>
                  <a:pt x="5367719" y="4876165"/>
                </a:cubicBezTo>
                <a:cubicBezTo>
                  <a:pt x="5167907" y="4887059"/>
                  <a:pt x="5165920" y="4873981"/>
                  <a:pt x="5092127" y="4876165"/>
                </a:cubicBezTo>
                <a:cubicBezTo>
                  <a:pt x="5018334" y="4878349"/>
                  <a:pt x="4739241" y="4827739"/>
                  <a:pt x="4600856" y="4876165"/>
                </a:cubicBezTo>
                <a:cubicBezTo>
                  <a:pt x="4462471" y="4924591"/>
                  <a:pt x="4080658" y="4851949"/>
                  <a:pt x="3893904" y="4876165"/>
                </a:cubicBezTo>
                <a:cubicBezTo>
                  <a:pt x="3707150" y="4900381"/>
                  <a:pt x="3523490" y="4837935"/>
                  <a:pt x="3294793" y="4876165"/>
                </a:cubicBezTo>
                <a:cubicBezTo>
                  <a:pt x="3066096" y="4914395"/>
                  <a:pt x="2773890" y="4789930"/>
                  <a:pt x="2480001" y="4876165"/>
                </a:cubicBezTo>
                <a:cubicBezTo>
                  <a:pt x="2186112" y="4962400"/>
                  <a:pt x="2266817" y="4846082"/>
                  <a:pt x="2096570" y="4876165"/>
                </a:cubicBezTo>
                <a:cubicBezTo>
                  <a:pt x="1926323" y="4906248"/>
                  <a:pt x="1806886" y="4859518"/>
                  <a:pt x="1605299" y="4876165"/>
                </a:cubicBezTo>
                <a:cubicBezTo>
                  <a:pt x="1403712" y="4892812"/>
                  <a:pt x="928536" y="4828971"/>
                  <a:pt x="419058" y="4876165"/>
                </a:cubicBezTo>
                <a:cubicBezTo>
                  <a:pt x="150691" y="4842014"/>
                  <a:pt x="-28075" y="4688771"/>
                  <a:pt x="0" y="4457107"/>
                </a:cubicBezTo>
                <a:cubicBezTo>
                  <a:pt x="-41092" y="4324168"/>
                  <a:pt x="45460" y="4100798"/>
                  <a:pt x="0" y="4001384"/>
                </a:cubicBezTo>
                <a:cubicBezTo>
                  <a:pt x="-45460" y="3901970"/>
                  <a:pt x="34107" y="3600715"/>
                  <a:pt x="0" y="3343759"/>
                </a:cubicBezTo>
                <a:cubicBezTo>
                  <a:pt x="-34107" y="3086803"/>
                  <a:pt x="33811" y="3079256"/>
                  <a:pt x="0" y="2847656"/>
                </a:cubicBezTo>
                <a:cubicBezTo>
                  <a:pt x="-33811" y="2616056"/>
                  <a:pt x="19464" y="2424227"/>
                  <a:pt x="0" y="2270792"/>
                </a:cubicBezTo>
                <a:cubicBezTo>
                  <a:pt x="-19464" y="2117357"/>
                  <a:pt x="45528" y="1835143"/>
                  <a:pt x="0" y="1653547"/>
                </a:cubicBezTo>
                <a:cubicBezTo>
                  <a:pt x="-45528" y="1471952"/>
                  <a:pt x="32392" y="1249385"/>
                  <a:pt x="0" y="1117064"/>
                </a:cubicBezTo>
                <a:cubicBezTo>
                  <a:pt x="-32392" y="984743"/>
                  <a:pt x="31262" y="709014"/>
                  <a:pt x="0" y="419058"/>
                </a:cubicBezTo>
                <a:close/>
              </a:path>
              <a:path w="11622122" h="4876165" stroke="0" extrusionOk="0">
                <a:moveTo>
                  <a:pt x="0" y="419058"/>
                </a:moveTo>
                <a:cubicBezTo>
                  <a:pt x="40588" y="219469"/>
                  <a:pt x="180835" y="-45870"/>
                  <a:pt x="419058" y="0"/>
                </a:cubicBezTo>
                <a:cubicBezTo>
                  <a:pt x="564858" y="-3842"/>
                  <a:pt x="725854" y="57617"/>
                  <a:pt x="1018169" y="0"/>
                </a:cubicBezTo>
                <a:cubicBezTo>
                  <a:pt x="1310484" y="-57617"/>
                  <a:pt x="1213316" y="31526"/>
                  <a:pt x="1293761" y="0"/>
                </a:cubicBezTo>
                <a:cubicBezTo>
                  <a:pt x="1374206" y="-31526"/>
                  <a:pt x="1708853" y="74416"/>
                  <a:pt x="2000712" y="0"/>
                </a:cubicBezTo>
                <a:cubicBezTo>
                  <a:pt x="2292571" y="-74416"/>
                  <a:pt x="2469840" y="94691"/>
                  <a:pt x="2815504" y="0"/>
                </a:cubicBezTo>
                <a:cubicBezTo>
                  <a:pt x="3161168" y="-94691"/>
                  <a:pt x="3048785" y="34183"/>
                  <a:pt x="3198935" y="0"/>
                </a:cubicBezTo>
                <a:cubicBezTo>
                  <a:pt x="3349085" y="-34183"/>
                  <a:pt x="3413623" y="24969"/>
                  <a:pt x="3582366" y="0"/>
                </a:cubicBezTo>
                <a:cubicBezTo>
                  <a:pt x="3751109" y="-24969"/>
                  <a:pt x="4051891" y="45010"/>
                  <a:pt x="4397158" y="0"/>
                </a:cubicBezTo>
                <a:cubicBezTo>
                  <a:pt x="4742425" y="-45010"/>
                  <a:pt x="4964569" y="94123"/>
                  <a:pt x="5211950" y="0"/>
                </a:cubicBezTo>
                <a:cubicBezTo>
                  <a:pt x="5459331" y="-94123"/>
                  <a:pt x="5520538" y="3882"/>
                  <a:pt x="5811061" y="0"/>
                </a:cubicBezTo>
                <a:cubicBezTo>
                  <a:pt x="6101584" y="-3882"/>
                  <a:pt x="6228336" y="9091"/>
                  <a:pt x="6410172" y="0"/>
                </a:cubicBezTo>
                <a:cubicBezTo>
                  <a:pt x="6592008" y="-9091"/>
                  <a:pt x="6797570" y="67167"/>
                  <a:pt x="7009284" y="0"/>
                </a:cubicBezTo>
                <a:cubicBezTo>
                  <a:pt x="7220998" y="-67167"/>
                  <a:pt x="7361179" y="57480"/>
                  <a:pt x="7500555" y="0"/>
                </a:cubicBezTo>
                <a:cubicBezTo>
                  <a:pt x="7639931" y="-57480"/>
                  <a:pt x="7758282" y="16566"/>
                  <a:pt x="7883987" y="0"/>
                </a:cubicBezTo>
                <a:cubicBezTo>
                  <a:pt x="8009692" y="-16566"/>
                  <a:pt x="8505783" y="91388"/>
                  <a:pt x="8698778" y="0"/>
                </a:cubicBezTo>
                <a:cubicBezTo>
                  <a:pt x="8891773" y="-91388"/>
                  <a:pt x="9220492" y="78430"/>
                  <a:pt x="9513570" y="0"/>
                </a:cubicBezTo>
                <a:cubicBezTo>
                  <a:pt x="9806648" y="-78430"/>
                  <a:pt x="9728737" y="20554"/>
                  <a:pt x="9789161" y="0"/>
                </a:cubicBezTo>
                <a:cubicBezTo>
                  <a:pt x="9849585" y="-20554"/>
                  <a:pt x="10036804" y="22366"/>
                  <a:pt x="10172592" y="0"/>
                </a:cubicBezTo>
                <a:cubicBezTo>
                  <a:pt x="10308380" y="-22366"/>
                  <a:pt x="10729622" y="8512"/>
                  <a:pt x="11203064" y="0"/>
                </a:cubicBezTo>
                <a:cubicBezTo>
                  <a:pt x="11382790" y="-6231"/>
                  <a:pt x="11611209" y="137330"/>
                  <a:pt x="11622122" y="419058"/>
                </a:cubicBezTo>
                <a:cubicBezTo>
                  <a:pt x="11669353" y="542821"/>
                  <a:pt x="11572674" y="726698"/>
                  <a:pt x="11622122" y="995922"/>
                </a:cubicBezTo>
                <a:cubicBezTo>
                  <a:pt x="11671570" y="1265146"/>
                  <a:pt x="11619025" y="1321517"/>
                  <a:pt x="11622122" y="1492025"/>
                </a:cubicBezTo>
                <a:cubicBezTo>
                  <a:pt x="11625219" y="1662533"/>
                  <a:pt x="11594161" y="1818518"/>
                  <a:pt x="11622122" y="2068889"/>
                </a:cubicBezTo>
                <a:cubicBezTo>
                  <a:pt x="11650083" y="2319260"/>
                  <a:pt x="11567715" y="2413054"/>
                  <a:pt x="11622122" y="2564993"/>
                </a:cubicBezTo>
                <a:cubicBezTo>
                  <a:pt x="11676529" y="2716932"/>
                  <a:pt x="11575292" y="3030220"/>
                  <a:pt x="11622122" y="3222618"/>
                </a:cubicBezTo>
                <a:cubicBezTo>
                  <a:pt x="11668952" y="3415017"/>
                  <a:pt x="11593208" y="3546674"/>
                  <a:pt x="11622122" y="3799482"/>
                </a:cubicBezTo>
                <a:cubicBezTo>
                  <a:pt x="11651036" y="4052290"/>
                  <a:pt x="11577021" y="4265830"/>
                  <a:pt x="11622122" y="4457107"/>
                </a:cubicBezTo>
                <a:cubicBezTo>
                  <a:pt x="11625018" y="4683205"/>
                  <a:pt x="11441654" y="4878294"/>
                  <a:pt x="11203064" y="4876165"/>
                </a:cubicBezTo>
                <a:cubicBezTo>
                  <a:pt x="10864669" y="4938323"/>
                  <a:pt x="10647097" y="4823903"/>
                  <a:pt x="10496112" y="4876165"/>
                </a:cubicBezTo>
                <a:cubicBezTo>
                  <a:pt x="10345127" y="4928427"/>
                  <a:pt x="10042521" y="4834339"/>
                  <a:pt x="9681321" y="4876165"/>
                </a:cubicBezTo>
                <a:cubicBezTo>
                  <a:pt x="9320121" y="4917991"/>
                  <a:pt x="9375649" y="4838262"/>
                  <a:pt x="9082209" y="4876165"/>
                </a:cubicBezTo>
                <a:cubicBezTo>
                  <a:pt x="8788769" y="4914068"/>
                  <a:pt x="8907521" y="4857912"/>
                  <a:pt x="8806618" y="4876165"/>
                </a:cubicBezTo>
                <a:cubicBezTo>
                  <a:pt x="8705715" y="4894418"/>
                  <a:pt x="8443027" y="4876053"/>
                  <a:pt x="8315347" y="4876165"/>
                </a:cubicBezTo>
                <a:cubicBezTo>
                  <a:pt x="8187667" y="4876277"/>
                  <a:pt x="7930047" y="4827900"/>
                  <a:pt x="7824075" y="4876165"/>
                </a:cubicBezTo>
                <a:cubicBezTo>
                  <a:pt x="7718103" y="4924430"/>
                  <a:pt x="7477285" y="4823296"/>
                  <a:pt x="7332804" y="4876165"/>
                </a:cubicBezTo>
                <a:cubicBezTo>
                  <a:pt x="7188323" y="4929034"/>
                  <a:pt x="6974212" y="4826876"/>
                  <a:pt x="6841533" y="4876165"/>
                </a:cubicBezTo>
                <a:cubicBezTo>
                  <a:pt x="6708854" y="4925454"/>
                  <a:pt x="6333238" y="4838860"/>
                  <a:pt x="6134581" y="4876165"/>
                </a:cubicBezTo>
                <a:cubicBezTo>
                  <a:pt x="5935924" y="4913470"/>
                  <a:pt x="5772070" y="4866172"/>
                  <a:pt x="5535470" y="4876165"/>
                </a:cubicBezTo>
                <a:cubicBezTo>
                  <a:pt x="5298870" y="4886158"/>
                  <a:pt x="5334362" y="4845028"/>
                  <a:pt x="5259878" y="4876165"/>
                </a:cubicBezTo>
                <a:cubicBezTo>
                  <a:pt x="5185394" y="4907302"/>
                  <a:pt x="4813217" y="4810531"/>
                  <a:pt x="4445087" y="4876165"/>
                </a:cubicBezTo>
                <a:cubicBezTo>
                  <a:pt x="4076957" y="4941799"/>
                  <a:pt x="4068275" y="4824323"/>
                  <a:pt x="3738135" y="4876165"/>
                </a:cubicBezTo>
                <a:cubicBezTo>
                  <a:pt x="3407995" y="4928007"/>
                  <a:pt x="3469306" y="4870520"/>
                  <a:pt x="3354704" y="4876165"/>
                </a:cubicBezTo>
                <a:cubicBezTo>
                  <a:pt x="3240102" y="4881810"/>
                  <a:pt x="2948523" y="4818074"/>
                  <a:pt x="2647753" y="4876165"/>
                </a:cubicBezTo>
                <a:cubicBezTo>
                  <a:pt x="2346983" y="4934256"/>
                  <a:pt x="2200575" y="4859459"/>
                  <a:pt x="2048641" y="4876165"/>
                </a:cubicBezTo>
                <a:cubicBezTo>
                  <a:pt x="1896707" y="4892871"/>
                  <a:pt x="1652983" y="4838974"/>
                  <a:pt x="1449530" y="4876165"/>
                </a:cubicBezTo>
                <a:cubicBezTo>
                  <a:pt x="1246077" y="4913356"/>
                  <a:pt x="674921" y="4783699"/>
                  <a:pt x="419058" y="4876165"/>
                </a:cubicBezTo>
                <a:cubicBezTo>
                  <a:pt x="222725" y="4816381"/>
                  <a:pt x="5620" y="4682898"/>
                  <a:pt x="0" y="4457107"/>
                </a:cubicBezTo>
                <a:cubicBezTo>
                  <a:pt x="-25848" y="4262118"/>
                  <a:pt x="27927" y="4163256"/>
                  <a:pt x="0" y="3920623"/>
                </a:cubicBezTo>
                <a:cubicBezTo>
                  <a:pt x="-27927" y="3677990"/>
                  <a:pt x="27161" y="3528796"/>
                  <a:pt x="0" y="3343759"/>
                </a:cubicBezTo>
                <a:cubicBezTo>
                  <a:pt x="-27161" y="3158722"/>
                  <a:pt x="59546" y="2849384"/>
                  <a:pt x="0" y="2686134"/>
                </a:cubicBezTo>
                <a:cubicBezTo>
                  <a:pt x="-59546" y="2522884"/>
                  <a:pt x="67996" y="2288073"/>
                  <a:pt x="0" y="2109270"/>
                </a:cubicBezTo>
                <a:cubicBezTo>
                  <a:pt x="-67996" y="1930467"/>
                  <a:pt x="25483" y="1622739"/>
                  <a:pt x="0" y="1492025"/>
                </a:cubicBezTo>
                <a:cubicBezTo>
                  <a:pt x="-25483" y="1361311"/>
                  <a:pt x="36250" y="1122196"/>
                  <a:pt x="0" y="955542"/>
                </a:cubicBezTo>
                <a:cubicBezTo>
                  <a:pt x="-36250" y="788888"/>
                  <a:pt x="63607" y="591079"/>
                  <a:pt x="0" y="419058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63378895">
                  <a:prstGeom prst="roundRect">
                    <a:avLst>
                      <a:gd name="adj" fmla="val 859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982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37BB-515D-7067-2D7C-E6B8D52B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3" y="609600"/>
            <a:ext cx="5929773" cy="995680"/>
          </a:xfrm>
          <a:solidFill>
            <a:srgbClr val="00B050"/>
          </a:solidFill>
        </p:spPr>
        <p:txBody>
          <a:bodyPr anchor="ctr" anchorCtr="0"/>
          <a:lstStyle/>
          <a:p>
            <a:r>
              <a:rPr lang="en-US" dirty="0"/>
              <a:t>ABOUT THE DATASET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C19E51-DA78-1269-6DA0-758139632FF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407544" y="609600"/>
            <a:ext cx="3975321" cy="5289754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2CE1B49-1C0F-2AD6-6EA4-08B4AB7C9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204015"/>
              </p:ext>
            </p:extLst>
          </p:nvPr>
        </p:nvGraphicFramePr>
        <p:xfrm>
          <a:off x="287963" y="1713434"/>
          <a:ext cx="5934950" cy="418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8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48C-FB58-EE5D-C7D1-54BC64B0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5135"/>
            <a:ext cx="10353761" cy="1326321"/>
          </a:xfrm>
          <a:custGeom>
            <a:avLst/>
            <a:gdLst>
              <a:gd name="connsiteX0" fmla="*/ 0 w 10353761"/>
              <a:gd name="connsiteY0" fmla="*/ 0 h 1326321"/>
              <a:gd name="connsiteX1" fmla="*/ 897326 w 10353761"/>
              <a:gd name="connsiteY1" fmla="*/ 0 h 1326321"/>
              <a:gd name="connsiteX2" fmla="*/ 1380501 w 10353761"/>
              <a:gd name="connsiteY2" fmla="*/ 0 h 1326321"/>
              <a:gd name="connsiteX3" fmla="*/ 1760139 w 10353761"/>
              <a:gd name="connsiteY3" fmla="*/ 0 h 1326321"/>
              <a:gd name="connsiteX4" fmla="*/ 2450390 w 10353761"/>
              <a:gd name="connsiteY4" fmla="*/ 0 h 1326321"/>
              <a:gd name="connsiteX5" fmla="*/ 3037103 w 10353761"/>
              <a:gd name="connsiteY5" fmla="*/ 0 h 1326321"/>
              <a:gd name="connsiteX6" fmla="*/ 3416741 w 10353761"/>
              <a:gd name="connsiteY6" fmla="*/ 0 h 1326321"/>
              <a:gd name="connsiteX7" fmla="*/ 4210529 w 10353761"/>
              <a:gd name="connsiteY7" fmla="*/ 0 h 1326321"/>
              <a:gd name="connsiteX8" fmla="*/ 4590167 w 10353761"/>
              <a:gd name="connsiteY8" fmla="*/ 0 h 1326321"/>
              <a:gd name="connsiteX9" fmla="*/ 5176880 w 10353761"/>
              <a:gd name="connsiteY9" fmla="*/ 0 h 1326321"/>
              <a:gd name="connsiteX10" fmla="*/ 5556518 w 10353761"/>
              <a:gd name="connsiteY10" fmla="*/ 0 h 1326321"/>
              <a:gd name="connsiteX11" fmla="*/ 6350307 w 10353761"/>
              <a:gd name="connsiteY11" fmla="*/ 0 h 1326321"/>
              <a:gd name="connsiteX12" fmla="*/ 7040557 w 10353761"/>
              <a:gd name="connsiteY12" fmla="*/ 0 h 1326321"/>
              <a:gd name="connsiteX13" fmla="*/ 7730808 w 10353761"/>
              <a:gd name="connsiteY13" fmla="*/ 0 h 1326321"/>
              <a:gd name="connsiteX14" fmla="*/ 8628134 w 10353761"/>
              <a:gd name="connsiteY14" fmla="*/ 0 h 1326321"/>
              <a:gd name="connsiteX15" fmla="*/ 9421923 w 10353761"/>
              <a:gd name="connsiteY15" fmla="*/ 0 h 1326321"/>
              <a:gd name="connsiteX16" fmla="*/ 10353761 w 10353761"/>
              <a:gd name="connsiteY16" fmla="*/ 0 h 1326321"/>
              <a:gd name="connsiteX17" fmla="*/ 10353761 w 10353761"/>
              <a:gd name="connsiteY17" fmla="*/ 636634 h 1326321"/>
              <a:gd name="connsiteX18" fmla="*/ 10353761 w 10353761"/>
              <a:gd name="connsiteY18" fmla="*/ 1326321 h 1326321"/>
              <a:gd name="connsiteX19" fmla="*/ 9456435 w 10353761"/>
              <a:gd name="connsiteY19" fmla="*/ 1326321 h 1326321"/>
              <a:gd name="connsiteX20" fmla="*/ 9076797 w 10353761"/>
              <a:gd name="connsiteY20" fmla="*/ 1326321 h 1326321"/>
              <a:gd name="connsiteX21" fmla="*/ 8283009 w 10353761"/>
              <a:gd name="connsiteY21" fmla="*/ 1326321 h 1326321"/>
              <a:gd name="connsiteX22" fmla="*/ 7592758 w 10353761"/>
              <a:gd name="connsiteY22" fmla="*/ 1326321 h 1326321"/>
              <a:gd name="connsiteX23" fmla="*/ 7213120 w 10353761"/>
              <a:gd name="connsiteY23" fmla="*/ 1326321 h 1326321"/>
              <a:gd name="connsiteX24" fmla="*/ 6315794 w 10353761"/>
              <a:gd name="connsiteY24" fmla="*/ 1326321 h 1326321"/>
              <a:gd name="connsiteX25" fmla="*/ 5625543 w 10353761"/>
              <a:gd name="connsiteY25" fmla="*/ 1326321 h 1326321"/>
              <a:gd name="connsiteX26" fmla="*/ 5142368 w 10353761"/>
              <a:gd name="connsiteY26" fmla="*/ 1326321 h 1326321"/>
              <a:gd name="connsiteX27" fmla="*/ 4762730 w 10353761"/>
              <a:gd name="connsiteY27" fmla="*/ 1326321 h 1326321"/>
              <a:gd name="connsiteX28" fmla="*/ 4072479 w 10353761"/>
              <a:gd name="connsiteY28" fmla="*/ 1326321 h 1326321"/>
              <a:gd name="connsiteX29" fmla="*/ 3485766 w 10353761"/>
              <a:gd name="connsiteY29" fmla="*/ 1326321 h 1326321"/>
              <a:gd name="connsiteX30" fmla="*/ 2588440 w 10353761"/>
              <a:gd name="connsiteY30" fmla="*/ 1326321 h 1326321"/>
              <a:gd name="connsiteX31" fmla="*/ 2208802 w 10353761"/>
              <a:gd name="connsiteY31" fmla="*/ 1326321 h 1326321"/>
              <a:gd name="connsiteX32" fmla="*/ 1518552 w 10353761"/>
              <a:gd name="connsiteY32" fmla="*/ 1326321 h 1326321"/>
              <a:gd name="connsiteX33" fmla="*/ 724763 w 10353761"/>
              <a:gd name="connsiteY33" fmla="*/ 1326321 h 1326321"/>
              <a:gd name="connsiteX34" fmla="*/ 0 w 10353761"/>
              <a:gd name="connsiteY34" fmla="*/ 1326321 h 1326321"/>
              <a:gd name="connsiteX35" fmla="*/ 0 w 10353761"/>
              <a:gd name="connsiteY35" fmla="*/ 649897 h 1326321"/>
              <a:gd name="connsiteX36" fmla="*/ 0 w 10353761"/>
              <a:gd name="connsiteY36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362955" y="14128"/>
                  <a:pt x="475643" y="-16034"/>
                  <a:pt x="897326" y="0"/>
                </a:cubicBezTo>
                <a:cubicBezTo>
                  <a:pt x="1319009" y="16034"/>
                  <a:pt x="1147705" y="21778"/>
                  <a:pt x="1380501" y="0"/>
                </a:cubicBezTo>
                <a:cubicBezTo>
                  <a:pt x="1613298" y="-21778"/>
                  <a:pt x="1654854" y="7358"/>
                  <a:pt x="1760139" y="0"/>
                </a:cubicBezTo>
                <a:cubicBezTo>
                  <a:pt x="1865424" y="-7358"/>
                  <a:pt x="2289668" y="-22363"/>
                  <a:pt x="2450390" y="0"/>
                </a:cubicBezTo>
                <a:cubicBezTo>
                  <a:pt x="2611112" y="22363"/>
                  <a:pt x="2915611" y="-28981"/>
                  <a:pt x="3037103" y="0"/>
                </a:cubicBezTo>
                <a:cubicBezTo>
                  <a:pt x="3158595" y="28981"/>
                  <a:pt x="3261920" y="-4401"/>
                  <a:pt x="3416741" y="0"/>
                </a:cubicBezTo>
                <a:cubicBezTo>
                  <a:pt x="3571562" y="4401"/>
                  <a:pt x="3824229" y="35280"/>
                  <a:pt x="4210529" y="0"/>
                </a:cubicBezTo>
                <a:cubicBezTo>
                  <a:pt x="4596829" y="-35280"/>
                  <a:pt x="4485844" y="-76"/>
                  <a:pt x="4590167" y="0"/>
                </a:cubicBezTo>
                <a:cubicBezTo>
                  <a:pt x="4694490" y="76"/>
                  <a:pt x="4997075" y="2914"/>
                  <a:pt x="5176880" y="0"/>
                </a:cubicBezTo>
                <a:cubicBezTo>
                  <a:pt x="5356685" y="-2914"/>
                  <a:pt x="5383364" y="-3174"/>
                  <a:pt x="5556518" y="0"/>
                </a:cubicBezTo>
                <a:cubicBezTo>
                  <a:pt x="5729672" y="3174"/>
                  <a:pt x="6104694" y="8557"/>
                  <a:pt x="6350307" y="0"/>
                </a:cubicBezTo>
                <a:cubicBezTo>
                  <a:pt x="6595920" y="-8557"/>
                  <a:pt x="6846655" y="16510"/>
                  <a:pt x="7040557" y="0"/>
                </a:cubicBezTo>
                <a:cubicBezTo>
                  <a:pt x="7234459" y="-16510"/>
                  <a:pt x="7407252" y="25498"/>
                  <a:pt x="7730808" y="0"/>
                </a:cubicBezTo>
                <a:cubicBezTo>
                  <a:pt x="8054364" y="-25498"/>
                  <a:pt x="8333805" y="7267"/>
                  <a:pt x="8628134" y="0"/>
                </a:cubicBezTo>
                <a:cubicBezTo>
                  <a:pt x="8922463" y="-7267"/>
                  <a:pt x="9062141" y="-39354"/>
                  <a:pt x="9421923" y="0"/>
                </a:cubicBezTo>
                <a:cubicBezTo>
                  <a:pt x="9781705" y="39354"/>
                  <a:pt x="10059288" y="27324"/>
                  <a:pt x="10353761" y="0"/>
                </a:cubicBezTo>
                <a:cubicBezTo>
                  <a:pt x="10346960" y="178219"/>
                  <a:pt x="10380197" y="468260"/>
                  <a:pt x="10353761" y="636634"/>
                </a:cubicBezTo>
                <a:cubicBezTo>
                  <a:pt x="10327325" y="805008"/>
                  <a:pt x="10375252" y="1172432"/>
                  <a:pt x="10353761" y="1326321"/>
                </a:cubicBezTo>
                <a:cubicBezTo>
                  <a:pt x="9997412" y="1299135"/>
                  <a:pt x="9833309" y="1286704"/>
                  <a:pt x="9456435" y="1326321"/>
                </a:cubicBezTo>
                <a:cubicBezTo>
                  <a:pt x="9079561" y="1365938"/>
                  <a:pt x="9255942" y="1318545"/>
                  <a:pt x="9076797" y="1326321"/>
                </a:cubicBezTo>
                <a:cubicBezTo>
                  <a:pt x="8897652" y="1334097"/>
                  <a:pt x="8494520" y="1310109"/>
                  <a:pt x="8283009" y="1326321"/>
                </a:cubicBezTo>
                <a:cubicBezTo>
                  <a:pt x="8071498" y="1342533"/>
                  <a:pt x="7798711" y="1332311"/>
                  <a:pt x="7592758" y="1326321"/>
                </a:cubicBezTo>
                <a:cubicBezTo>
                  <a:pt x="7386805" y="1320331"/>
                  <a:pt x="7326484" y="1324251"/>
                  <a:pt x="7213120" y="1326321"/>
                </a:cubicBezTo>
                <a:cubicBezTo>
                  <a:pt x="7099756" y="1328391"/>
                  <a:pt x="6634239" y="1321308"/>
                  <a:pt x="6315794" y="1326321"/>
                </a:cubicBezTo>
                <a:cubicBezTo>
                  <a:pt x="5997349" y="1331334"/>
                  <a:pt x="5923380" y="1294281"/>
                  <a:pt x="5625543" y="1326321"/>
                </a:cubicBezTo>
                <a:cubicBezTo>
                  <a:pt x="5327706" y="1358361"/>
                  <a:pt x="5264397" y="1331651"/>
                  <a:pt x="5142368" y="1326321"/>
                </a:cubicBezTo>
                <a:cubicBezTo>
                  <a:pt x="5020340" y="1320991"/>
                  <a:pt x="4936358" y="1333234"/>
                  <a:pt x="4762730" y="1326321"/>
                </a:cubicBezTo>
                <a:cubicBezTo>
                  <a:pt x="4589102" y="1319408"/>
                  <a:pt x="4220857" y="1351597"/>
                  <a:pt x="4072479" y="1326321"/>
                </a:cubicBezTo>
                <a:cubicBezTo>
                  <a:pt x="3924101" y="1301045"/>
                  <a:pt x="3638680" y="1330105"/>
                  <a:pt x="3485766" y="1326321"/>
                </a:cubicBezTo>
                <a:cubicBezTo>
                  <a:pt x="3332852" y="1322537"/>
                  <a:pt x="2780314" y="1368254"/>
                  <a:pt x="2588440" y="1326321"/>
                </a:cubicBezTo>
                <a:cubicBezTo>
                  <a:pt x="2396566" y="1284388"/>
                  <a:pt x="2356516" y="1342028"/>
                  <a:pt x="2208802" y="1326321"/>
                </a:cubicBezTo>
                <a:cubicBezTo>
                  <a:pt x="2061088" y="1310614"/>
                  <a:pt x="1819219" y="1339988"/>
                  <a:pt x="1518552" y="1326321"/>
                </a:cubicBezTo>
                <a:cubicBezTo>
                  <a:pt x="1217885" y="1312655"/>
                  <a:pt x="1013197" y="1316600"/>
                  <a:pt x="724763" y="1326321"/>
                </a:cubicBezTo>
                <a:cubicBezTo>
                  <a:pt x="436329" y="1336042"/>
                  <a:pt x="224789" y="1360983"/>
                  <a:pt x="0" y="1326321"/>
                </a:cubicBezTo>
                <a:cubicBezTo>
                  <a:pt x="-4588" y="1134509"/>
                  <a:pt x="-23675" y="948646"/>
                  <a:pt x="0" y="649897"/>
                </a:cubicBezTo>
                <a:cubicBezTo>
                  <a:pt x="23675" y="351148"/>
                  <a:pt x="-6104" y="218696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379797" y="31436"/>
                  <a:pt x="476530" y="-9160"/>
                  <a:pt x="793788" y="0"/>
                </a:cubicBezTo>
                <a:cubicBezTo>
                  <a:pt x="1111046" y="9160"/>
                  <a:pt x="1091057" y="-27759"/>
                  <a:pt x="1380501" y="0"/>
                </a:cubicBezTo>
                <a:cubicBezTo>
                  <a:pt x="1669945" y="27759"/>
                  <a:pt x="1643867" y="-21203"/>
                  <a:pt x="1863677" y="0"/>
                </a:cubicBezTo>
                <a:cubicBezTo>
                  <a:pt x="2083487" y="21203"/>
                  <a:pt x="2422476" y="-13319"/>
                  <a:pt x="2657465" y="0"/>
                </a:cubicBezTo>
                <a:cubicBezTo>
                  <a:pt x="2892454" y="13319"/>
                  <a:pt x="3060909" y="-31473"/>
                  <a:pt x="3451254" y="0"/>
                </a:cubicBezTo>
                <a:cubicBezTo>
                  <a:pt x="3841599" y="31473"/>
                  <a:pt x="3938290" y="31399"/>
                  <a:pt x="4245042" y="0"/>
                </a:cubicBezTo>
                <a:cubicBezTo>
                  <a:pt x="4551794" y="-31399"/>
                  <a:pt x="4597902" y="-11263"/>
                  <a:pt x="4831755" y="0"/>
                </a:cubicBezTo>
                <a:cubicBezTo>
                  <a:pt x="5065608" y="11263"/>
                  <a:pt x="5030923" y="-7650"/>
                  <a:pt x="5211393" y="0"/>
                </a:cubicBezTo>
                <a:cubicBezTo>
                  <a:pt x="5391863" y="7650"/>
                  <a:pt x="5628438" y="-3939"/>
                  <a:pt x="5901644" y="0"/>
                </a:cubicBezTo>
                <a:cubicBezTo>
                  <a:pt x="6174850" y="3939"/>
                  <a:pt x="6382215" y="5352"/>
                  <a:pt x="6798970" y="0"/>
                </a:cubicBezTo>
                <a:cubicBezTo>
                  <a:pt x="7215725" y="-5352"/>
                  <a:pt x="7062170" y="-17451"/>
                  <a:pt x="7178608" y="0"/>
                </a:cubicBezTo>
                <a:cubicBezTo>
                  <a:pt x="7295046" y="17451"/>
                  <a:pt x="7783162" y="-37975"/>
                  <a:pt x="8075934" y="0"/>
                </a:cubicBezTo>
                <a:cubicBezTo>
                  <a:pt x="8368706" y="37975"/>
                  <a:pt x="8786386" y="-40837"/>
                  <a:pt x="8973260" y="0"/>
                </a:cubicBezTo>
                <a:cubicBezTo>
                  <a:pt x="9160134" y="40837"/>
                  <a:pt x="9487886" y="-39078"/>
                  <a:pt x="9767048" y="0"/>
                </a:cubicBezTo>
                <a:cubicBezTo>
                  <a:pt x="10046210" y="39078"/>
                  <a:pt x="10108475" y="16374"/>
                  <a:pt x="10353761" y="0"/>
                </a:cubicBezTo>
                <a:cubicBezTo>
                  <a:pt x="10341592" y="173417"/>
                  <a:pt x="10361546" y="487401"/>
                  <a:pt x="10353761" y="636634"/>
                </a:cubicBezTo>
                <a:cubicBezTo>
                  <a:pt x="10345976" y="785867"/>
                  <a:pt x="10327703" y="1093826"/>
                  <a:pt x="10353761" y="1326321"/>
                </a:cubicBezTo>
                <a:cubicBezTo>
                  <a:pt x="9986614" y="1288556"/>
                  <a:pt x="9873043" y="1360539"/>
                  <a:pt x="9456435" y="1326321"/>
                </a:cubicBezTo>
                <a:cubicBezTo>
                  <a:pt x="9039827" y="1292103"/>
                  <a:pt x="9152188" y="1346719"/>
                  <a:pt x="8869722" y="1326321"/>
                </a:cubicBezTo>
                <a:cubicBezTo>
                  <a:pt x="8587256" y="1305923"/>
                  <a:pt x="8591447" y="1335083"/>
                  <a:pt x="8490084" y="1326321"/>
                </a:cubicBezTo>
                <a:cubicBezTo>
                  <a:pt x="8388721" y="1317559"/>
                  <a:pt x="8239272" y="1310378"/>
                  <a:pt x="8110446" y="1326321"/>
                </a:cubicBezTo>
                <a:cubicBezTo>
                  <a:pt x="7981620" y="1342264"/>
                  <a:pt x="7514761" y="1310213"/>
                  <a:pt x="7316658" y="1326321"/>
                </a:cubicBezTo>
                <a:cubicBezTo>
                  <a:pt x="7118555" y="1342429"/>
                  <a:pt x="7028695" y="1310360"/>
                  <a:pt x="6937020" y="1326321"/>
                </a:cubicBezTo>
                <a:cubicBezTo>
                  <a:pt x="6845345" y="1342282"/>
                  <a:pt x="6289479" y="1362153"/>
                  <a:pt x="6039694" y="1326321"/>
                </a:cubicBezTo>
                <a:cubicBezTo>
                  <a:pt x="5789909" y="1290489"/>
                  <a:pt x="5781021" y="1311050"/>
                  <a:pt x="5556518" y="1326321"/>
                </a:cubicBezTo>
                <a:cubicBezTo>
                  <a:pt x="5332015" y="1341592"/>
                  <a:pt x="5050208" y="1318709"/>
                  <a:pt x="4866268" y="1326321"/>
                </a:cubicBezTo>
                <a:cubicBezTo>
                  <a:pt x="4682328" y="1333934"/>
                  <a:pt x="4642504" y="1339297"/>
                  <a:pt x="4486630" y="1326321"/>
                </a:cubicBezTo>
                <a:cubicBezTo>
                  <a:pt x="4330756" y="1313345"/>
                  <a:pt x="4038759" y="1300600"/>
                  <a:pt x="3899917" y="1326321"/>
                </a:cubicBezTo>
                <a:cubicBezTo>
                  <a:pt x="3761075" y="1352042"/>
                  <a:pt x="3394364" y="1353697"/>
                  <a:pt x="3209666" y="1326321"/>
                </a:cubicBezTo>
                <a:cubicBezTo>
                  <a:pt x="3024968" y="1298945"/>
                  <a:pt x="2794027" y="1341479"/>
                  <a:pt x="2415878" y="1326321"/>
                </a:cubicBezTo>
                <a:cubicBezTo>
                  <a:pt x="2037729" y="1311163"/>
                  <a:pt x="1965630" y="1323573"/>
                  <a:pt x="1725627" y="1326321"/>
                </a:cubicBezTo>
                <a:cubicBezTo>
                  <a:pt x="1485624" y="1329069"/>
                  <a:pt x="1379076" y="1347232"/>
                  <a:pt x="1138914" y="1326321"/>
                </a:cubicBezTo>
                <a:cubicBezTo>
                  <a:pt x="898752" y="1305410"/>
                  <a:pt x="294788" y="1305098"/>
                  <a:pt x="0" y="1326321"/>
                </a:cubicBezTo>
                <a:cubicBezTo>
                  <a:pt x="-20431" y="1132624"/>
                  <a:pt x="17258" y="986281"/>
                  <a:pt x="0" y="663161"/>
                </a:cubicBezTo>
                <a:cubicBezTo>
                  <a:pt x="-17258" y="340041"/>
                  <a:pt x="24021" y="30318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56281125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i="1" dirty="0"/>
              <a:t>CONCLUSION FROM CITY WISE COUNT OF RESTAURANT 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E48B01EA-50B5-32B1-2C59-337F19A44251}"/>
              </a:ext>
            </a:extLst>
          </p:cNvPr>
          <p:cNvSpPr/>
          <p:nvPr/>
        </p:nvSpPr>
        <p:spPr>
          <a:xfrm>
            <a:off x="919118" y="2143432"/>
            <a:ext cx="10353761" cy="4129549"/>
          </a:xfrm>
          <a:custGeom>
            <a:avLst/>
            <a:gdLst>
              <a:gd name="connsiteX0" fmla="*/ 0 w 10353761"/>
              <a:gd name="connsiteY0" fmla="*/ 516194 h 4129549"/>
              <a:gd name="connsiteX1" fmla="*/ 10353761 w 10353761"/>
              <a:gd name="connsiteY1" fmla="*/ 516194 h 4129549"/>
              <a:gd name="connsiteX2" fmla="*/ 10353761 w 10353761"/>
              <a:gd name="connsiteY2" fmla="*/ 970444 h 4129549"/>
              <a:gd name="connsiteX3" fmla="*/ 10353761 w 10353761"/>
              <a:gd name="connsiteY3" fmla="*/ 1486638 h 4129549"/>
              <a:gd name="connsiteX4" fmla="*/ 10353761 w 10353761"/>
              <a:gd name="connsiteY4" fmla="*/ 1940888 h 4129549"/>
              <a:gd name="connsiteX5" fmla="*/ 10353761 w 10353761"/>
              <a:gd name="connsiteY5" fmla="*/ 2364167 h 4129549"/>
              <a:gd name="connsiteX6" fmla="*/ 10353761 w 10353761"/>
              <a:gd name="connsiteY6" fmla="*/ 2880360 h 4129549"/>
              <a:gd name="connsiteX7" fmla="*/ 10353761 w 10353761"/>
              <a:gd name="connsiteY7" fmla="*/ 3613355 h 4129549"/>
              <a:gd name="connsiteX8" fmla="*/ 0 w 10353761"/>
              <a:gd name="connsiteY8" fmla="*/ 3613355 h 4129549"/>
              <a:gd name="connsiteX9" fmla="*/ 0 w 10353761"/>
              <a:gd name="connsiteY9" fmla="*/ 3128133 h 4129549"/>
              <a:gd name="connsiteX10" fmla="*/ 0 w 10353761"/>
              <a:gd name="connsiteY10" fmla="*/ 2611940 h 4129549"/>
              <a:gd name="connsiteX11" fmla="*/ 0 w 10353761"/>
              <a:gd name="connsiteY11" fmla="*/ 2188661 h 4129549"/>
              <a:gd name="connsiteX12" fmla="*/ 0 w 10353761"/>
              <a:gd name="connsiteY12" fmla="*/ 1703439 h 4129549"/>
              <a:gd name="connsiteX13" fmla="*/ 0 w 10353761"/>
              <a:gd name="connsiteY13" fmla="*/ 1156274 h 4129549"/>
              <a:gd name="connsiteX14" fmla="*/ 0 w 10353761"/>
              <a:gd name="connsiteY14" fmla="*/ 516194 h 41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53761" h="4129549" fill="none" extrusionOk="0">
                <a:moveTo>
                  <a:pt x="0" y="516194"/>
                </a:moveTo>
                <a:cubicBezTo>
                  <a:pt x="2478100" y="-975797"/>
                  <a:pt x="6396896" y="1909597"/>
                  <a:pt x="10353761" y="516194"/>
                </a:cubicBezTo>
                <a:cubicBezTo>
                  <a:pt x="10399482" y="653415"/>
                  <a:pt x="10315984" y="869812"/>
                  <a:pt x="10353761" y="970444"/>
                </a:cubicBezTo>
                <a:cubicBezTo>
                  <a:pt x="10391538" y="1071076"/>
                  <a:pt x="10326987" y="1244698"/>
                  <a:pt x="10353761" y="1486638"/>
                </a:cubicBezTo>
                <a:cubicBezTo>
                  <a:pt x="10380535" y="1728578"/>
                  <a:pt x="10353580" y="1801018"/>
                  <a:pt x="10353761" y="1940888"/>
                </a:cubicBezTo>
                <a:cubicBezTo>
                  <a:pt x="10353942" y="2080758"/>
                  <a:pt x="10305280" y="2192931"/>
                  <a:pt x="10353761" y="2364167"/>
                </a:cubicBezTo>
                <a:cubicBezTo>
                  <a:pt x="10402242" y="2535403"/>
                  <a:pt x="10313769" y="2769462"/>
                  <a:pt x="10353761" y="2880360"/>
                </a:cubicBezTo>
                <a:cubicBezTo>
                  <a:pt x="10393753" y="2991258"/>
                  <a:pt x="10330802" y="3296253"/>
                  <a:pt x="10353761" y="3613355"/>
                </a:cubicBezTo>
                <a:cubicBezTo>
                  <a:pt x="7244966" y="6279332"/>
                  <a:pt x="4403371" y="2052971"/>
                  <a:pt x="0" y="3613355"/>
                </a:cubicBezTo>
                <a:cubicBezTo>
                  <a:pt x="-51819" y="3485214"/>
                  <a:pt x="4652" y="3324046"/>
                  <a:pt x="0" y="3128133"/>
                </a:cubicBezTo>
                <a:cubicBezTo>
                  <a:pt x="-4652" y="2932220"/>
                  <a:pt x="8676" y="2840092"/>
                  <a:pt x="0" y="2611940"/>
                </a:cubicBezTo>
                <a:cubicBezTo>
                  <a:pt x="-8676" y="2383788"/>
                  <a:pt x="26510" y="2293717"/>
                  <a:pt x="0" y="2188661"/>
                </a:cubicBezTo>
                <a:cubicBezTo>
                  <a:pt x="-26510" y="2083605"/>
                  <a:pt x="23170" y="1889526"/>
                  <a:pt x="0" y="1703439"/>
                </a:cubicBezTo>
                <a:cubicBezTo>
                  <a:pt x="-23170" y="1517352"/>
                  <a:pt x="62966" y="1297685"/>
                  <a:pt x="0" y="1156274"/>
                </a:cubicBezTo>
                <a:cubicBezTo>
                  <a:pt x="-62966" y="1014863"/>
                  <a:pt x="66" y="821549"/>
                  <a:pt x="0" y="516194"/>
                </a:cubicBezTo>
                <a:close/>
              </a:path>
              <a:path w="10353761" h="4129549" stroke="0" extrusionOk="0">
                <a:moveTo>
                  <a:pt x="0" y="516194"/>
                </a:moveTo>
                <a:cubicBezTo>
                  <a:pt x="3508609" y="-2155830"/>
                  <a:pt x="6816476" y="2571928"/>
                  <a:pt x="10353761" y="516194"/>
                </a:cubicBezTo>
                <a:cubicBezTo>
                  <a:pt x="10386753" y="731965"/>
                  <a:pt x="10338560" y="920006"/>
                  <a:pt x="10353761" y="1032388"/>
                </a:cubicBezTo>
                <a:cubicBezTo>
                  <a:pt x="10368962" y="1144770"/>
                  <a:pt x="10334461" y="1381488"/>
                  <a:pt x="10353761" y="1579553"/>
                </a:cubicBezTo>
                <a:cubicBezTo>
                  <a:pt x="10373061" y="1777619"/>
                  <a:pt x="10319098" y="1803130"/>
                  <a:pt x="10353761" y="2002831"/>
                </a:cubicBezTo>
                <a:cubicBezTo>
                  <a:pt x="10388424" y="2202532"/>
                  <a:pt x="10320163" y="2294921"/>
                  <a:pt x="10353761" y="2426110"/>
                </a:cubicBezTo>
                <a:cubicBezTo>
                  <a:pt x="10387359" y="2557299"/>
                  <a:pt x="10332272" y="2710165"/>
                  <a:pt x="10353761" y="2911332"/>
                </a:cubicBezTo>
                <a:cubicBezTo>
                  <a:pt x="10375250" y="3112499"/>
                  <a:pt x="10280742" y="3294296"/>
                  <a:pt x="10353761" y="3613355"/>
                </a:cubicBezTo>
                <a:cubicBezTo>
                  <a:pt x="7288692" y="5218925"/>
                  <a:pt x="3276405" y="1402267"/>
                  <a:pt x="0" y="3613355"/>
                </a:cubicBezTo>
                <a:cubicBezTo>
                  <a:pt x="-63271" y="3425593"/>
                  <a:pt x="9308" y="3249666"/>
                  <a:pt x="0" y="3066190"/>
                </a:cubicBezTo>
                <a:cubicBezTo>
                  <a:pt x="-9308" y="2882714"/>
                  <a:pt x="14921" y="2727914"/>
                  <a:pt x="0" y="2580968"/>
                </a:cubicBezTo>
                <a:cubicBezTo>
                  <a:pt x="-14921" y="2434022"/>
                  <a:pt x="19962" y="2156592"/>
                  <a:pt x="0" y="2033803"/>
                </a:cubicBezTo>
                <a:cubicBezTo>
                  <a:pt x="-19962" y="1911015"/>
                  <a:pt x="5339" y="1640226"/>
                  <a:pt x="0" y="1517609"/>
                </a:cubicBezTo>
                <a:cubicBezTo>
                  <a:pt x="-5339" y="1394992"/>
                  <a:pt x="24710" y="1131892"/>
                  <a:pt x="0" y="1032388"/>
                </a:cubicBezTo>
                <a:cubicBezTo>
                  <a:pt x="-24710" y="932884"/>
                  <a:pt x="11234" y="624059"/>
                  <a:pt x="0" y="516194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094703729">
                  <a:prstGeom prst="wav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Different City With Count Of  The Restaurant In Our Zomato Data Base Here .</a:t>
            </a:r>
          </a:p>
          <a:p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Found That India Have Most Of  Cities have Restaurants . </a:t>
            </a:r>
          </a:p>
          <a:p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64987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E51E8-306D-DE6C-11AD-08E40601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117988"/>
            <a:ext cx="11838039" cy="6577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868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59141-D433-E231-2BFF-5FBB5F3E16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3556000" cy="2752725"/>
          </a:xfrm>
          <a:blipFill>
            <a:blip r:embed="rId2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PROBLEMS</a:t>
            </a:r>
            <a:r>
              <a:rPr lang="en-US" sz="4400" baseline="0" dirty="0">
                <a:solidFill>
                  <a:schemeClr val="bg1"/>
                </a:solidFill>
              </a:rPr>
              <a:t> AND ANALYSIS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1CEC7-8F7C-E90B-F31A-A171680C6B0B}"/>
              </a:ext>
            </a:extLst>
          </p:cNvPr>
          <p:cNvSpPr/>
          <p:nvPr/>
        </p:nvSpPr>
        <p:spPr>
          <a:xfrm>
            <a:off x="4023360" y="365760"/>
            <a:ext cx="7528560" cy="15341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FF00"/>
                </a:solidFill>
              </a:rPr>
              <a:t>In the data provide we need to identify the low or under rated restaurants and need to update the restaurants.</a:t>
            </a:r>
          </a:p>
          <a:p>
            <a:pPr algn="ctr"/>
            <a:r>
              <a:rPr lang="en-US" sz="2000" b="1" i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9AFE07-DB10-A8A3-5EE8-3B84F2840316}"/>
              </a:ext>
            </a:extLst>
          </p:cNvPr>
          <p:cNvSpPr/>
          <p:nvPr/>
        </p:nvSpPr>
        <p:spPr>
          <a:xfrm>
            <a:off x="4023360" y="2377440"/>
            <a:ext cx="7528560" cy="1717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FF00"/>
                </a:solidFill>
              </a:rPr>
              <a:t>Find out the cheapest restaurant belong to the city and its country similarly the most expensive restaurant belong to the city and country.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C70A80-C41F-3B47-9BD1-4CCE0C05B898}"/>
              </a:ext>
            </a:extLst>
          </p:cNvPr>
          <p:cNvSpPr/>
          <p:nvPr/>
        </p:nvSpPr>
        <p:spPr>
          <a:xfrm>
            <a:off x="4023360" y="4815840"/>
            <a:ext cx="752856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FF00"/>
                </a:solidFill>
              </a:rPr>
              <a:t>The distribution of restaurant over the various countries such as India , USA ,UAE and few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377220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F3C3-5546-932B-C801-1A99A7B2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127819"/>
            <a:ext cx="3647767" cy="6607278"/>
          </a:xfrm>
          <a:custGeom>
            <a:avLst/>
            <a:gdLst>
              <a:gd name="connsiteX0" fmla="*/ 0 w 3647767"/>
              <a:gd name="connsiteY0" fmla="*/ 0 h 6607278"/>
              <a:gd name="connsiteX1" fmla="*/ 521110 w 3647767"/>
              <a:gd name="connsiteY1" fmla="*/ 0 h 6607278"/>
              <a:gd name="connsiteX2" fmla="*/ 1005741 w 3647767"/>
              <a:gd name="connsiteY2" fmla="*/ 0 h 6607278"/>
              <a:gd name="connsiteX3" fmla="*/ 1453896 w 3647767"/>
              <a:gd name="connsiteY3" fmla="*/ 0 h 6607278"/>
              <a:gd name="connsiteX4" fmla="*/ 1865572 w 3647767"/>
              <a:gd name="connsiteY4" fmla="*/ 0 h 6607278"/>
              <a:gd name="connsiteX5" fmla="*/ 2423160 w 3647767"/>
              <a:gd name="connsiteY5" fmla="*/ 0 h 6607278"/>
              <a:gd name="connsiteX6" fmla="*/ 2834836 w 3647767"/>
              <a:gd name="connsiteY6" fmla="*/ 0 h 6607278"/>
              <a:gd name="connsiteX7" fmla="*/ 3647767 w 3647767"/>
              <a:gd name="connsiteY7" fmla="*/ 0 h 6607278"/>
              <a:gd name="connsiteX8" fmla="*/ 3647767 w 3647767"/>
              <a:gd name="connsiteY8" fmla="*/ 484534 h 6607278"/>
              <a:gd name="connsiteX9" fmla="*/ 3647767 w 3647767"/>
              <a:gd name="connsiteY9" fmla="*/ 1101213 h 6607278"/>
              <a:gd name="connsiteX10" fmla="*/ 3647767 w 3647767"/>
              <a:gd name="connsiteY10" fmla="*/ 1651820 h 6607278"/>
              <a:gd name="connsiteX11" fmla="*/ 3647767 w 3647767"/>
              <a:gd name="connsiteY11" fmla="*/ 2070280 h 6607278"/>
              <a:gd name="connsiteX12" fmla="*/ 3647767 w 3647767"/>
              <a:gd name="connsiteY12" fmla="*/ 2554814 h 6607278"/>
              <a:gd name="connsiteX13" fmla="*/ 3647767 w 3647767"/>
              <a:gd name="connsiteY13" fmla="*/ 3105421 h 6607278"/>
              <a:gd name="connsiteX14" fmla="*/ 3647767 w 3647767"/>
              <a:gd name="connsiteY14" fmla="*/ 3589954 h 6607278"/>
              <a:gd name="connsiteX15" fmla="*/ 3647767 w 3647767"/>
              <a:gd name="connsiteY15" fmla="*/ 3942343 h 6607278"/>
              <a:gd name="connsiteX16" fmla="*/ 3647767 w 3647767"/>
              <a:gd name="connsiteY16" fmla="*/ 4559022 h 6607278"/>
              <a:gd name="connsiteX17" fmla="*/ 3647767 w 3647767"/>
              <a:gd name="connsiteY17" fmla="*/ 5109628 h 6607278"/>
              <a:gd name="connsiteX18" fmla="*/ 3647767 w 3647767"/>
              <a:gd name="connsiteY18" fmla="*/ 5726308 h 6607278"/>
              <a:gd name="connsiteX19" fmla="*/ 3647767 w 3647767"/>
              <a:gd name="connsiteY19" fmla="*/ 6607278 h 6607278"/>
              <a:gd name="connsiteX20" fmla="*/ 3053702 w 3647767"/>
              <a:gd name="connsiteY20" fmla="*/ 6607278 h 6607278"/>
              <a:gd name="connsiteX21" fmla="*/ 2496115 w 3647767"/>
              <a:gd name="connsiteY21" fmla="*/ 6607278 h 6607278"/>
              <a:gd name="connsiteX22" fmla="*/ 1902050 w 3647767"/>
              <a:gd name="connsiteY22" fmla="*/ 6607278 h 6607278"/>
              <a:gd name="connsiteX23" fmla="*/ 1380940 w 3647767"/>
              <a:gd name="connsiteY23" fmla="*/ 6607278 h 6607278"/>
              <a:gd name="connsiteX24" fmla="*/ 823353 w 3647767"/>
              <a:gd name="connsiteY24" fmla="*/ 6607278 h 6607278"/>
              <a:gd name="connsiteX25" fmla="*/ 0 w 3647767"/>
              <a:gd name="connsiteY25" fmla="*/ 6607278 h 6607278"/>
              <a:gd name="connsiteX26" fmla="*/ 0 w 3647767"/>
              <a:gd name="connsiteY26" fmla="*/ 6122744 h 6607278"/>
              <a:gd name="connsiteX27" fmla="*/ 0 w 3647767"/>
              <a:gd name="connsiteY27" fmla="*/ 5572138 h 6607278"/>
              <a:gd name="connsiteX28" fmla="*/ 0 w 3647767"/>
              <a:gd name="connsiteY28" fmla="*/ 4955459 h 6607278"/>
              <a:gd name="connsiteX29" fmla="*/ 0 w 3647767"/>
              <a:gd name="connsiteY29" fmla="*/ 4536998 h 6607278"/>
              <a:gd name="connsiteX30" fmla="*/ 0 w 3647767"/>
              <a:gd name="connsiteY30" fmla="*/ 4118537 h 6607278"/>
              <a:gd name="connsiteX31" fmla="*/ 0 w 3647767"/>
              <a:gd name="connsiteY31" fmla="*/ 3435785 h 6607278"/>
              <a:gd name="connsiteX32" fmla="*/ 0 w 3647767"/>
              <a:gd name="connsiteY32" fmla="*/ 2885178 h 6607278"/>
              <a:gd name="connsiteX33" fmla="*/ 0 w 3647767"/>
              <a:gd name="connsiteY33" fmla="*/ 2466717 h 6607278"/>
              <a:gd name="connsiteX34" fmla="*/ 0 w 3647767"/>
              <a:gd name="connsiteY34" fmla="*/ 2048256 h 6607278"/>
              <a:gd name="connsiteX35" fmla="*/ 0 w 3647767"/>
              <a:gd name="connsiteY35" fmla="*/ 1497650 h 6607278"/>
              <a:gd name="connsiteX36" fmla="*/ 0 w 3647767"/>
              <a:gd name="connsiteY36" fmla="*/ 1079189 h 6607278"/>
              <a:gd name="connsiteX37" fmla="*/ 0 w 3647767"/>
              <a:gd name="connsiteY37" fmla="*/ 726801 h 6607278"/>
              <a:gd name="connsiteX38" fmla="*/ 0 w 3647767"/>
              <a:gd name="connsiteY38" fmla="*/ 0 h 66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47767" h="6607278" fill="none" extrusionOk="0">
                <a:moveTo>
                  <a:pt x="0" y="0"/>
                </a:moveTo>
                <a:cubicBezTo>
                  <a:pt x="127112" y="-35784"/>
                  <a:pt x="354397" y="24881"/>
                  <a:pt x="521110" y="0"/>
                </a:cubicBezTo>
                <a:cubicBezTo>
                  <a:pt x="687823" y="-24881"/>
                  <a:pt x="846268" y="34266"/>
                  <a:pt x="1005741" y="0"/>
                </a:cubicBezTo>
                <a:cubicBezTo>
                  <a:pt x="1165214" y="-34266"/>
                  <a:pt x="1348310" y="11323"/>
                  <a:pt x="1453896" y="0"/>
                </a:cubicBezTo>
                <a:cubicBezTo>
                  <a:pt x="1559483" y="-11323"/>
                  <a:pt x="1678916" y="17314"/>
                  <a:pt x="1865572" y="0"/>
                </a:cubicBezTo>
                <a:cubicBezTo>
                  <a:pt x="2052228" y="-17314"/>
                  <a:pt x="2160704" y="12587"/>
                  <a:pt x="2423160" y="0"/>
                </a:cubicBezTo>
                <a:cubicBezTo>
                  <a:pt x="2685616" y="-12587"/>
                  <a:pt x="2664378" y="1607"/>
                  <a:pt x="2834836" y="0"/>
                </a:cubicBezTo>
                <a:cubicBezTo>
                  <a:pt x="3005294" y="-1607"/>
                  <a:pt x="3436477" y="71891"/>
                  <a:pt x="3647767" y="0"/>
                </a:cubicBezTo>
                <a:cubicBezTo>
                  <a:pt x="3665213" y="138965"/>
                  <a:pt x="3620543" y="298635"/>
                  <a:pt x="3647767" y="484534"/>
                </a:cubicBezTo>
                <a:cubicBezTo>
                  <a:pt x="3674991" y="670433"/>
                  <a:pt x="3611334" y="847522"/>
                  <a:pt x="3647767" y="1101213"/>
                </a:cubicBezTo>
                <a:cubicBezTo>
                  <a:pt x="3684200" y="1354904"/>
                  <a:pt x="3614777" y="1524029"/>
                  <a:pt x="3647767" y="1651820"/>
                </a:cubicBezTo>
                <a:cubicBezTo>
                  <a:pt x="3680757" y="1779611"/>
                  <a:pt x="3641931" y="1873673"/>
                  <a:pt x="3647767" y="2070280"/>
                </a:cubicBezTo>
                <a:cubicBezTo>
                  <a:pt x="3653603" y="2266887"/>
                  <a:pt x="3615404" y="2447046"/>
                  <a:pt x="3647767" y="2554814"/>
                </a:cubicBezTo>
                <a:cubicBezTo>
                  <a:pt x="3680130" y="2662582"/>
                  <a:pt x="3642253" y="2969885"/>
                  <a:pt x="3647767" y="3105421"/>
                </a:cubicBezTo>
                <a:cubicBezTo>
                  <a:pt x="3653281" y="3240957"/>
                  <a:pt x="3643339" y="3349985"/>
                  <a:pt x="3647767" y="3589954"/>
                </a:cubicBezTo>
                <a:cubicBezTo>
                  <a:pt x="3652195" y="3829923"/>
                  <a:pt x="3640163" y="3789715"/>
                  <a:pt x="3647767" y="3942343"/>
                </a:cubicBezTo>
                <a:cubicBezTo>
                  <a:pt x="3655371" y="4094971"/>
                  <a:pt x="3636610" y="4253378"/>
                  <a:pt x="3647767" y="4559022"/>
                </a:cubicBezTo>
                <a:cubicBezTo>
                  <a:pt x="3658924" y="4864666"/>
                  <a:pt x="3582003" y="4891998"/>
                  <a:pt x="3647767" y="5109628"/>
                </a:cubicBezTo>
                <a:cubicBezTo>
                  <a:pt x="3713531" y="5327258"/>
                  <a:pt x="3600222" y="5553118"/>
                  <a:pt x="3647767" y="5726308"/>
                </a:cubicBezTo>
                <a:cubicBezTo>
                  <a:pt x="3695312" y="5899498"/>
                  <a:pt x="3625865" y="6217574"/>
                  <a:pt x="3647767" y="6607278"/>
                </a:cubicBezTo>
                <a:cubicBezTo>
                  <a:pt x="3440776" y="6654381"/>
                  <a:pt x="3267650" y="6545582"/>
                  <a:pt x="3053702" y="6607278"/>
                </a:cubicBezTo>
                <a:cubicBezTo>
                  <a:pt x="2839754" y="6668974"/>
                  <a:pt x="2729653" y="6597638"/>
                  <a:pt x="2496115" y="6607278"/>
                </a:cubicBezTo>
                <a:cubicBezTo>
                  <a:pt x="2262577" y="6616918"/>
                  <a:pt x="2050415" y="6564834"/>
                  <a:pt x="1902050" y="6607278"/>
                </a:cubicBezTo>
                <a:cubicBezTo>
                  <a:pt x="1753685" y="6649722"/>
                  <a:pt x="1498316" y="6556226"/>
                  <a:pt x="1380940" y="6607278"/>
                </a:cubicBezTo>
                <a:cubicBezTo>
                  <a:pt x="1263564" y="6658330"/>
                  <a:pt x="981251" y="6542225"/>
                  <a:pt x="823353" y="6607278"/>
                </a:cubicBezTo>
                <a:cubicBezTo>
                  <a:pt x="665455" y="6672331"/>
                  <a:pt x="330238" y="6578601"/>
                  <a:pt x="0" y="6607278"/>
                </a:cubicBezTo>
                <a:cubicBezTo>
                  <a:pt x="-13591" y="6393196"/>
                  <a:pt x="40949" y="6225442"/>
                  <a:pt x="0" y="6122744"/>
                </a:cubicBezTo>
                <a:cubicBezTo>
                  <a:pt x="-40949" y="6020046"/>
                  <a:pt x="8032" y="5769730"/>
                  <a:pt x="0" y="5572138"/>
                </a:cubicBezTo>
                <a:cubicBezTo>
                  <a:pt x="-8032" y="5374546"/>
                  <a:pt x="52363" y="5165935"/>
                  <a:pt x="0" y="4955459"/>
                </a:cubicBezTo>
                <a:cubicBezTo>
                  <a:pt x="-52363" y="4744983"/>
                  <a:pt x="28676" y="4695090"/>
                  <a:pt x="0" y="4536998"/>
                </a:cubicBezTo>
                <a:cubicBezTo>
                  <a:pt x="-28676" y="4378906"/>
                  <a:pt x="13076" y="4301847"/>
                  <a:pt x="0" y="4118537"/>
                </a:cubicBezTo>
                <a:cubicBezTo>
                  <a:pt x="-13076" y="3935227"/>
                  <a:pt x="326" y="3775510"/>
                  <a:pt x="0" y="3435785"/>
                </a:cubicBezTo>
                <a:cubicBezTo>
                  <a:pt x="-326" y="3096060"/>
                  <a:pt x="13881" y="3049484"/>
                  <a:pt x="0" y="2885178"/>
                </a:cubicBezTo>
                <a:cubicBezTo>
                  <a:pt x="-13881" y="2720872"/>
                  <a:pt x="45091" y="2609999"/>
                  <a:pt x="0" y="2466717"/>
                </a:cubicBezTo>
                <a:cubicBezTo>
                  <a:pt x="-45091" y="2323435"/>
                  <a:pt x="11857" y="2191331"/>
                  <a:pt x="0" y="2048256"/>
                </a:cubicBezTo>
                <a:cubicBezTo>
                  <a:pt x="-11857" y="1905181"/>
                  <a:pt x="4122" y="1721019"/>
                  <a:pt x="0" y="1497650"/>
                </a:cubicBezTo>
                <a:cubicBezTo>
                  <a:pt x="-4122" y="1274281"/>
                  <a:pt x="25712" y="1184796"/>
                  <a:pt x="0" y="1079189"/>
                </a:cubicBezTo>
                <a:cubicBezTo>
                  <a:pt x="-25712" y="973582"/>
                  <a:pt x="30233" y="900281"/>
                  <a:pt x="0" y="726801"/>
                </a:cubicBezTo>
                <a:cubicBezTo>
                  <a:pt x="-30233" y="553321"/>
                  <a:pt x="60853" y="278720"/>
                  <a:pt x="0" y="0"/>
                </a:cubicBezTo>
                <a:close/>
              </a:path>
              <a:path w="3647767" h="6607278" stroke="0" extrusionOk="0">
                <a:moveTo>
                  <a:pt x="0" y="0"/>
                </a:moveTo>
                <a:cubicBezTo>
                  <a:pt x="112057" y="-31438"/>
                  <a:pt x="246316" y="42787"/>
                  <a:pt x="411677" y="0"/>
                </a:cubicBezTo>
                <a:cubicBezTo>
                  <a:pt x="577038" y="-42787"/>
                  <a:pt x="850033" y="26107"/>
                  <a:pt x="1005741" y="0"/>
                </a:cubicBezTo>
                <a:cubicBezTo>
                  <a:pt x="1161449" y="-26107"/>
                  <a:pt x="1302346" y="31464"/>
                  <a:pt x="1453896" y="0"/>
                </a:cubicBezTo>
                <a:cubicBezTo>
                  <a:pt x="1605446" y="-31464"/>
                  <a:pt x="1696984" y="1543"/>
                  <a:pt x="1865572" y="0"/>
                </a:cubicBezTo>
                <a:cubicBezTo>
                  <a:pt x="2034160" y="-1543"/>
                  <a:pt x="2191890" y="21807"/>
                  <a:pt x="2350204" y="0"/>
                </a:cubicBezTo>
                <a:cubicBezTo>
                  <a:pt x="2508518" y="-21807"/>
                  <a:pt x="2673630" y="9238"/>
                  <a:pt x="2944269" y="0"/>
                </a:cubicBezTo>
                <a:cubicBezTo>
                  <a:pt x="3214909" y="-9238"/>
                  <a:pt x="3312308" y="13780"/>
                  <a:pt x="3647767" y="0"/>
                </a:cubicBezTo>
                <a:cubicBezTo>
                  <a:pt x="3656821" y="288454"/>
                  <a:pt x="3578467" y="422139"/>
                  <a:pt x="3647767" y="616679"/>
                </a:cubicBezTo>
                <a:cubicBezTo>
                  <a:pt x="3717067" y="811219"/>
                  <a:pt x="3634903" y="970477"/>
                  <a:pt x="3647767" y="1167286"/>
                </a:cubicBezTo>
                <a:cubicBezTo>
                  <a:pt x="3660631" y="1364095"/>
                  <a:pt x="3599359" y="1424984"/>
                  <a:pt x="3647767" y="1651819"/>
                </a:cubicBezTo>
                <a:cubicBezTo>
                  <a:pt x="3696175" y="1878654"/>
                  <a:pt x="3643941" y="1929261"/>
                  <a:pt x="3647767" y="2070280"/>
                </a:cubicBezTo>
                <a:cubicBezTo>
                  <a:pt x="3651593" y="2211299"/>
                  <a:pt x="3587777" y="2560251"/>
                  <a:pt x="3647767" y="2686960"/>
                </a:cubicBezTo>
                <a:cubicBezTo>
                  <a:pt x="3707757" y="2813669"/>
                  <a:pt x="3586390" y="2996588"/>
                  <a:pt x="3647767" y="3303639"/>
                </a:cubicBezTo>
                <a:cubicBezTo>
                  <a:pt x="3709144" y="3610690"/>
                  <a:pt x="3607504" y="3698709"/>
                  <a:pt x="3647767" y="3986391"/>
                </a:cubicBezTo>
                <a:cubicBezTo>
                  <a:pt x="3688030" y="4274073"/>
                  <a:pt x="3607253" y="4298861"/>
                  <a:pt x="3647767" y="4470925"/>
                </a:cubicBezTo>
                <a:cubicBezTo>
                  <a:pt x="3688281" y="4642989"/>
                  <a:pt x="3635073" y="4785304"/>
                  <a:pt x="3647767" y="5087604"/>
                </a:cubicBezTo>
                <a:cubicBezTo>
                  <a:pt x="3660461" y="5389904"/>
                  <a:pt x="3631775" y="5311653"/>
                  <a:pt x="3647767" y="5439992"/>
                </a:cubicBezTo>
                <a:cubicBezTo>
                  <a:pt x="3663759" y="5568331"/>
                  <a:pt x="3642465" y="5805124"/>
                  <a:pt x="3647767" y="5924526"/>
                </a:cubicBezTo>
                <a:cubicBezTo>
                  <a:pt x="3653069" y="6043928"/>
                  <a:pt x="3615061" y="6395358"/>
                  <a:pt x="3647767" y="6607278"/>
                </a:cubicBezTo>
                <a:cubicBezTo>
                  <a:pt x="3434471" y="6654223"/>
                  <a:pt x="3332041" y="6547411"/>
                  <a:pt x="3053702" y="6607278"/>
                </a:cubicBezTo>
                <a:cubicBezTo>
                  <a:pt x="2775364" y="6667145"/>
                  <a:pt x="2686943" y="6548786"/>
                  <a:pt x="2459637" y="6607278"/>
                </a:cubicBezTo>
                <a:cubicBezTo>
                  <a:pt x="2232332" y="6665770"/>
                  <a:pt x="2179717" y="6592879"/>
                  <a:pt x="1938528" y="6607278"/>
                </a:cubicBezTo>
                <a:cubicBezTo>
                  <a:pt x="1697339" y="6621677"/>
                  <a:pt x="1594498" y="6604307"/>
                  <a:pt x="1453896" y="6607278"/>
                </a:cubicBezTo>
                <a:cubicBezTo>
                  <a:pt x="1313294" y="6610249"/>
                  <a:pt x="1102313" y="6585461"/>
                  <a:pt x="859831" y="6607278"/>
                </a:cubicBezTo>
                <a:cubicBezTo>
                  <a:pt x="617349" y="6629095"/>
                  <a:pt x="310424" y="6526982"/>
                  <a:pt x="0" y="6607278"/>
                </a:cubicBezTo>
                <a:cubicBezTo>
                  <a:pt x="-40180" y="6397854"/>
                  <a:pt x="41606" y="6341384"/>
                  <a:pt x="0" y="6122744"/>
                </a:cubicBezTo>
                <a:cubicBezTo>
                  <a:pt x="-41606" y="5904104"/>
                  <a:pt x="51833" y="5713134"/>
                  <a:pt x="0" y="5506065"/>
                </a:cubicBezTo>
                <a:cubicBezTo>
                  <a:pt x="-51833" y="5298996"/>
                  <a:pt x="30366" y="5194360"/>
                  <a:pt x="0" y="5021531"/>
                </a:cubicBezTo>
                <a:cubicBezTo>
                  <a:pt x="-30366" y="4848702"/>
                  <a:pt x="4044" y="4641474"/>
                  <a:pt x="0" y="4536998"/>
                </a:cubicBezTo>
                <a:cubicBezTo>
                  <a:pt x="-4044" y="4432522"/>
                  <a:pt x="29382" y="4335642"/>
                  <a:pt x="0" y="4184609"/>
                </a:cubicBezTo>
                <a:cubicBezTo>
                  <a:pt x="-29382" y="4033576"/>
                  <a:pt x="19977" y="3780371"/>
                  <a:pt x="0" y="3501857"/>
                </a:cubicBezTo>
                <a:cubicBezTo>
                  <a:pt x="-19977" y="3223343"/>
                  <a:pt x="6341" y="3143584"/>
                  <a:pt x="0" y="2951251"/>
                </a:cubicBezTo>
                <a:cubicBezTo>
                  <a:pt x="-6341" y="2758918"/>
                  <a:pt x="36983" y="2558911"/>
                  <a:pt x="0" y="2268499"/>
                </a:cubicBezTo>
                <a:cubicBezTo>
                  <a:pt x="-36983" y="1978087"/>
                  <a:pt x="13794" y="2049364"/>
                  <a:pt x="0" y="1916111"/>
                </a:cubicBezTo>
                <a:cubicBezTo>
                  <a:pt x="-13794" y="1782858"/>
                  <a:pt x="7247" y="1661202"/>
                  <a:pt x="0" y="1431577"/>
                </a:cubicBezTo>
                <a:cubicBezTo>
                  <a:pt x="-7247" y="1201952"/>
                  <a:pt x="47776" y="972030"/>
                  <a:pt x="0" y="814898"/>
                </a:cubicBezTo>
                <a:cubicBezTo>
                  <a:pt x="-47776" y="657766"/>
                  <a:pt x="51784" y="181876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3565141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rgbClr val="B1F2F5"/>
                </a:solidFill>
              </a:rPr>
              <a:t>Tools used for this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185BF9-834F-B697-4807-CAFE63957FF3}"/>
              </a:ext>
            </a:extLst>
          </p:cNvPr>
          <p:cNvSpPr/>
          <p:nvPr/>
        </p:nvSpPr>
        <p:spPr>
          <a:xfrm>
            <a:off x="4149212" y="235974"/>
            <a:ext cx="7678993" cy="6322142"/>
          </a:xfrm>
          <a:prstGeom prst="roundRect">
            <a:avLst/>
          </a:prstGeom>
          <a:solidFill>
            <a:srgbClr val="FF7C80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rgbClr val="B1F2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 Tools used for this analyses is Tableau .</a:t>
            </a:r>
          </a:p>
          <a:p>
            <a:endParaRPr lang="en-US" sz="2400" b="1" i="1" dirty="0">
              <a:solidFill>
                <a:srgbClr val="B1F2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B1F2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Reason for using Tableau is ,</a:t>
            </a:r>
          </a:p>
          <a:p>
            <a:endParaRPr lang="en-US" sz="2400" b="1" i="1" dirty="0">
              <a:solidFill>
                <a:srgbClr val="B1F2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B1F2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Most powerful tool for data visualization .</a:t>
            </a:r>
          </a:p>
          <a:p>
            <a:endParaRPr lang="en-US" sz="2400" b="1" i="1" dirty="0">
              <a:solidFill>
                <a:srgbClr val="B1F2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B1F2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More compatible with various types of   database such as  excel , SQL , JSON and few other datatypes .</a:t>
            </a:r>
          </a:p>
          <a:p>
            <a:endParaRPr lang="en-US" sz="2400" b="1" i="1" dirty="0">
              <a:solidFill>
                <a:srgbClr val="B1F2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rgbClr val="B1F2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Superb easily interactive and friendly tool for visualization .</a:t>
            </a:r>
          </a:p>
          <a:p>
            <a:endParaRPr lang="en-US" sz="2400" b="1" i="1" dirty="0">
              <a:solidFill>
                <a:srgbClr val="B1F2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146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8B2-FFD0-A5DB-4A07-99709D16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6645"/>
            <a:ext cx="10353761" cy="1101213"/>
          </a:xfrm>
          <a:custGeom>
            <a:avLst/>
            <a:gdLst>
              <a:gd name="connsiteX0" fmla="*/ 0 w 10353761"/>
              <a:gd name="connsiteY0" fmla="*/ 0 h 1101213"/>
              <a:gd name="connsiteX1" fmla="*/ 690251 w 10353761"/>
              <a:gd name="connsiteY1" fmla="*/ 0 h 1101213"/>
              <a:gd name="connsiteX2" fmla="*/ 1276964 w 10353761"/>
              <a:gd name="connsiteY2" fmla="*/ 0 h 1101213"/>
              <a:gd name="connsiteX3" fmla="*/ 1656602 w 10353761"/>
              <a:gd name="connsiteY3" fmla="*/ 0 h 1101213"/>
              <a:gd name="connsiteX4" fmla="*/ 2243315 w 10353761"/>
              <a:gd name="connsiteY4" fmla="*/ 0 h 1101213"/>
              <a:gd name="connsiteX5" fmla="*/ 2933566 w 10353761"/>
              <a:gd name="connsiteY5" fmla="*/ 0 h 1101213"/>
              <a:gd name="connsiteX6" fmla="*/ 3313204 w 10353761"/>
              <a:gd name="connsiteY6" fmla="*/ 0 h 1101213"/>
              <a:gd name="connsiteX7" fmla="*/ 4210529 w 10353761"/>
              <a:gd name="connsiteY7" fmla="*/ 0 h 1101213"/>
              <a:gd name="connsiteX8" fmla="*/ 4590167 w 10353761"/>
              <a:gd name="connsiteY8" fmla="*/ 0 h 1101213"/>
              <a:gd name="connsiteX9" fmla="*/ 5383956 w 10353761"/>
              <a:gd name="connsiteY9" fmla="*/ 0 h 1101213"/>
              <a:gd name="connsiteX10" fmla="*/ 6281282 w 10353761"/>
              <a:gd name="connsiteY10" fmla="*/ 0 h 1101213"/>
              <a:gd name="connsiteX11" fmla="*/ 6764457 w 10353761"/>
              <a:gd name="connsiteY11" fmla="*/ 0 h 1101213"/>
              <a:gd name="connsiteX12" fmla="*/ 7351170 w 10353761"/>
              <a:gd name="connsiteY12" fmla="*/ 0 h 1101213"/>
              <a:gd name="connsiteX13" fmla="*/ 7937883 w 10353761"/>
              <a:gd name="connsiteY13" fmla="*/ 0 h 1101213"/>
              <a:gd name="connsiteX14" fmla="*/ 8835209 w 10353761"/>
              <a:gd name="connsiteY14" fmla="*/ 0 h 1101213"/>
              <a:gd name="connsiteX15" fmla="*/ 9421923 w 10353761"/>
              <a:gd name="connsiteY15" fmla="*/ 0 h 1101213"/>
              <a:gd name="connsiteX16" fmla="*/ 10353761 w 10353761"/>
              <a:gd name="connsiteY16" fmla="*/ 0 h 1101213"/>
              <a:gd name="connsiteX17" fmla="*/ 10353761 w 10353761"/>
              <a:gd name="connsiteY17" fmla="*/ 528582 h 1101213"/>
              <a:gd name="connsiteX18" fmla="*/ 10353761 w 10353761"/>
              <a:gd name="connsiteY18" fmla="*/ 1101213 h 1101213"/>
              <a:gd name="connsiteX19" fmla="*/ 9974123 w 10353761"/>
              <a:gd name="connsiteY19" fmla="*/ 1101213 h 1101213"/>
              <a:gd name="connsiteX20" fmla="*/ 9490948 w 10353761"/>
              <a:gd name="connsiteY20" fmla="*/ 1101213 h 1101213"/>
              <a:gd name="connsiteX21" fmla="*/ 8800697 w 10353761"/>
              <a:gd name="connsiteY21" fmla="*/ 1101213 h 1101213"/>
              <a:gd name="connsiteX22" fmla="*/ 8317521 w 10353761"/>
              <a:gd name="connsiteY22" fmla="*/ 1101213 h 1101213"/>
              <a:gd name="connsiteX23" fmla="*/ 7523733 w 10353761"/>
              <a:gd name="connsiteY23" fmla="*/ 1101213 h 1101213"/>
              <a:gd name="connsiteX24" fmla="*/ 6833482 w 10353761"/>
              <a:gd name="connsiteY24" fmla="*/ 1101213 h 1101213"/>
              <a:gd name="connsiteX25" fmla="*/ 5936156 w 10353761"/>
              <a:gd name="connsiteY25" fmla="*/ 1101213 h 1101213"/>
              <a:gd name="connsiteX26" fmla="*/ 5038830 w 10353761"/>
              <a:gd name="connsiteY26" fmla="*/ 1101213 h 1101213"/>
              <a:gd name="connsiteX27" fmla="*/ 4555655 w 10353761"/>
              <a:gd name="connsiteY27" fmla="*/ 1101213 h 1101213"/>
              <a:gd name="connsiteX28" fmla="*/ 3761866 w 10353761"/>
              <a:gd name="connsiteY28" fmla="*/ 1101213 h 1101213"/>
              <a:gd name="connsiteX29" fmla="*/ 3382229 w 10353761"/>
              <a:gd name="connsiteY29" fmla="*/ 1101213 h 1101213"/>
              <a:gd name="connsiteX30" fmla="*/ 2484903 w 10353761"/>
              <a:gd name="connsiteY30" fmla="*/ 1101213 h 1101213"/>
              <a:gd name="connsiteX31" fmla="*/ 1898190 w 10353761"/>
              <a:gd name="connsiteY31" fmla="*/ 1101213 h 1101213"/>
              <a:gd name="connsiteX32" fmla="*/ 1518552 w 10353761"/>
              <a:gd name="connsiteY32" fmla="*/ 1101213 h 1101213"/>
              <a:gd name="connsiteX33" fmla="*/ 931838 w 10353761"/>
              <a:gd name="connsiteY33" fmla="*/ 1101213 h 1101213"/>
              <a:gd name="connsiteX34" fmla="*/ 0 w 10353761"/>
              <a:gd name="connsiteY34" fmla="*/ 1101213 h 1101213"/>
              <a:gd name="connsiteX35" fmla="*/ 0 w 10353761"/>
              <a:gd name="connsiteY35" fmla="*/ 550607 h 1101213"/>
              <a:gd name="connsiteX36" fmla="*/ 0 w 10353761"/>
              <a:gd name="connsiteY36" fmla="*/ 0 h 11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53761" h="1101213" fill="none" extrusionOk="0">
                <a:moveTo>
                  <a:pt x="0" y="0"/>
                </a:moveTo>
                <a:cubicBezTo>
                  <a:pt x="274900" y="2492"/>
                  <a:pt x="444613" y="34241"/>
                  <a:pt x="690251" y="0"/>
                </a:cubicBezTo>
                <a:cubicBezTo>
                  <a:pt x="935889" y="-34241"/>
                  <a:pt x="1097100" y="-9799"/>
                  <a:pt x="1276964" y="0"/>
                </a:cubicBezTo>
                <a:cubicBezTo>
                  <a:pt x="1456828" y="9799"/>
                  <a:pt x="1470061" y="-7950"/>
                  <a:pt x="1656602" y="0"/>
                </a:cubicBezTo>
                <a:cubicBezTo>
                  <a:pt x="1843143" y="7950"/>
                  <a:pt x="1957761" y="-12510"/>
                  <a:pt x="2243315" y="0"/>
                </a:cubicBezTo>
                <a:cubicBezTo>
                  <a:pt x="2528869" y="12510"/>
                  <a:pt x="2629175" y="5040"/>
                  <a:pt x="2933566" y="0"/>
                </a:cubicBezTo>
                <a:cubicBezTo>
                  <a:pt x="3237957" y="-5040"/>
                  <a:pt x="3158073" y="7619"/>
                  <a:pt x="3313204" y="0"/>
                </a:cubicBezTo>
                <a:cubicBezTo>
                  <a:pt x="3468335" y="-7619"/>
                  <a:pt x="3830845" y="24793"/>
                  <a:pt x="4210529" y="0"/>
                </a:cubicBezTo>
                <a:cubicBezTo>
                  <a:pt x="4590214" y="-24793"/>
                  <a:pt x="4434433" y="-7773"/>
                  <a:pt x="4590167" y="0"/>
                </a:cubicBezTo>
                <a:cubicBezTo>
                  <a:pt x="4745901" y="7773"/>
                  <a:pt x="5137565" y="-34673"/>
                  <a:pt x="5383956" y="0"/>
                </a:cubicBezTo>
                <a:cubicBezTo>
                  <a:pt x="5630347" y="34673"/>
                  <a:pt x="6094076" y="4402"/>
                  <a:pt x="6281282" y="0"/>
                </a:cubicBezTo>
                <a:cubicBezTo>
                  <a:pt x="6468488" y="-4402"/>
                  <a:pt x="6642726" y="-23504"/>
                  <a:pt x="6764457" y="0"/>
                </a:cubicBezTo>
                <a:cubicBezTo>
                  <a:pt x="6886189" y="23504"/>
                  <a:pt x="7209061" y="2205"/>
                  <a:pt x="7351170" y="0"/>
                </a:cubicBezTo>
                <a:cubicBezTo>
                  <a:pt x="7493279" y="-2205"/>
                  <a:pt x="7719985" y="28895"/>
                  <a:pt x="7937883" y="0"/>
                </a:cubicBezTo>
                <a:cubicBezTo>
                  <a:pt x="8155781" y="-28895"/>
                  <a:pt x="8547101" y="-19925"/>
                  <a:pt x="8835209" y="0"/>
                </a:cubicBezTo>
                <a:cubicBezTo>
                  <a:pt x="9123317" y="19925"/>
                  <a:pt x="9272038" y="2858"/>
                  <a:pt x="9421923" y="0"/>
                </a:cubicBezTo>
                <a:cubicBezTo>
                  <a:pt x="9571808" y="-2858"/>
                  <a:pt x="9931087" y="15450"/>
                  <a:pt x="10353761" y="0"/>
                </a:cubicBezTo>
                <a:cubicBezTo>
                  <a:pt x="10332888" y="106622"/>
                  <a:pt x="10328536" y="273532"/>
                  <a:pt x="10353761" y="528582"/>
                </a:cubicBezTo>
                <a:cubicBezTo>
                  <a:pt x="10378986" y="783632"/>
                  <a:pt x="10380689" y="935365"/>
                  <a:pt x="10353761" y="1101213"/>
                </a:cubicBezTo>
                <a:cubicBezTo>
                  <a:pt x="10192688" y="1120097"/>
                  <a:pt x="10151378" y="1094587"/>
                  <a:pt x="9974123" y="1101213"/>
                </a:cubicBezTo>
                <a:cubicBezTo>
                  <a:pt x="9796868" y="1107839"/>
                  <a:pt x="9652063" y="1103832"/>
                  <a:pt x="9490948" y="1101213"/>
                </a:cubicBezTo>
                <a:cubicBezTo>
                  <a:pt x="9329834" y="1098594"/>
                  <a:pt x="9036748" y="1104559"/>
                  <a:pt x="8800697" y="1101213"/>
                </a:cubicBezTo>
                <a:cubicBezTo>
                  <a:pt x="8564646" y="1097867"/>
                  <a:pt x="8536061" y="1117897"/>
                  <a:pt x="8317521" y="1101213"/>
                </a:cubicBezTo>
                <a:cubicBezTo>
                  <a:pt x="8098981" y="1084529"/>
                  <a:pt x="7840637" y="1113683"/>
                  <a:pt x="7523733" y="1101213"/>
                </a:cubicBezTo>
                <a:cubicBezTo>
                  <a:pt x="7206829" y="1088743"/>
                  <a:pt x="7089432" y="1067245"/>
                  <a:pt x="6833482" y="1101213"/>
                </a:cubicBezTo>
                <a:cubicBezTo>
                  <a:pt x="6577532" y="1135181"/>
                  <a:pt x="6149498" y="1126102"/>
                  <a:pt x="5936156" y="1101213"/>
                </a:cubicBezTo>
                <a:cubicBezTo>
                  <a:pt x="5722814" y="1076324"/>
                  <a:pt x="5406922" y="1126584"/>
                  <a:pt x="5038830" y="1101213"/>
                </a:cubicBezTo>
                <a:cubicBezTo>
                  <a:pt x="4670738" y="1075842"/>
                  <a:pt x="4785931" y="1116818"/>
                  <a:pt x="4555655" y="1101213"/>
                </a:cubicBezTo>
                <a:cubicBezTo>
                  <a:pt x="4325380" y="1085608"/>
                  <a:pt x="3982878" y="1086972"/>
                  <a:pt x="3761866" y="1101213"/>
                </a:cubicBezTo>
                <a:cubicBezTo>
                  <a:pt x="3540854" y="1115454"/>
                  <a:pt x="3534420" y="1101982"/>
                  <a:pt x="3382229" y="1101213"/>
                </a:cubicBezTo>
                <a:cubicBezTo>
                  <a:pt x="3230038" y="1100444"/>
                  <a:pt x="2858411" y="1105827"/>
                  <a:pt x="2484903" y="1101213"/>
                </a:cubicBezTo>
                <a:cubicBezTo>
                  <a:pt x="2111395" y="1096599"/>
                  <a:pt x="2098302" y="1082175"/>
                  <a:pt x="1898190" y="1101213"/>
                </a:cubicBezTo>
                <a:cubicBezTo>
                  <a:pt x="1698078" y="1120251"/>
                  <a:pt x="1660824" y="1100686"/>
                  <a:pt x="1518552" y="1101213"/>
                </a:cubicBezTo>
                <a:cubicBezTo>
                  <a:pt x="1376280" y="1101740"/>
                  <a:pt x="1058567" y="1109015"/>
                  <a:pt x="931838" y="1101213"/>
                </a:cubicBezTo>
                <a:cubicBezTo>
                  <a:pt x="805109" y="1093411"/>
                  <a:pt x="335139" y="1117566"/>
                  <a:pt x="0" y="1101213"/>
                </a:cubicBezTo>
                <a:cubicBezTo>
                  <a:pt x="17618" y="975773"/>
                  <a:pt x="-772" y="756468"/>
                  <a:pt x="0" y="550607"/>
                </a:cubicBezTo>
                <a:cubicBezTo>
                  <a:pt x="772" y="344746"/>
                  <a:pt x="-24701" y="185789"/>
                  <a:pt x="0" y="0"/>
                </a:cubicBezTo>
                <a:close/>
              </a:path>
              <a:path w="10353761" h="1101213" stroke="0" extrusionOk="0">
                <a:moveTo>
                  <a:pt x="0" y="0"/>
                </a:moveTo>
                <a:cubicBezTo>
                  <a:pt x="318774" y="7587"/>
                  <a:pt x="482236" y="21314"/>
                  <a:pt x="690251" y="0"/>
                </a:cubicBezTo>
                <a:cubicBezTo>
                  <a:pt x="898266" y="-21314"/>
                  <a:pt x="950487" y="16586"/>
                  <a:pt x="1173426" y="0"/>
                </a:cubicBezTo>
                <a:cubicBezTo>
                  <a:pt x="1396365" y="-16586"/>
                  <a:pt x="1474349" y="3392"/>
                  <a:pt x="1760139" y="0"/>
                </a:cubicBezTo>
                <a:cubicBezTo>
                  <a:pt x="2045929" y="-3392"/>
                  <a:pt x="2035784" y="1956"/>
                  <a:pt x="2139777" y="0"/>
                </a:cubicBezTo>
                <a:cubicBezTo>
                  <a:pt x="2243770" y="-1956"/>
                  <a:pt x="2460582" y="15900"/>
                  <a:pt x="2726490" y="0"/>
                </a:cubicBezTo>
                <a:cubicBezTo>
                  <a:pt x="2992398" y="-15900"/>
                  <a:pt x="3104043" y="7465"/>
                  <a:pt x="3313204" y="0"/>
                </a:cubicBezTo>
                <a:cubicBezTo>
                  <a:pt x="3522365" y="-7465"/>
                  <a:pt x="3586809" y="16337"/>
                  <a:pt x="3692841" y="0"/>
                </a:cubicBezTo>
                <a:cubicBezTo>
                  <a:pt x="3798873" y="-16337"/>
                  <a:pt x="3932688" y="8944"/>
                  <a:pt x="4072479" y="0"/>
                </a:cubicBezTo>
                <a:cubicBezTo>
                  <a:pt x="4212270" y="-8944"/>
                  <a:pt x="4605474" y="19027"/>
                  <a:pt x="4866268" y="0"/>
                </a:cubicBezTo>
                <a:cubicBezTo>
                  <a:pt x="5127062" y="-19027"/>
                  <a:pt x="5089805" y="5893"/>
                  <a:pt x="5245906" y="0"/>
                </a:cubicBezTo>
                <a:cubicBezTo>
                  <a:pt x="5402007" y="-5893"/>
                  <a:pt x="5786079" y="-29440"/>
                  <a:pt x="6039694" y="0"/>
                </a:cubicBezTo>
                <a:cubicBezTo>
                  <a:pt x="6293309" y="29440"/>
                  <a:pt x="6571290" y="-8020"/>
                  <a:pt x="6937020" y="0"/>
                </a:cubicBezTo>
                <a:cubicBezTo>
                  <a:pt x="7302750" y="8020"/>
                  <a:pt x="7443322" y="15259"/>
                  <a:pt x="7627271" y="0"/>
                </a:cubicBezTo>
                <a:cubicBezTo>
                  <a:pt x="7811220" y="-15259"/>
                  <a:pt x="7873470" y="-12411"/>
                  <a:pt x="8006909" y="0"/>
                </a:cubicBezTo>
                <a:cubicBezTo>
                  <a:pt x="8140348" y="12411"/>
                  <a:pt x="8506515" y="23883"/>
                  <a:pt x="8904234" y="0"/>
                </a:cubicBezTo>
                <a:cubicBezTo>
                  <a:pt x="9301954" y="-23883"/>
                  <a:pt x="9264354" y="-21212"/>
                  <a:pt x="9490948" y="0"/>
                </a:cubicBezTo>
                <a:cubicBezTo>
                  <a:pt x="9717542" y="21212"/>
                  <a:pt x="9968254" y="-12461"/>
                  <a:pt x="10353761" y="0"/>
                </a:cubicBezTo>
                <a:cubicBezTo>
                  <a:pt x="10351866" y="222479"/>
                  <a:pt x="10372068" y="293054"/>
                  <a:pt x="10353761" y="550607"/>
                </a:cubicBezTo>
                <a:cubicBezTo>
                  <a:pt x="10335454" y="808160"/>
                  <a:pt x="10369006" y="902214"/>
                  <a:pt x="10353761" y="1101213"/>
                </a:cubicBezTo>
                <a:cubicBezTo>
                  <a:pt x="10218908" y="1087012"/>
                  <a:pt x="10091155" y="1120672"/>
                  <a:pt x="9870585" y="1101213"/>
                </a:cubicBezTo>
                <a:cubicBezTo>
                  <a:pt x="9650015" y="1081754"/>
                  <a:pt x="9382406" y="1076840"/>
                  <a:pt x="8973260" y="1101213"/>
                </a:cubicBezTo>
                <a:cubicBezTo>
                  <a:pt x="8564115" y="1125586"/>
                  <a:pt x="8665422" y="1078810"/>
                  <a:pt x="8386546" y="1101213"/>
                </a:cubicBezTo>
                <a:cubicBezTo>
                  <a:pt x="8107670" y="1123616"/>
                  <a:pt x="8007550" y="1078952"/>
                  <a:pt x="7799833" y="1101213"/>
                </a:cubicBezTo>
                <a:cubicBezTo>
                  <a:pt x="7592116" y="1123474"/>
                  <a:pt x="7486695" y="1077208"/>
                  <a:pt x="7316658" y="1101213"/>
                </a:cubicBezTo>
                <a:cubicBezTo>
                  <a:pt x="7146621" y="1125218"/>
                  <a:pt x="6772694" y="1118422"/>
                  <a:pt x="6626407" y="1101213"/>
                </a:cubicBezTo>
                <a:cubicBezTo>
                  <a:pt x="6480120" y="1084004"/>
                  <a:pt x="6322427" y="1089511"/>
                  <a:pt x="6039694" y="1101213"/>
                </a:cubicBezTo>
                <a:cubicBezTo>
                  <a:pt x="5756961" y="1112915"/>
                  <a:pt x="5432240" y="1081783"/>
                  <a:pt x="5245906" y="1101213"/>
                </a:cubicBezTo>
                <a:cubicBezTo>
                  <a:pt x="5059572" y="1120643"/>
                  <a:pt x="4795314" y="1099253"/>
                  <a:pt x="4348580" y="1101213"/>
                </a:cubicBezTo>
                <a:cubicBezTo>
                  <a:pt x="3901846" y="1103173"/>
                  <a:pt x="4134766" y="1084326"/>
                  <a:pt x="3968942" y="1101213"/>
                </a:cubicBezTo>
                <a:cubicBezTo>
                  <a:pt x="3803118" y="1118100"/>
                  <a:pt x="3321375" y="1108994"/>
                  <a:pt x="3071616" y="1101213"/>
                </a:cubicBezTo>
                <a:cubicBezTo>
                  <a:pt x="2821857" y="1093432"/>
                  <a:pt x="2829515" y="1108042"/>
                  <a:pt x="2588440" y="1101213"/>
                </a:cubicBezTo>
                <a:cubicBezTo>
                  <a:pt x="2347365" y="1094384"/>
                  <a:pt x="2292020" y="1088925"/>
                  <a:pt x="2105265" y="1101213"/>
                </a:cubicBezTo>
                <a:cubicBezTo>
                  <a:pt x="1918511" y="1113501"/>
                  <a:pt x="1757146" y="1116999"/>
                  <a:pt x="1518552" y="1101213"/>
                </a:cubicBezTo>
                <a:cubicBezTo>
                  <a:pt x="1279958" y="1085427"/>
                  <a:pt x="1254503" y="1108534"/>
                  <a:pt x="1138914" y="1101213"/>
                </a:cubicBezTo>
                <a:cubicBezTo>
                  <a:pt x="1023325" y="1093892"/>
                  <a:pt x="418643" y="1050022"/>
                  <a:pt x="0" y="1101213"/>
                </a:cubicBezTo>
                <a:cubicBezTo>
                  <a:pt x="4358" y="983578"/>
                  <a:pt x="-943" y="720277"/>
                  <a:pt x="0" y="561619"/>
                </a:cubicBezTo>
                <a:cubicBezTo>
                  <a:pt x="943" y="402961"/>
                  <a:pt x="6324" y="182734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0941008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  <a:scene3d>
              <a:camera prst="perspectiveRight"/>
              <a:lightRig rig="threePt" dir="t"/>
            </a:scene3d>
          </a:bodyPr>
          <a:lstStyle/>
          <a:p>
            <a:r>
              <a:rPr lang="en-US" sz="4400" i="1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970E1D0-807C-59C8-304D-9237B71D1D97}"/>
              </a:ext>
            </a:extLst>
          </p:cNvPr>
          <p:cNvSpPr/>
          <p:nvPr/>
        </p:nvSpPr>
        <p:spPr>
          <a:xfrm>
            <a:off x="919119" y="1376516"/>
            <a:ext cx="10555126" cy="5014452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City With Cheapest Restaurant in India and USA 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City With Expensive Restaurant in India and USA 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A Count Of Restaurant With Rating 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A Restaurant By Cuisines 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Restaurant Open Financial Quarter wise.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Country With Count Of  Restaurant .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* City With Count Of Restaurant 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A28F518-F533-61E4-4B6E-F76898A600DB}"/>
              </a:ext>
            </a:extLst>
          </p:cNvPr>
          <p:cNvSpPr/>
          <p:nvPr/>
        </p:nvSpPr>
        <p:spPr>
          <a:xfrm>
            <a:off x="0" y="0"/>
            <a:ext cx="3500284" cy="6858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ZOMATO </a:t>
            </a:r>
          </a:p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</a:p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4898C13-DA99-201C-6B0F-1D64A32D90C1}"/>
              </a:ext>
            </a:extLst>
          </p:cNvPr>
          <p:cNvSpPr/>
          <p:nvPr/>
        </p:nvSpPr>
        <p:spPr>
          <a:xfrm>
            <a:off x="3714134" y="2971800"/>
            <a:ext cx="2678677" cy="914400"/>
          </a:xfrm>
          <a:custGeom>
            <a:avLst/>
            <a:gdLst>
              <a:gd name="connsiteX0" fmla="*/ 152403 w 2678677"/>
              <a:gd name="connsiteY0" fmla="*/ 0 h 914400"/>
              <a:gd name="connsiteX1" fmla="*/ 682921 w 2678677"/>
              <a:gd name="connsiteY1" fmla="*/ 0 h 914400"/>
              <a:gd name="connsiteX2" fmla="*/ 1137650 w 2678677"/>
              <a:gd name="connsiteY2" fmla="*/ 0 h 914400"/>
              <a:gd name="connsiteX3" fmla="*/ 1693430 w 2678677"/>
              <a:gd name="connsiteY3" fmla="*/ 0 h 914400"/>
              <a:gd name="connsiteX4" fmla="*/ 2122897 w 2678677"/>
              <a:gd name="connsiteY4" fmla="*/ 0 h 914400"/>
              <a:gd name="connsiteX5" fmla="*/ 2678677 w 2678677"/>
              <a:gd name="connsiteY5" fmla="*/ 0 h 914400"/>
              <a:gd name="connsiteX6" fmla="*/ 2678677 w 2678677"/>
              <a:gd name="connsiteY6" fmla="*/ 0 h 914400"/>
              <a:gd name="connsiteX7" fmla="*/ 2678677 w 2678677"/>
              <a:gd name="connsiteY7" fmla="*/ 388618 h 914400"/>
              <a:gd name="connsiteX8" fmla="*/ 2678677 w 2678677"/>
              <a:gd name="connsiteY8" fmla="*/ 761997 h 914400"/>
              <a:gd name="connsiteX9" fmla="*/ 2526274 w 2678677"/>
              <a:gd name="connsiteY9" fmla="*/ 914400 h 914400"/>
              <a:gd name="connsiteX10" fmla="*/ 2046282 w 2678677"/>
              <a:gd name="connsiteY10" fmla="*/ 914400 h 914400"/>
              <a:gd name="connsiteX11" fmla="*/ 1541027 w 2678677"/>
              <a:gd name="connsiteY11" fmla="*/ 914400 h 914400"/>
              <a:gd name="connsiteX12" fmla="*/ 1061035 w 2678677"/>
              <a:gd name="connsiteY12" fmla="*/ 914400 h 914400"/>
              <a:gd name="connsiteX13" fmla="*/ 530518 w 2678677"/>
              <a:gd name="connsiteY13" fmla="*/ 914400 h 914400"/>
              <a:gd name="connsiteX14" fmla="*/ 0 w 2678677"/>
              <a:gd name="connsiteY14" fmla="*/ 914400 h 914400"/>
              <a:gd name="connsiteX15" fmla="*/ 0 w 2678677"/>
              <a:gd name="connsiteY15" fmla="*/ 914400 h 914400"/>
              <a:gd name="connsiteX16" fmla="*/ 0 w 2678677"/>
              <a:gd name="connsiteY16" fmla="*/ 548641 h 914400"/>
              <a:gd name="connsiteX17" fmla="*/ 0 w 2678677"/>
              <a:gd name="connsiteY17" fmla="*/ 152403 h 914400"/>
              <a:gd name="connsiteX18" fmla="*/ 152403 w 2678677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78677" h="914400" fill="none" extrusionOk="0">
                <a:moveTo>
                  <a:pt x="152403" y="0"/>
                </a:moveTo>
                <a:cubicBezTo>
                  <a:pt x="311330" y="-52661"/>
                  <a:pt x="533059" y="58968"/>
                  <a:pt x="682921" y="0"/>
                </a:cubicBezTo>
                <a:cubicBezTo>
                  <a:pt x="832783" y="-58968"/>
                  <a:pt x="966701" y="41085"/>
                  <a:pt x="1137650" y="0"/>
                </a:cubicBezTo>
                <a:cubicBezTo>
                  <a:pt x="1308599" y="-41085"/>
                  <a:pt x="1573193" y="5968"/>
                  <a:pt x="1693430" y="0"/>
                </a:cubicBezTo>
                <a:cubicBezTo>
                  <a:pt x="1813667" y="-5968"/>
                  <a:pt x="1928182" y="12901"/>
                  <a:pt x="2122897" y="0"/>
                </a:cubicBezTo>
                <a:cubicBezTo>
                  <a:pt x="2317612" y="-12901"/>
                  <a:pt x="2555933" y="8536"/>
                  <a:pt x="2678677" y="0"/>
                </a:cubicBezTo>
                <a:lnTo>
                  <a:pt x="2678677" y="0"/>
                </a:lnTo>
                <a:cubicBezTo>
                  <a:pt x="2721749" y="151921"/>
                  <a:pt x="2636596" y="269354"/>
                  <a:pt x="2678677" y="388618"/>
                </a:cubicBezTo>
                <a:cubicBezTo>
                  <a:pt x="2720758" y="507882"/>
                  <a:pt x="2654448" y="647541"/>
                  <a:pt x="2678677" y="761997"/>
                </a:cubicBezTo>
                <a:cubicBezTo>
                  <a:pt x="2672652" y="869035"/>
                  <a:pt x="2622790" y="899865"/>
                  <a:pt x="2526274" y="914400"/>
                </a:cubicBezTo>
                <a:cubicBezTo>
                  <a:pt x="2370997" y="952177"/>
                  <a:pt x="2151936" y="913804"/>
                  <a:pt x="2046282" y="914400"/>
                </a:cubicBezTo>
                <a:cubicBezTo>
                  <a:pt x="1940628" y="914996"/>
                  <a:pt x="1659856" y="899731"/>
                  <a:pt x="1541027" y="914400"/>
                </a:cubicBezTo>
                <a:cubicBezTo>
                  <a:pt x="1422198" y="929069"/>
                  <a:pt x="1180389" y="894374"/>
                  <a:pt x="1061035" y="914400"/>
                </a:cubicBezTo>
                <a:cubicBezTo>
                  <a:pt x="941681" y="934426"/>
                  <a:pt x="697168" y="894897"/>
                  <a:pt x="530518" y="914400"/>
                </a:cubicBezTo>
                <a:cubicBezTo>
                  <a:pt x="363868" y="933903"/>
                  <a:pt x="150507" y="899928"/>
                  <a:pt x="0" y="914400"/>
                </a:cubicBezTo>
                <a:lnTo>
                  <a:pt x="0" y="914400"/>
                </a:lnTo>
                <a:cubicBezTo>
                  <a:pt x="-11536" y="781215"/>
                  <a:pt x="20037" y="727470"/>
                  <a:pt x="0" y="548641"/>
                </a:cubicBezTo>
                <a:cubicBezTo>
                  <a:pt x="-20037" y="369812"/>
                  <a:pt x="17281" y="289809"/>
                  <a:pt x="0" y="152403"/>
                </a:cubicBezTo>
                <a:cubicBezTo>
                  <a:pt x="1642" y="52305"/>
                  <a:pt x="90864" y="-5177"/>
                  <a:pt x="152403" y="0"/>
                </a:cubicBezTo>
                <a:close/>
              </a:path>
              <a:path w="2678677" h="914400" stroke="0" extrusionOk="0">
                <a:moveTo>
                  <a:pt x="152403" y="0"/>
                </a:moveTo>
                <a:cubicBezTo>
                  <a:pt x="375980" y="-22302"/>
                  <a:pt x="442620" y="26273"/>
                  <a:pt x="607132" y="0"/>
                </a:cubicBezTo>
                <a:cubicBezTo>
                  <a:pt x="771644" y="-26273"/>
                  <a:pt x="863600" y="7336"/>
                  <a:pt x="1112387" y="0"/>
                </a:cubicBezTo>
                <a:cubicBezTo>
                  <a:pt x="1361174" y="-7336"/>
                  <a:pt x="1429368" y="21273"/>
                  <a:pt x="1642905" y="0"/>
                </a:cubicBezTo>
                <a:cubicBezTo>
                  <a:pt x="1856442" y="-21273"/>
                  <a:pt x="1912168" y="43153"/>
                  <a:pt x="2072371" y="0"/>
                </a:cubicBezTo>
                <a:cubicBezTo>
                  <a:pt x="2232574" y="-43153"/>
                  <a:pt x="2521895" y="27527"/>
                  <a:pt x="2678677" y="0"/>
                </a:cubicBezTo>
                <a:lnTo>
                  <a:pt x="2678677" y="0"/>
                </a:lnTo>
                <a:cubicBezTo>
                  <a:pt x="2724887" y="172169"/>
                  <a:pt x="2663198" y="278960"/>
                  <a:pt x="2678677" y="388618"/>
                </a:cubicBezTo>
                <a:cubicBezTo>
                  <a:pt x="2694156" y="498276"/>
                  <a:pt x="2669528" y="598139"/>
                  <a:pt x="2678677" y="761997"/>
                </a:cubicBezTo>
                <a:cubicBezTo>
                  <a:pt x="2680056" y="848244"/>
                  <a:pt x="2589065" y="915660"/>
                  <a:pt x="2526274" y="914400"/>
                </a:cubicBezTo>
                <a:cubicBezTo>
                  <a:pt x="2386117" y="942519"/>
                  <a:pt x="2265272" y="889943"/>
                  <a:pt x="2071545" y="914400"/>
                </a:cubicBezTo>
                <a:cubicBezTo>
                  <a:pt x="1877818" y="938857"/>
                  <a:pt x="1839626" y="910635"/>
                  <a:pt x="1616815" y="914400"/>
                </a:cubicBezTo>
                <a:cubicBezTo>
                  <a:pt x="1394004" y="918165"/>
                  <a:pt x="1197806" y="857606"/>
                  <a:pt x="1086298" y="914400"/>
                </a:cubicBezTo>
                <a:cubicBezTo>
                  <a:pt x="974790" y="971194"/>
                  <a:pt x="834580" y="900358"/>
                  <a:pt x="606306" y="914400"/>
                </a:cubicBezTo>
                <a:cubicBezTo>
                  <a:pt x="378032" y="928442"/>
                  <a:pt x="194361" y="884032"/>
                  <a:pt x="0" y="914400"/>
                </a:cubicBezTo>
                <a:lnTo>
                  <a:pt x="0" y="914400"/>
                </a:lnTo>
                <a:cubicBezTo>
                  <a:pt x="-25673" y="774910"/>
                  <a:pt x="2697" y="655609"/>
                  <a:pt x="0" y="548641"/>
                </a:cubicBezTo>
                <a:cubicBezTo>
                  <a:pt x="-2697" y="441673"/>
                  <a:pt x="45290" y="255634"/>
                  <a:pt x="0" y="152403"/>
                </a:cubicBezTo>
                <a:cubicBezTo>
                  <a:pt x="2542" y="72342"/>
                  <a:pt x="61386" y="-9648"/>
                  <a:pt x="152403" y="0"/>
                </a:cubicBezTo>
                <a:close/>
              </a:path>
            </a:pathLst>
          </a:custGeom>
          <a:solidFill>
            <a:srgbClr val="FFCC66"/>
          </a:solidFill>
          <a:ln>
            <a:extLst>
              <a:ext uri="{C807C97D-BFC1-408E-A445-0C87EB9F89A2}">
                <ask:lineSketchStyleProps xmlns:ask="http://schemas.microsoft.com/office/drawing/2018/sketchyshapes" sd="161313936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CITY</a:t>
            </a:r>
          </a:p>
          <a:p>
            <a:pPr algn="ctr"/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7EE4648-7CBF-2C49-68FA-F0481BC973A3}"/>
              </a:ext>
            </a:extLst>
          </p:cNvPr>
          <p:cNvSpPr/>
          <p:nvPr/>
        </p:nvSpPr>
        <p:spPr>
          <a:xfrm>
            <a:off x="3676649" y="1194619"/>
            <a:ext cx="2716162" cy="914400"/>
          </a:xfrm>
          <a:custGeom>
            <a:avLst/>
            <a:gdLst>
              <a:gd name="connsiteX0" fmla="*/ 152403 w 2716162"/>
              <a:gd name="connsiteY0" fmla="*/ 0 h 914400"/>
              <a:gd name="connsiteX1" fmla="*/ 665155 w 2716162"/>
              <a:gd name="connsiteY1" fmla="*/ 0 h 914400"/>
              <a:gd name="connsiteX2" fmla="*/ 1152269 w 2716162"/>
              <a:gd name="connsiteY2" fmla="*/ 0 h 914400"/>
              <a:gd name="connsiteX3" fmla="*/ 1613746 w 2716162"/>
              <a:gd name="connsiteY3" fmla="*/ 0 h 914400"/>
              <a:gd name="connsiteX4" fmla="*/ 2100860 w 2716162"/>
              <a:gd name="connsiteY4" fmla="*/ 0 h 914400"/>
              <a:gd name="connsiteX5" fmla="*/ 2716162 w 2716162"/>
              <a:gd name="connsiteY5" fmla="*/ 0 h 914400"/>
              <a:gd name="connsiteX6" fmla="*/ 2716162 w 2716162"/>
              <a:gd name="connsiteY6" fmla="*/ 0 h 914400"/>
              <a:gd name="connsiteX7" fmla="*/ 2716162 w 2716162"/>
              <a:gd name="connsiteY7" fmla="*/ 388618 h 914400"/>
              <a:gd name="connsiteX8" fmla="*/ 2716162 w 2716162"/>
              <a:gd name="connsiteY8" fmla="*/ 761997 h 914400"/>
              <a:gd name="connsiteX9" fmla="*/ 2563759 w 2716162"/>
              <a:gd name="connsiteY9" fmla="*/ 914400 h 914400"/>
              <a:gd name="connsiteX10" fmla="*/ 2025370 w 2716162"/>
              <a:gd name="connsiteY10" fmla="*/ 914400 h 914400"/>
              <a:gd name="connsiteX11" fmla="*/ 1486980 w 2716162"/>
              <a:gd name="connsiteY11" fmla="*/ 914400 h 914400"/>
              <a:gd name="connsiteX12" fmla="*/ 974228 w 2716162"/>
              <a:gd name="connsiteY12" fmla="*/ 914400 h 914400"/>
              <a:gd name="connsiteX13" fmla="*/ 0 w 2716162"/>
              <a:gd name="connsiteY13" fmla="*/ 914400 h 914400"/>
              <a:gd name="connsiteX14" fmla="*/ 0 w 2716162"/>
              <a:gd name="connsiteY14" fmla="*/ 914400 h 914400"/>
              <a:gd name="connsiteX15" fmla="*/ 0 w 2716162"/>
              <a:gd name="connsiteY15" fmla="*/ 541021 h 914400"/>
              <a:gd name="connsiteX16" fmla="*/ 0 w 2716162"/>
              <a:gd name="connsiteY16" fmla="*/ 152403 h 914400"/>
              <a:gd name="connsiteX17" fmla="*/ 152403 w 2716162"/>
              <a:gd name="connsiteY1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6162" h="914400" fill="none" extrusionOk="0">
                <a:moveTo>
                  <a:pt x="152403" y="0"/>
                </a:moveTo>
                <a:cubicBezTo>
                  <a:pt x="289487" y="-39316"/>
                  <a:pt x="452169" y="59945"/>
                  <a:pt x="665155" y="0"/>
                </a:cubicBezTo>
                <a:cubicBezTo>
                  <a:pt x="878141" y="-59945"/>
                  <a:pt x="1016591" y="3266"/>
                  <a:pt x="1152269" y="0"/>
                </a:cubicBezTo>
                <a:cubicBezTo>
                  <a:pt x="1287947" y="-3266"/>
                  <a:pt x="1475862" y="48593"/>
                  <a:pt x="1613746" y="0"/>
                </a:cubicBezTo>
                <a:cubicBezTo>
                  <a:pt x="1751630" y="-48593"/>
                  <a:pt x="1871695" y="45399"/>
                  <a:pt x="2100860" y="0"/>
                </a:cubicBezTo>
                <a:cubicBezTo>
                  <a:pt x="2330025" y="-45399"/>
                  <a:pt x="2421497" y="6496"/>
                  <a:pt x="2716162" y="0"/>
                </a:cubicBezTo>
                <a:lnTo>
                  <a:pt x="2716162" y="0"/>
                </a:lnTo>
                <a:cubicBezTo>
                  <a:pt x="2754641" y="91430"/>
                  <a:pt x="2708776" y="211567"/>
                  <a:pt x="2716162" y="388618"/>
                </a:cubicBezTo>
                <a:cubicBezTo>
                  <a:pt x="2723548" y="565669"/>
                  <a:pt x="2677991" y="576533"/>
                  <a:pt x="2716162" y="761997"/>
                </a:cubicBezTo>
                <a:cubicBezTo>
                  <a:pt x="2721432" y="864833"/>
                  <a:pt x="2650419" y="915186"/>
                  <a:pt x="2563759" y="914400"/>
                </a:cubicBezTo>
                <a:cubicBezTo>
                  <a:pt x="2416632" y="923015"/>
                  <a:pt x="2260011" y="901541"/>
                  <a:pt x="2025370" y="914400"/>
                </a:cubicBezTo>
                <a:cubicBezTo>
                  <a:pt x="1790729" y="927259"/>
                  <a:pt x="1722878" y="858707"/>
                  <a:pt x="1486980" y="914400"/>
                </a:cubicBezTo>
                <a:cubicBezTo>
                  <a:pt x="1251082" y="970093"/>
                  <a:pt x="1113808" y="853084"/>
                  <a:pt x="974228" y="914400"/>
                </a:cubicBezTo>
                <a:cubicBezTo>
                  <a:pt x="834648" y="975716"/>
                  <a:pt x="451523" y="893569"/>
                  <a:pt x="0" y="914400"/>
                </a:cubicBezTo>
                <a:lnTo>
                  <a:pt x="0" y="914400"/>
                </a:lnTo>
                <a:cubicBezTo>
                  <a:pt x="-30138" y="774884"/>
                  <a:pt x="8070" y="628406"/>
                  <a:pt x="0" y="541021"/>
                </a:cubicBezTo>
                <a:cubicBezTo>
                  <a:pt x="-8070" y="453636"/>
                  <a:pt x="4833" y="306517"/>
                  <a:pt x="0" y="152403"/>
                </a:cubicBezTo>
                <a:cubicBezTo>
                  <a:pt x="-12745" y="63994"/>
                  <a:pt x="72997" y="-1906"/>
                  <a:pt x="152403" y="0"/>
                </a:cubicBezTo>
                <a:close/>
              </a:path>
              <a:path w="2716162" h="914400" stroke="0" extrusionOk="0">
                <a:moveTo>
                  <a:pt x="152403" y="0"/>
                </a:moveTo>
                <a:cubicBezTo>
                  <a:pt x="334065" y="-23482"/>
                  <a:pt x="438961" y="10900"/>
                  <a:pt x="588242" y="0"/>
                </a:cubicBezTo>
                <a:cubicBezTo>
                  <a:pt x="737523" y="-10900"/>
                  <a:pt x="808874" y="46766"/>
                  <a:pt x="1024081" y="0"/>
                </a:cubicBezTo>
                <a:cubicBezTo>
                  <a:pt x="1239288" y="-46766"/>
                  <a:pt x="1372431" y="32111"/>
                  <a:pt x="1562470" y="0"/>
                </a:cubicBezTo>
                <a:cubicBezTo>
                  <a:pt x="1752509" y="-32111"/>
                  <a:pt x="1906011" y="65938"/>
                  <a:pt x="2126497" y="0"/>
                </a:cubicBezTo>
                <a:cubicBezTo>
                  <a:pt x="2346983" y="-65938"/>
                  <a:pt x="2501988" y="24930"/>
                  <a:pt x="2716162" y="0"/>
                </a:cubicBezTo>
                <a:lnTo>
                  <a:pt x="2716162" y="0"/>
                </a:lnTo>
                <a:cubicBezTo>
                  <a:pt x="2736761" y="108383"/>
                  <a:pt x="2691602" y="229337"/>
                  <a:pt x="2716162" y="365759"/>
                </a:cubicBezTo>
                <a:cubicBezTo>
                  <a:pt x="2740722" y="502181"/>
                  <a:pt x="2672084" y="607787"/>
                  <a:pt x="2716162" y="761997"/>
                </a:cubicBezTo>
                <a:cubicBezTo>
                  <a:pt x="2721331" y="846739"/>
                  <a:pt x="2628283" y="913398"/>
                  <a:pt x="2563759" y="914400"/>
                </a:cubicBezTo>
                <a:cubicBezTo>
                  <a:pt x="2438417" y="961506"/>
                  <a:pt x="2287608" y="881899"/>
                  <a:pt x="2051007" y="914400"/>
                </a:cubicBezTo>
                <a:cubicBezTo>
                  <a:pt x="1814406" y="946901"/>
                  <a:pt x="1704314" y="856125"/>
                  <a:pt x="1512618" y="914400"/>
                </a:cubicBezTo>
                <a:cubicBezTo>
                  <a:pt x="1320922" y="972675"/>
                  <a:pt x="1188346" y="874699"/>
                  <a:pt x="1076779" y="914400"/>
                </a:cubicBezTo>
                <a:cubicBezTo>
                  <a:pt x="965212" y="954101"/>
                  <a:pt x="783883" y="900793"/>
                  <a:pt x="615302" y="914400"/>
                </a:cubicBezTo>
                <a:cubicBezTo>
                  <a:pt x="446721" y="928007"/>
                  <a:pt x="237203" y="895816"/>
                  <a:pt x="0" y="914400"/>
                </a:cubicBezTo>
                <a:lnTo>
                  <a:pt x="0" y="914400"/>
                </a:lnTo>
                <a:cubicBezTo>
                  <a:pt x="-30541" y="774594"/>
                  <a:pt x="6356" y="681838"/>
                  <a:pt x="0" y="533402"/>
                </a:cubicBezTo>
                <a:cubicBezTo>
                  <a:pt x="-6356" y="384966"/>
                  <a:pt x="23692" y="309514"/>
                  <a:pt x="0" y="152403"/>
                </a:cubicBezTo>
                <a:cubicBezTo>
                  <a:pt x="-2306" y="62399"/>
                  <a:pt x="69224" y="3504"/>
                  <a:pt x="152403" y="0"/>
                </a:cubicBezTo>
                <a:close/>
              </a:path>
            </a:pathLst>
          </a:custGeom>
          <a:solidFill>
            <a:srgbClr val="C00000"/>
          </a:solidFill>
          <a:ln>
            <a:extLst>
              <a:ext uri="{C807C97D-BFC1-408E-A445-0C87EB9F89A2}">
                <ask:lineSketchStyleProps xmlns:ask="http://schemas.microsoft.com/office/drawing/2018/sketchyshapes" sd="3511936981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RESTAURANT</a:t>
            </a:r>
          </a:p>
          <a:p>
            <a:pPr algn="ctr"/>
            <a:r>
              <a:rPr lang="en-US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9,551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82810C9-3DC9-9F44-ABA7-0E1B4FDB7F3E}"/>
              </a:ext>
            </a:extLst>
          </p:cNvPr>
          <p:cNvSpPr/>
          <p:nvPr/>
        </p:nvSpPr>
        <p:spPr>
          <a:xfrm>
            <a:off x="6850626" y="2966884"/>
            <a:ext cx="2922639" cy="914400"/>
          </a:xfrm>
          <a:custGeom>
            <a:avLst/>
            <a:gdLst>
              <a:gd name="connsiteX0" fmla="*/ 152403 w 2922639"/>
              <a:gd name="connsiteY0" fmla="*/ 0 h 914400"/>
              <a:gd name="connsiteX1" fmla="*/ 734153 w 2922639"/>
              <a:gd name="connsiteY1" fmla="*/ 0 h 914400"/>
              <a:gd name="connsiteX2" fmla="*/ 1232795 w 2922639"/>
              <a:gd name="connsiteY2" fmla="*/ 0 h 914400"/>
              <a:gd name="connsiteX3" fmla="*/ 1786842 w 2922639"/>
              <a:gd name="connsiteY3" fmla="*/ 0 h 914400"/>
              <a:gd name="connsiteX4" fmla="*/ 2396294 w 2922639"/>
              <a:gd name="connsiteY4" fmla="*/ 0 h 914400"/>
              <a:gd name="connsiteX5" fmla="*/ 2922639 w 2922639"/>
              <a:gd name="connsiteY5" fmla="*/ 0 h 914400"/>
              <a:gd name="connsiteX6" fmla="*/ 2922639 w 2922639"/>
              <a:gd name="connsiteY6" fmla="*/ 0 h 914400"/>
              <a:gd name="connsiteX7" fmla="*/ 2922639 w 2922639"/>
              <a:gd name="connsiteY7" fmla="*/ 388618 h 914400"/>
              <a:gd name="connsiteX8" fmla="*/ 2922639 w 2922639"/>
              <a:gd name="connsiteY8" fmla="*/ 761997 h 914400"/>
              <a:gd name="connsiteX9" fmla="*/ 2770236 w 2922639"/>
              <a:gd name="connsiteY9" fmla="*/ 914400 h 914400"/>
              <a:gd name="connsiteX10" fmla="*/ 2216189 w 2922639"/>
              <a:gd name="connsiteY10" fmla="*/ 914400 h 914400"/>
              <a:gd name="connsiteX11" fmla="*/ 1606737 w 2922639"/>
              <a:gd name="connsiteY11" fmla="*/ 914400 h 914400"/>
              <a:gd name="connsiteX12" fmla="*/ 1135797 w 2922639"/>
              <a:gd name="connsiteY12" fmla="*/ 914400 h 914400"/>
              <a:gd name="connsiteX13" fmla="*/ 637154 w 2922639"/>
              <a:gd name="connsiteY13" fmla="*/ 914400 h 914400"/>
              <a:gd name="connsiteX14" fmla="*/ 0 w 2922639"/>
              <a:gd name="connsiteY14" fmla="*/ 914400 h 914400"/>
              <a:gd name="connsiteX15" fmla="*/ 0 w 2922639"/>
              <a:gd name="connsiteY15" fmla="*/ 914400 h 914400"/>
              <a:gd name="connsiteX16" fmla="*/ 0 w 2922639"/>
              <a:gd name="connsiteY16" fmla="*/ 518162 h 914400"/>
              <a:gd name="connsiteX17" fmla="*/ 0 w 2922639"/>
              <a:gd name="connsiteY17" fmla="*/ 152403 h 914400"/>
              <a:gd name="connsiteX18" fmla="*/ 152403 w 2922639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2639" h="914400" fill="none" extrusionOk="0">
                <a:moveTo>
                  <a:pt x="152403" y="0"/>
                </a:moveTo>
                <a:cubicBezTo>
                  <a:pt x="348813" y="-43061"/>
                  <a:pt x="609328" y="1885"/>
                  <a:pt x="734153" y="0"/>
                </a:cubicBezTo>
                <a:cubicBezTo>
                  <a:pt x="858978" y="-1885"/>
                  <a:pt x="1056503" y="44011"/>
                  <a:pt x="1232795" y="0"/>
                </a:cubicBezTo>
                <a:cubicBezTo>
                  <a:pt x="1409087" y="-44011"/>
                  <a:pt x="1538143" y="38776"/>
                  <a:pt x="1786842" y="0"/>
                </a:cubicBezTo>
                <a:cubicBezTo>
                  <a:pt x="2035541" y="-38776"/>
                  <a:pt x="2094049" y="23693"/>
                  <a:pt x="2396294" y="0"/>
                </a:cubicBezTo>
                <a:cubicBezTo>
                  <a:pt x="2698539" y="-23693"/>
                  <a:pt x="2713660" y="1077"/>
                  <a:pt x="2922639" y="0"/>
                </a:cubicBezTo>
                <a:lnTo>
                  <a:pt x="2922639" y="0"/>
                </a:lnTo>
                <a:cubicBezTo>
                  <a:pt x="2928230" y="86440"/>
                  <a:pt x="2878419" y="244827"/>
                  <a:pt x="2922639" y="388618"/>
                </a:cubicBezTo>
                <a:cubicBezTo>
                  <a:pt x="2966859" y="532409"/>
                  <a:pt x="2916922" y="656997"/>
                  <a:pt x="2922639" y="761997"/>
                </a:cubicBezTo>
                <a:cubicBezTo>
                  <a:pt x="2924974" y="847410"/>
                  <a:pt x="2855428" y="912485"/>
                  <a:pt x="2770236" y="914400"/>
                </a:cubicBezTo>
                <a:cubicBezTo>
                  <a:pt x="2548403" y="973001"/>
                  <a:pt x="2332420" y="862660"/>
                  <a:pt x="2216189" y="914400"/>
                </a:cubicBezTo>
                <a:cubicBezTo>
                  <a:pt x="2099958" y="966140"/>
                  <a:pt x="1747697" y="912363"/>
                  <a:pt x="1606737" y="914400"/>
                </a:cubicBezTo>
                <a:cubicBezTo>
                  <a:pt x="1465777" y="916437"/>
                  <a:pt x="1296605" y="862550"/>
                  <a:pt x="1135797" y="914400"/>
                </a:cubicBezTo>
                <a:cubicBezTo>
                  <a:pt x="974989" y="966250"/>
                  <a:pt x="842242" y="901583"/>
                  <a:pt x="637154" y="914400"/>
                </a:cubicBezTo>
                <a:cubicBezTo>
                  <a:pt x="432066" y="927217"/>
                  <a:pt x="282836" y="911352"/>
                  <a:pt x="0" y="914400"/>
                </a:cubicBezTo>
                <a:lnTo>
                  <a:pt x="0" y="914400"/>
                </a:lnTo>
                <a:cubicBezTo>
                  <a:pt x="-23269" y="751591"/>
                  <a:pt x="40853" y="624692"/>
                  <a:pt x="0" y="518162"/>
                </a:cubicBezTo>
                <a:cubicBezTo>
                  <a:pt x="-40853" y="411632"/>
                  <a:pt x="18127" y="299134"/>
                  <a:pt x="0" y="152403"/>
                </a:cubicBezTo>
                <a:cubicBezTo>
                  <a:pt x="9092" y="74849"/>
                  <a:pt x="53169" y="-1699"/>
                  <a:pt x="152403" y="0"/>
                </a:cubicBezTo>
                <a:close/>
              </a:path>
              <a:path w="2922639" h="914400" stroke="0" extrusionOk="0">
                <a:moveTo>
                  <a:pt x="152403" y="0"/>
                </a:moveTo>
                <a:cubicBezTo>
                  <a:pt x="305959" y="-5226"/>
                  <a:pt x="439598" y="20501"/>
                  <a:pt x="623343" y="0"/>
                </a:cubicBezTo>
                <a:cubicBezTo>
                  <a:pt x="807088" y="-20501"/>
                  <a:pt x="963626" y="48752"/>
                  <a:pt x="1094283" y="0"/>
                </a:cubicBezTo>
                <a:cubicBezTo>
                  <a:pt x="1224940" y="-48752"/>
                  <a:pt x="1457325" y="14505"/>
                  <a:pt x="1565223" y="0"/>
                </a:cubicBezTo>
                <a:cubicBezTo>
                  <a:pt x="1673121" y="-14505"/>
                  <a:pt x="1919927" y="56379"/>
                  <a:pt x="2036163" y="0"/>
                </a:cubicBezTo>
                <a:cubicBezTo>
                  <a:pt x="2152399" y="-56379"/>
                  <a:pt x="2517448" y="22220"/>
                  <a:pt x="2922639" y="0"/>
                </a:cubicBezTo>
                <a:lnTo>
                  <a:pt x="2922639" y="0"/>
                </a:lnTo>
                <a:cubicBezTo>
                  <a:pt x="2938668" y="114355"/>
                  <a:pt x="2921655" y="281635"/>
                  <a:pt x="2922639" y="396238"/>
                </a:cubicBezTo>
                <a:cubicBezTo>
                  <a:pt x="2923623" y="510841"/>
                  <a:pt x="2896249" y="638957"/>
                  <a:pt x="2922639" y="761997"/>
                </a:cubicBezTo>
                <a:cubicBezTo>
                  <a:pt x="2920129" y="840641"/>
                  <a:pt x="2874821" y="911386"/>
                  <a:pt x="2770236" y="914400"/>
                </a:cubicBezTo>
                <a:cubicBezTo>
                  <a:pt x="2649061" y="928112"/>
                  <a:pt x="2486572" y="861127"/>
                  <a:pt x="2299296" y="914400"/>
                </a:cubicBezTo>
                <a:cubicBezTo>
                  <a:pt x="2112020" y="967673"/>
                  <a:pt x="1901939" y="897940"/>
                  <a:pt x="1689844" y="914400"/>
                </a:cubicBezTo>
                <a:cubicBezTo>
                  <a:pt x="1477749" y="930860"/>
                  <a:pt x="1321214" y="872996"/>
                  <a:pt x="1108094" y="914400"/>
                </a:cubicBezTo>
                <a:cubicBezTo>
                  <a:pt x="894974" y="955804"/>
                  <a:pt x="676467" y="886292"/>
                  <a:pt x="498642" y="914400"/>
                </a:cubicBezTo>
                <a:cubicBezTo>
                  <a:pt x="320817" y="942508"/>
                  <a:pt x="142013" y="895237"/>
                  <a:pt x="0" y="914400"/>
                </a:cubicBezTo>
                <a:lnTo>
                  <a:pt x="0" y="914400"/>
                </a:lnTo>
                <a:cubicBezTo>
                  <a:pt x="-28154" y="805789"/>
                  <a:pt x="3240" y="732158"/>
                  <a:pt x="0" y="556261"/>
                </a:cubicBezTo>
                <a:cubicBezTo>
                  <a:pt x="-3240" y="380364"/>
                  <a:pt x="13098" y="342359"/>
                  <a:pt x="0" y="152403"/>
                </a:cubicBezTo>
                <a:cubicBezTo>
                  <a:pt x="-3267" y="71286"/>
                  <a:pt x="80539" y="20890"/>
                  <a:pt x="152403" y="0"/>
                </a:cubicBezTo>
                <a:close/>
              </a:path>
            </a:pathLst>
          </a:custGeom>
          <a:solidFill>
            <a:srgbClr val="FFFF00"/>
          </a:solidFill>
          <a:ln>
            <a:extLst>
              <a:ext uri="{C807C97D-BFC1-408E-A445-0C87EB9F89A2}">
                <ask:lineSketchStyleProps xmlns:ask="http://schemas.microsoft.com/office/drawing/2018/sketchyshapes" sd="2107391335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USD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96.41K ($)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65EB52E-784C-276C-53AB-F95424349BF7}"/>
              </a:ext>
            </a:extLst>
          </p:cNvPr>
          <p:cNvSpPr/>
          <p:nvPr/>
        </p:nvSpPr>
        <p:spPr>
          <a:xfrm>
            <a:off x="6850626" y="1194619"/>
            <a:ext cx="2873477" cy="914400"/>
          </a:xfrm>
          <a:custGeom>
            <a:avLst/>
            <a:gdLst>
              <a:gd name="connsiteX0" fmla="*/ 152403 w 2873477"/>
              <a:gd name="connsiteY0" fmla="*/ 0 h 914400"/>
              <a:gd name="connsiteX1" fmla="*/ 751039 w 2873477"/>
              <a:gd name="connsiteY1" fmla="*/ 0 h 914400"/>
              <a:gd name="connsiteX2" fmla="*/ 1349676 w 2873477"/>
              <a:gd name="connsiteY2" fmla="*/ 0 h 914400"/>
              <a:gd name="connsiteX3" fmla="*/ 1866680 w 2873477"/>
              <a:gd name="connsiteY3" fmla="*/ 0 h 914400"/>
              <a:gd name="connsiteX4" fmla="*/ 2356473 w 2873477"/>
              <a:gd name="connsiteY4" fmla="*/ 0 h 914400"/>
              <a:gd name="connsiteX5" fmla="*/ 2873477 w 2873477"/>
              <a:gd name="connsiteY5" fmla="*/ 0 h 914400"/>
              <a:gd name="connsiteX6" fmla="*/ 2873477 w 2873477"/>
              <a:gd name="connsiteY6" fmla="*/ 0 h 914400"/>
              <a:gd name="connsiteX7" fmla="*/ 2873477 w 2873477"/>
              <a:gd name="connsiteY7" fmla="*/ 388618 h 914400"/>
              <a:gd name="connsiteX8" fmla="*/ 2873477 w 2873477"/>
              <a:gd name="connsiteY8" fmla="*/ 761997 h 914400"/>
              <a:gd name="connsiteX9" fmla="*/ 2721074 w 2873477"/>
              <a:gd name="connsiteY9" fmla="*/ 914400 h 914400"/>
              <a:gd name="connsiteX10" fmla="*/ 2122438 w 2873477"/>
              <a:gd name="connsiteY10" fmla="*/ 914400 h 914400"/>
              <a:gd name="connsiteX11" fmla="*/ 1523801 w 2873477"/>
              <a:gd name="connsiteY11" fmla="*/ 914400 h 914400"/>
              <a:gd name="connsiteX12" fmla="*/ 979587 w 2873477"/>
              <a:gd name="connsiteY12" fmla="*/ 914400 h 914400"/>
              <a:gd name="connsiteX13" fmla="*/ 0 w 2873477"/>
              <a:gd name="connsiteY13" fmla="*/ 914400 h 914400"/>
              <a:gd name="connsiteX14" fmla="*/ 0 w 2873477"/>
              <a:gd name="connsiteY14" fmla="*/ 914400 h 914400"/>
              <a:gd name="connsiteX15" fmla="*/ 0 w 2873477"/>
              <a:gd name="connsiteY15" fmla="*/ 533402 h 914400"/>
              <a:gd name="connsiteX16" fmla="*/ 0 w 2873477"/>
              <a:gd name="connsiteY16" fmla="*/ 152403 h 914400"/>
              <a:gd name="connsiteX17" fmla="*/ 152403 w 2873477"/>
              <a:gd name="connsiteY1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73477" h="914400" fill="none" extrusionOk="0">
                <a:moveTo>
                  <a:pt x="152403" y="0"/>
                </a:moveTo>
                <a:cubicBezTo>
                  <a:pt x="292832" y="-71689"/>
                  <a:pt x="468333" y="26283"/>
                  <a:pt x="751039" y="0"/>
                </a:cubicBezTo>
                <a:cubicBezTo>
                  <a:pt x="1033745" y="-26283"/>
                  <a:pt x="1196924" y="1607"/>
                  <a:pt x="1349676" y="0"/>
                </a:cubicBezTo>
                <a:cubicBezTo>
                  <a:pt x="1502428" y="-1607"/>
                  <a:pt x="1713799" y="36345"/>
                  <a:pt x="1866680" y="0"/>
                </a:cubicBezTo>
                <a:cubicBezTo>
                  <a:pt x="2019561" y="-36345"/>
                  <a:pt x="2224479" y="55500"/>
                  <a:pt x="2356473" y="0"/>
                </a:cubicBezTo>
                <a:cubicBezTo>
                  <a:pt x="2488467" y="-55500"/>
                  <a:pt x="2689034" y="23384"/>
                  <a:pt x="2873477" y="0"/>
                </a:cubicBezTo>
                <a:lnTo>
                  <a:pt x="2873477" y="0"/>
                </a:lnTo>
                <a:cubicBezTo>
                  <a:pt x="2903878" y="157868"/>
                  <a:pt x="2845020" y="271793"/>
                  <a:pt x="2873477" y="388618"/>
                </a:cubicBezTo>
                <a:cubicBezTo>
                  <a:pt x="2901934" y="505443"/>
                  <a:pt x="2849642" y="578230"/>
                  <a:pt x="2873477" y="761997"/>
                </a:cubicBezTo>
                <a:cubicBezTo>
                  <a:pt x="2860854" y="860572"/>
                  <a:pt x="2781833" y="918128"/>
                  <a:pt x="2721074" y="914400"/>
                </a:cubicBezTo>
                <a:cubicBezTo>
                  <a:pt x="2453358" y="921449"/>
                  <a:pt x="2364010" y="872903"/>
                  <a:pt x="2122438" y="914400"/>
                </a:cubicBezTo>
                <a:cubicBezTo>
                  <a:pt x="1880866" y="955897"/>
                  <a:pt x="1670868" y="846147"/>
                  <a:pt x="1523801" y="914400"/>
                </a:cubicBezTo>
                <a:cubicBezTo>
                  <a:pt x="1376734" y="982653"/>
                  <a:pt x="1098070" y="909236"/>
                  <a:pt x="979587" y="914400"/>
                </a:cubicBezTo>
                <a:cubicBezTo>
                  <a:pt x="861104" y="919564"/>
                  <a:pt x="330316" y="854823"/>
                  <a:pt x="0" y="914400"/>
                </a:cubicBezTo>
                <a:lnTo>
                  <a:pt x="0" y="914400"/>
                </a:lnTo>
                <a:cubicBezTo>
                  <a:pt x="-25483" y="728490"/>
                  <a:pt x="16318" y="628571"/>
                  <a:pt x="0" y="533402"/>
                </a:cubicBezTo>
                <a:cubicBezTo>
                  <a:pt x="-16318" y="438233"/>
                  <a:pt x="45634" y="325276"/>
                  <a:pt x="0" y="152403"/>
                </a:cubicBezTo>
                <a:cubicBezTo>
                  <a:pt x="3137" y="71866"/>
                  <a:pt x="55185" y="5072"/>
                  <a:pt x="152403" y="0"/>
                </a:cubicBezTo>
                <a:close/>
              </a:path>
              <a:path w="2873477" h="914400" stroke="0" extrusionOk="0">
                <a:moveTo>
                  <a:pt x="152403" y="0"/>
                </a:moveTo>
                <a:cubicBezTo>
                  <a:pt x="256527" y="-46570"/>
                  <a:pt x="410753" y="4522"/>
                  <a:pt x="642196" y="0"/>
                </a:cubicBezTo>
                <a:cubicBezTo>
                  <a:pt x="873639" y="-4522"/>
                  <a:pt x="1095322" y="67952"/>
                  <a:pt x="1213622" y="0"/>
                </a:cubicBezTo>
                <a:cubicBezTo>
                  <a:pt x="1331922" y="-67952"/>
                  <a:pt x="1597684" y="16235"/>
                  <a:pt x="1703415" y="0"/>
                </a:cubicBezTo>
                <a:cubicBezTo>
                  <a:pt x="1809146" y="-16235"/>
                  <a:pt x="2092609" y="56232"/>
                  <a:pt x="2193209" y="0"/>
                </a:cubicBezTo>
                <a:cubicBezTo>
                  <a:pt x="2293809" y="-56232"/>
                  <a:pt x="2585958" y="2127"/>
                  <a:pt x="2873477" y="0"/>
                </a:cubicBezTo>
                <a:lnTo>
                  <a:pt x="2873477" y="0"/>
                </a:lnTo>
                <a:cubicBezTo>
                  <a:pt x="2909586" y="178761"/>
                  <a:pt x="2848238" y="197144"/>
                  <a:pt x="2873477" y="358139"/>
                </a:cubicBezTo>
                <a:cubicBezTo>
                  <a:pt x="2898716" y="519134"/>
                  <a:pt x="2846605" y="587573"/>
                  <a:pt x="2873477" y="761997"/>
                </a:cubicBezTo>
                <a:cubicBezTo>
                  <a:pt x="2875728" y="828645"/>
                  <a:pt x="2813667" y="910461"/>
                  <a:pt x="2721074" y="914400"/>
                </a:cubicBezTo>
                <a:cubicBezTo>
                  <a:pt x="2576543" y="920278"/>
                  <a:pt x="2373721" y="875981"/>
                  <a:pt x="2258491" y="914400"/>
                </a:cubicBezTo>
                <a:cubicBezTo>
                  <a:pt x="2143261" y="952819"/>
                  <a:pt x="1872415" y="872326"/>
                  <a:pt x="1768698" y="914400"/>
                </a:cubicBezTo>
                <a:cubicBezTo>
                  <a:pt x="1664981" y="956474"/>
                  <a:pt x="1307342" y="881675"/>
                  <a:pt x="1170062" y="914400"/>
                </a:cubicBezTo>
                <a:cubicBezTo>
                  <a:pt x="1032782" y="947125"/>
                  <a:pt x="865440" y="866058"/>
                  <a:pt x="707479" y="914400"/>
                </a:cubicBezTo>
                <a:cubicBezTo>
                  <a:pt x="549518" y="962742"/>
                  <a:pt x="283356" y="861607"/>
                  <a:pt x="0" y="914400"/>
                </a:cubicBezTo>
                <a:lnTo>
                  <a:pt x="0" y="914400"/>
                </a:lnTo>
                <a:cubicBezTo>
                  <a:pt x="-26236" y="787248"/>
                  <a:pt x="35461" y="642764"/>
                  <a:pt x="0" y="556261"/>
                </a:cubicBezTo>
                <a:cubicBezTo>
                  <a:pt x="-35461" y="469758"/>
                  <a:pt x="45164" y="337561"/>
                  <a:pt x="0" y="152403"/>
                </a:cubicBezTo>
                <a:cubicBezTo>
                  <a:pt x="-5676" y="68445"/>
                  <a:pt x="65161" y="-7589"/>
                  <a:pt x="15240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12242286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COUNTRY</a:t>
            </a:r>
          </a:p>
          <a:p>
            <a:pPr algn="ctr"/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2A1B733-9389-914B-7D0D-255215A0881E}"/>
              </a:ext>
            </a:extLst>
          </p:cNvPr>
          <p:cNvSpPr/>
          <p:nvPr/>
        </p:nvSpPr>
        <p:spPr>
          <a:xfrm>
            <a:off x="3714135" y="4748981"/>
            <a:ext cx="2678676" cy="914400"/>
          </a:xfrm>
          <a:custGeom>
            <a:avLst/>
            <a:gdLst>
              <a:gd name="connsiteX0" fmla="*/ 152403 w 2678676"/>
              <a:gd name="connsiteY0" fmla="*/ 0 h 914400"/>
              <a:gd name="connsiteX1" fmla="*/ 708183 w 2678676"/>
              <a:gd name="connsiteY1" fmla="*/ 0 h 914400"/>
              <a:gd name="connsiteX2" fmla="*/ 1137649 w 2678676"/>
              <a:gd name="connsiteY2" fmla="*/ 0 h 914400"/>
              <a:gd name="connsiteX3" fmla="*/ 1592379 w 2678676"/>
              <a:gd name="connsiteY3" fmla="*/ 0 h 914400"/>
              <a:gd name="connsiteX4" fmla="*/ 2021845 w 2678676"/>
              <a:gd name="connsiteY4" fmla="*/ 0 h 914400"/>
              <a:gd name="connsiteX5" fmla="*/ 2678676 w 2678676"/>
              <a:gd name="connsiteY5" fmla="*/ 0 h 914400"/>
              <a:gd name="connsiteX6" fmla="*/ 2678676 w 2678676"/>
              <a:gd name="connsiteY6" fmla="*/ 0 h 914400"/>
              <a:gd name="connsiteX7" fmla="*/ 2678676 w 2678676"/>
              <a:gd name="connsiteY7" fmla="*/ 396238 h 914400"/>
              <a:gd name="connsiteX8" fmla="*/ 2678676 w 2678676"/>
              <a:gd name="connsiteY8" fmla="*/ 761997 h 914400"/>
              <a:gd name="connsiteX9" fmla="*/ 2526273 w 2678676"/>
              <a:gd name="connsiteY9" fmla="*/ 914400 h 914400"/>
              <a:gd name="connsiteX10" fmla="*/ 2046281 w 2678676"/>
              <a:gd name="connsiteY10" fmla="*/ 914400 h 914400"/>
              <a:gd name="connsiteX11" fmla="*/ 1490501 w 2678676"/>
              <a:gd name="connsiteY11" fmla="*/ 914400 h 914400"/>
              <a:gd name="connsiteX12" fmla="*/ 1061035 w 2678676"/>
              <a:gd name="connsiteY12" fmla="*/ 914400 h 914400"/>
              <a:gd name="connsiteX13" fmla="*/ 530517 w 2678676"/>
              <a:gd name="connsiteY13" fmla="*/ 914400 h 914400"/>
              <a:gd name="connsiteX14" fmla="*/ 0 w 2678676"/>
              <a:gd name="connsiteY14" fmla="*/ 914400 h 914400"/>
              <a:gd name="connsiteX15" fmla="*/ 0 w 2678676"/>
              <a:gd name="connsiteY15" fmla="*/ 914400 h 914400"/>
              <a:gd name="connsiteX16" fmla="*/ 0 w 2678676"/>
              <a:gd name="connsiteY16" fmla="*/ 525782 h 914400"/>
              <a:gd name="connsiteX17" fmla="*/ 0 w 2678676"/>
              <a:gd name="connsiteY17" fmla="*/ 152403 h 914400"/>
              <a:gd name="connsiteX18" fmla="*/ 152403 w 2678676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78676" h="914400" fill="none" extrusionOk="0">
                <a:moveTo>
                  <a:pt x="152403" y="0"/>
                </a:moveTo>
                <a:cubicBezTo>
                  <a:pt x="366118" y="-34174"/>
                  <a:pt x="508075" y="47850"/>
                  <a:pt x="708183" y="0"/>
                </a:cubicBezTo>
                <a:cubicBezTo>
                  <a:pt x="908291" y="-47850"/>
                  <a:pt x="981567" y="30522"/>
                  <a:pt x="1137649" y="0"/>
                </a:cubicBezTo>
                <a:cubicBezTo>
                  <a:pt x="1293731" y="-30522"/>
                  <a:pt x="1370382" y="28827"/>
                  <a:pt x="1592379" y="0"/>
                </a:cubicBezTo>
                <a:cubicBezTo>
                  <a:pt x="1814376" y="-28827"/>
                  <a:pt x="1929234" y="48563"/>
                  <a:pt x="2021845" y="0"/>
                </a:cubicBezTo>
                <a:cubicBezTo>
                  <a:pt x="2114456" y="-48563"/>
                  <a:pt x="2429925" y="66474"/>
                  <a:pt x="2678676" y="0"/>
                </a:cubicBezTo>
                <a:lnTo>
                  <a:pt x="2678676" y="0"/>
                </a:lnTo>
                <a:cubicBezTo>
                  <a:pt x="2707094" y="79339"/>
                  <a:pt x="2660624" y="266894"/>
                  <a:pt x="2678676" y="396238"/>
                </a:cubicBezTo>
                <a:cubicBezTo>
                  <a:pt x="2696728" y="525582"/>
                  <a:pt x="2657946" y="654234"/>
                  <a:pt x="2678676" y="761997"/>
                </a:cubicBezTo>
                <a:cubicBezTo>
                  <a:pt x="2682968" y="831091"/>
                  <a:pt x="2630471" y="928192"/>
                  <a:pt x="2526273" y="914400"/>
                </a:cubicBezTo>
                <a:cubicBezTo>
                  <a:pt x="2300813" y="952969"/>
                  <a:pt x="2195790" y="862885"/>
                  <a:pt x="2046281" y="914400"/>
                </a:cubicBezTo>
                <a:cubicBezTo>
                  <a:pt x="1896772" y="965915"/>
                  <a:pt x="1730896" y="876119"/>
                  <a:pt x="1490501" y="914400"/>
                </a:cubicBezTo>
                <a:cubicBezTo>
                  <a:pt x="1250106" y="952681"/>
                  <a:pt x="1257448" y="884677"/>
                  <a:pt x="1061035" y="914400"/>
                </a:cubicBezTo>
                <a:cubicBezTo>
                  <a:pt x="864622" y="944123"/>
                  <a:pt x="663797" y="901279"/>
                  <a:pt x="530517" y="914400"/>
                </a:cubicBezTo>
                <a:cubicBezTo>
                  <a:pt x="397237" y="927521"/>
                  <a:pt x="264664" y="861229"/>
                  <a:pt x="0" y="914400"/>
                </a:cubicBezTo>
                <a:lnTo>
                  <a:pt x="0" y="914400"/>
                </a:lnTo>
                <a:cubicBezTo>
                  <a:pt x="-33297" y="772332"/>
                  <a:pt x="34197" y="610337"/>
                  <a:pt x="0" y="525782"/>
                </a:cubicBezTo>
                <a:cubicBezTo>
                  <a:pt x="-34197" y="441227"/>
                  <a:pt x="23960" y="240869"/>
                  <a:pt x="0" y="152403"/>
                </a:cubicBezTo>
                <a:cubicBezTo>
                  <a:pt x="-17202" y="72561"/>
                  <a:pt x="62554" y="-509"/>
                  <a:pt x="152403" y="0"/>
                </a:cubicBezTo>
                <a:close/>
              </a:path>
              <a:path w="2678676" h="914400" stroke="0" extrusionOk="0">
                <a:moveTo>
                  <a:pt x="152403" y="0"/>
                </a:moveTo>
                <a:cubicBezTo>
                  <a:pt x="365471" y="-26159"/>
                  <a:pt x="488337" y="14198"/>
                  <a:pt x="581869" y="0"/>
                </a:cubicBezTo>
                <a:cubicBezTo>
                  <a:pt x="675401" y="-14198"/>
                  <a:pt x="900091" y="42061"/>
                  <a:pt x="1036599" y="0"/>
                </a:cubicBezTo>
                <a:cubicBezTo>
                  <a:pt x="1173107" y="-42061"/>
                  <a:pt x="1336814" y="33683"/>
                  <a:pt x="1592379" y="0"/>
                </a:cubicBezTo>
                <a:cubicBezTo>
                  <a:pt x="1847944" y="-33683"/>
                  <a:pt x="1931768" y="35127"/>
                  <a:pt x="2047108" y="0"/>
                </a:cubicBezTo>
                <a:cubicBezTo>
                  <a:pt x="2162448" y="-35127"/>
                  <a:pt x="2384950" y="61371"/>
                  <a:pt x="2678676" y="0"/>
                </a:cubicBezTo>
                <a:lnTo>
                  <a:pt x="2678676" y="0"/>
                </a:lnTo>
                <a:cubicBezTo>
                  <a:pt x="2718591" y="107587"/>
                  <a:pt x="2675203" y="204726"/>
                  <a:pt x="2678676" y="388618"/>
                </a:cubicBezTo>
                <a:cubicBezTo>
                  <a:pt x="2682149" y="572510"/>
                  <a:pt x="2656172" y="620050"/>
                  <a:pt x="2678676" y="761997"/>
                </a:cubicBezTo>
                <a:cubicBezTo>
                  <a:pt x="2690360" y="866517"/>
                  <a:pt x="2620737" y="902226"/>
                  <a:pt x="2526273" y="914400"/>
                </a:cubicBezTo>
                <a:cubicBezTo>
                  <a:pt x="2419636" y="915078"/>
                  <a:pt x="2132841" y="862831"/>
                  <a:pt x="2021018" y="914400"/>
                </a:cubicBezTo>
                <a:cubicBezTo>
                  <a:pt x="1909196" y="965969"/>
                  <a:pt x="1677379" y="894570"/>
                  <a:pt x="1515764" y="914400"/>
                </a:cubicBezTo>
                <a:cubicBezTo>
                  <a:pt x="1354149" y="934230"/>
                  <a:pt x="1274588" y="897437"/>
                  <a:pt x="1061035" y="914400"/>
                </a:cubicBezTo>
                <a:cubicBezTo>
                  <a:pt x="847482" y="931363"/>
                  <a:pt x="707303" y="870911"/>
                  <a:pt x="581043" y="914400"/>
                </a:cubicBezTo>
                <a:cubicBezTo>
                  <a:pt x="454783" y="957889"/>
                  <a:pt x="277195" y="859754"/>
                  <a:pt x="0" y="914400"/>
                </a:cubicBezTo>
                <a:lnTo>
                  <a:pt x="0" y="914400"/>
                </a:lnTo>
                <a:cubicBezTo>
                  <a:pt x="-15207" y="787971"/>
                  <a:pt x="13959" y="614970"/>
                  <a:pt x="0" y="518162"/>
                </a:cubicBezTo>
                <a:cubicBezTo>
                  <a:pt x="-13959" y="421354"/>
                  <a:pt x="27855" y="334455"/>
                  <a:pt x="0" y="152403"/>
                </a:cubicBezTo>
                <a:cubicBezTo>
                  <a:pt x="10833" y="64387"/>
                  <a:pt x="64994" y="-1211"/>
                  <a:pt x="152403" y="0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124676937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(RS)</a:t>
            </a:r>
          </a:p>
          <a:p>
            <a:pPr algn="ctr"/>
            <a:r>
              <a:rPr lang="en-US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8.03M (RS)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54EAB00-CE67-1EA1-6304-70626E6AB6FD}"/>
              </a:ext>
            </a:extLst>
          </p:cNvPr>
          <p:cNvSpPr/>
          <p:nvPr/>
        </p:nvSpPr>
        <p:spPr>
          <a:xfrm>
            <a:off x="6946490" y="4739149"/>
            <a:ext cx="2826775" cy="914400"/>
          </a:xfrm>
          <a:custGeom>
            <a:avLst/>
            <a:gdLst>
              <a:gd name="connsiteX0" fmla="*/ 152403 w 2826775"/>
              <a:gd name="connsiteY0" fmla="*/ 0 h 914400"/>
              <a:gd name="connsiteX1" fmla="*/ 714021 w 2826775"/>
              <a:gd name="connsiteY1" fmla="*/ 0 h 914400"/>
              <a:gd name="connsiteX2" fmla="*/ 1195408 w 2826775"/>
              <a:gd name="connsiteY2" fmla="*/ 0 h 914400"/>
              <a:gd name="connsiteX3" fmla="*/ 1650051 w 2826775"/>
              <a:gd name="connsiteY3" fmla="*/ 0 h 914400"/>
              <a:gd name="connsiteX4" fmla="*/ 2104695 w 2826775"/>
              <a:gd name="connsiteY4" fmla="*/ 0 h 914400"/>
              <a:gd name="connsiteX5" fmla="*/ 2826775 w 2826775"/>
              <a:gd name="connsiteY5" fmla="*/ 0 h 914400"/>
              <a:gd name="connsiteX6" fmla="*/ 2826775 w 2826775"/>
              <a:gd name="connsiteY6" fmla="*/ 0 h 914400"/>
              <a:gd name="connsiteX7" fmla="*/ 2826775 w 2826775"/>
              <a:gd name="connsiteY7" fmla="*/ 373379 h 914400"/>
              <a:gd name="connsiteX8" fmla="*/ 2826775 w 2826775"/>
              <a:gd name="connsiteY8" fmla="*/ 761997 h 914400"/>
              <a:gd name="connsiteX9" fmla="*/ 2674372 w 2826775"/>
              <a:gd name="connsiteY9" fmla="*/ 914400 h 914400"/>
              <a:gd name="connsiteX10" fmla="*/ 2219729 w 2826775"/>
              <a:gd name="connsiteY10" fmla="*/ 914400 h 914400"/>
              <a:gd name="connsiteX11" fmla="*/ 1658111 w 2826775"/>
              <a:gd name="connsiteY11" fmla="*/ 914400 h 914400"/>
              <a:gd name="connsiteX12" fmla="*/ 1069749 w 2826775"/>
              <a:gd name="connsiteY12" fmla="*/ 914400 h 914400"/>
              <a:gd name="connsiteX13" fmla="*/ 588362 w 2826775"/>
              <a:gd name="connsiteY13" fmla="*/ 914400 h 914400"/>
              <a:gd name="connsiteX14" fmla="*/ 0 w 2826775"/>
              <a:gd name="connsiteY14" fmla="*/ 914400 h 914400"/>
              <a:gd name="connsiteX15" fmla="*/ 0 w 2826775"/>
              <a:gd name="connsiteY15" fmla="*/ 914400 h 914400"/>
              <a:gd name="connsiteX16" fmla="*/ 0 w 2826775"/>
              <a:gd name="connsiteY16" fmla="*/ 525782 h 914400"/>
              <a:gd name="connsiteX17" fmla="*/ 0 w 2826775"/>
              <a:gd name="connsiteY17" fmla="*/ 152403 h 914400"/>
              <a:gd name="connsiteX18" fmla="*/ 152403 w 282677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26775" h="914400" fill="none" extrusionOk="0">
                <a:moveTo>
                  <a:pt x="152403" y="0"/>
                </a:moveTo>
                <a:cubicBezTo>
                  <a:pt x="387437" y="-7367"/>
                  <a:pt x="452435" y="36867"/>
                  <a:pt x="714021" y="0"/>
                </a:cubicBezTo>
                <a:cubicBezTo>
                  <a:pt x="975607" y="-36867"/>
                  <a:pt x="960079" y="30633"/>
                  <a:pt x="1195408" y="0"/>
                </a:cubicBezTo>
                <a:cubicBezTo>
                  <a:pt x="1430737" y="-30633"/>
                  <a:pt x="1488542" y="28141"/>
                  <a:pt x="1650051" y="0"/>
                </a:cubicBezTo>
                <a:cubicBezTo>
                  <a:pt x="1811560" y="-28141"/>
                  <a:pt x="1932657" y="27166"/>
                  <a:pt x="2104695" y="0"/>
                </a:cubicBezTo>
                <a:cubicBezTo>
                  <a:pt x="2276733" y="-27166"/>
                  <a:pt x="2514975" y="26691"/>
                  <a:pt x="2826775" y="0"/>
                </a:cubicBezTo>
                <a:lnTo>
                  <a:pt x="2826775" y="0"/>
                </a:lnTo>
                <a:cubicBezTo>
                  <a:pt x="2860359" y="100396"/>
                  <a:pt x="2813105" y="248781"/>
                  <a:pt x="2826775" y="373379"/>
                </a:cubicBezTo>
                <a:cubicBezTo>
                  <a:pt x="2840445" y="497977"/>
                  <a:pt x="2819037" y="614064"/>
                  <a:pt x="2826775" y="761997"/>
                </a:cubicBezTo>
                <a:cubicBezTo>
                  <a:pt x="2825385" y="863059"/>
                  <a:pt x="2736137" y="908791"/>
                  <a:pt x="2674372" y="914400"/>
                </a:cubicBezTo>
                <a:cubicBezTo>
                  <a:pt x="2564182" y="945738"/>
                  <a:pt x="2340131" y="909696"/>
                  <a:pt x="2219729" y="914400"/>
                </a:cubicBezTo>
                <a:cubicBezTo>
                  <a:pt x="2099327" y="919104"/>
                  <a:pt x="1919295" y="904137"/>
                  <a:pt x="1658111" y="914400"/>
                </a:cubicBezTo>
                <a:cubicBezTo>
                  <a:pt x="1396927" y="924663"/>
                  <a:pt x="1239840" y="879604"/>
                  <a:pt x="1069749" y="914400"/>
                </a:cubicBezTo>
                <a:cubicBezTo>
                  <a:pt x="899658" y="949196"/>
                  <a:pt x="779724" y="893680"/>
                  <a:pt x="588362" y="914400"/>
                </a:cubicBezTo>
                <a:cubicBezTo>
                  <a:pt x="397000" y="935120"/>
                  <a:pt x="260651" y="853077"/>
                  <a:pt x="0" y="914400"/>
                </a:cubicBezTo>
                <a:lnTo>
                  <a:pt x="0" y="914400"/>
                </a:lnTo>
                <a:cubicBezTo>
                  <a:pt x="-43537" y="785298"/>
                  <a:pt x="10779" y="694808"/>
                  <a:pt x="0" y="525782"/>
                </a:cubicBezTo>
                <a:cubicBezTo>
                  <a:pt x="-10779" y="356756"/>
                  <a:pt x="27027" y="239998"/>
                  <a:pt x="0" y="152403"/>
                </a:cubicBezTo>
                <a:cubicBezTo>
                  <a:pt x="-18284" y="68946"/>
                  <a:pt x="78155" y="7315"/>
                  <a:pt x="152403" y="0"/>
                </a:cubicBezTo>
                <a:close/>
              </a:path>
              <a:path w="2826775" h="914400" stroke="0" extrusionOk="0">
                <a:moveTo>
                  <a:pt x="152403" y="0"/>
                </a:moveTo>
                <a:cubicBezTo>
                  <a:pt x="308290" y="-32171"/>
                  <a:pt x="460469" y="49910"/>
                  <a:pt x="714021" y="0"/>
                </a:cubicBezTo>
                <a:cubicBezTo>
                  <a:pt x="967573" y="-49910"/>
                  <a:pt x="993659" y="56355"/>
                  <a:pt x="1248896" y="0"/>
                </a:cubicBezTo>
                <a:cubicBezTo>
                  <a:pt x="1504134" y="-56355"/>
                  <a:pt x="1592936" y="16907"/>
                  <a:pt x="1730282" y="0"/>
                </a:cubicBezTo>
                <a:cubicBezTo>
                  <a:pt x="1867628" y="-16907"/>
                  <a:pt x="2120809" y="37124"/>
                  <a:pt x="2291901" y="0"/>
                </a:cubicBezTo>
                <a:cubicBezTo>
                  <a:pt x="2462993" y="-37124"/>
                  <a:pt x="2580944" y="26005"/>
                  <a:pt x="2826775" y="0"/>
                </a:cubicBezTo>
                <a:lnTo>
                  <a:pt x="2826775" y="0"/>
                </a:lnTo>
                <a:cubicBezTo>
                  <a:pt x="2866336" y="187057"/>
                  <a:pt x="2818937" y="287553"/>
                  <a:pt x="2826775" y="396238"/>
                </a:cubicBezTo>
                <a:cubicBezTo>
                  <a:pt x="2834613" y="504923"/>
                  <a:pt x="2796730" y="664787"/>
                  <a:pt x="2826775" y="761997"/>
                </a:cubicBezTo>
                <a:cubicBezTo>
                  <a:pt x="2822392" y="822566"/>
                  <a:pt x="2770062" y="931878"/>
                  <a:pt x="2674372" y="914400"/>
                </a:cubicBezTo>
                <a:cubicBezTo>
                  <a:pt x="2463399" y="975309"/>
                  <a:pt x="2366114" y="895568"/>
                  <a:pt x="2112754" y="914400"/>
                </a:cubicBezTo>
                <a:cubicBezTo>
                  <a:pt x="1859394" y="933232"/>
                  <a:pt x="1789203" y="898684"/>
                  <a:pt x="1631367" y="914400"/>
                </a:cubicBezTo>
                <a:cubicBezTo>
                  <a:pt x="1473531" y="930116"/>
                  <a:pt x="1322400" y="860897"/>
                  <a:pt x="1176724" y="914400"/>
                </a:cubicBezTo>
                <a:cubicBezTo>
                  <a:pt x="1031048" y="967903"/>
                  <a:pt x="815448" y="875205"/>
                  <a:pt x="695337" y="914400"/>
                </a:cubicBezTo>
                <a:cubicBezTo>
                  <a:pt x="575226" y="953595"/>
                  <a:pt x="265227" y="884106"/>
                  <a:pt x="0" y="914400"/>
                </a:cubicBezTo>
                <a:lnTo>
                  <a:pt x="0" y="914400"/>
                </a:lnTo>
                <a:cubicBezTo>
                  <a:pt x="-21422" y="795809"/>
                  <a:pt x="15706" y="704461"/>
                  <a:pt x="0" y="548641"/>
                </a:cubicBezTo>
                <a:cubicBezTo>
                  <a:pt x="-15706" y="392821"/>
                  <a:pt x="25273" y="237278"/>
                  <a:pt x="0" y="152403"/>
                </a:cubicBezTo>
                <a:cubicBezTo>
                  <a:pt x="5210" y="80962"/>
                  <a:pt x="73159" y="-16831"/>
                  <a:pt x="152403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81489363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CUISINES</a:t>
            </a:r>
          </a:p>
          <a:p>
            <a:pPr algn="ctr"/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1,825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8DEB17B-52E8-F357-60B4-42FB52554937}"/>
              </a:ext>
            </a:extLst>
          </p:cNvPr>
          <p:cNvSpPr/>
          <p:nvPr/>
        </p:nvSpPr>
        <p:spPr>
          <a:xfrm>
            <a:off x="10181918" y="2005781"/>
            <a:ext cx="1852766" cy="2701413"/>
          </a:xfrm>
          <a:custGeom>
            <a:avLst/>
            <a:gdLst>
              <a:gd name="connsiteX0" fmla="*/ 308801 w 1852766"/>
              <a:gd name="connsiteY0" fmla="*/ 0 h 2701413"/>
              <a:gd name="connsiteX1" fmla="*/ 777137 w 1852766"/>
              <a:gd name="connsiteY1" fmla="*/ 0 h 2701413"/>
              <a:gd name="connsiteX2" fmla="*/ 1322671 w 1852766"/>
              <a:gd name="connsiteY2" fmla="*/ 0 h 2701413"/>
              <a:gd name="connsiteX3" fmla="*/ 1852766 w 1852766"/>
              <a:gd name="connsiteY3" fmla="*/ 0 h 2701413"/>
              <a:gd name="connsiteX4" fmla="*/ 1852766 w 1852766"/>
              <a:gd name="connsiteY4" fmla="*/ 0 h 2701413"/>
              <a:gd name="connsiteX5" fmla="*/ 1852766 w 1852766"/>
              <a:gd name="connsiteY5" fmla="*/ 622079 h 2701413"/>
              <a:gd name="connsiteX6" fmla="*/ 1852766 w 1852766"/>
              <a:gd name="connsiteY6" fmla="*/ 1244158 h 2701413"/>
              <a:gd name="connsiteX7" fmla="*/ 1852766 w 1852766"/>
              <a:gd name="connsiteY7" fmla="*/ 1842311 h 2701413"/>
              <a:gd name="connsiteX8" fmla="*/ 1852766 w 1852766"/>
              <a:gd name="connsiteY8" fmla="*/ 2392612 h 2701413"/>
              <a:gd name="connsiteX9" fmla="*/ 1543965 w 1852766"/>
              <a:gd name="connsiteY9" fmla="*/ 2701413 h 2701413"/>
              <a:gd name="connsiteX10" fmla="*/ 1013870 w 1852766"/>
              <a:gd name="connsiteY10" fmla="*/ 2701413 h 2701413"/>
              <a:gd name="connsiteX11" fmla="*/ 514655 w 1852766"/>
              <a:gd name="connsiteY11" fmla="*/ 2701413 h 2701413"/>
              <a:gd name="connsiteX12" fmla="*/ 0 w 1852766"/>
              <a:gd name="connsiteY12" fmla="*/ 2701413 h 2701413"/>
              <a:gd name="connsiteX13" fmla="*/ 0 w 1852766"/>
              <a:gd name="connsiteY13" fmla="*/ 2701413 h 2701413"/>
              <a:gd name="connsiteX14" fmla="*/ 0 w 1852766"/>
              <a:gd name="connsiteY14" fmla="*/ 2079334 h 2701413"/>
              <a:gd name="connsiteX15" fmla="*/ 0 w 1852766"/>
              <a:gd name="connsiteY15" fmla="*/ 1433329 h 2701413"/>
              <a:gd name="connsiteX16" fmla="*/ 0 w 1852766"/>
              <a:gd name="connsiteY16" fmla="*/ 308801 h 2701413"/>
              <a:gd name="connsiteX17" fmla="*/ 308801 w 1852766"/>
              <a:gd name="connsiteY17" fmla="*/ 0 h 270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2766" h="2701413" fill="none" extrusionOk="0">
                <a:moveTo>
                  <a:pt x="308801" y="0"/>
                </a:moveTo>
                <a:cubicBezTo>
                  <a:pt x="451243" y="-48755"/>
                  <a:pt x="660330" y="31747"/>
                  <a:pt x="777137" y="0"/>
                </a:cubicBezTo>
                <a:cubicBezTo>
                  <a:pt x="893944" y="-31747"/>
                  <a:pt x="1172724" y="24322"/>
                  <a:pt x="1322671" y="0"/>
                </a:cubicBezTo>
                <a:cubicBezTo>
                  <a:pt x="1472618" y="-24322"/>
                  <a:pt x="1648014" y="11153"/>
                  <a:pt x="1852766" y="0"/>
                </a:cubicBezTo>
                <a:lnTo>
                  <a:pt x="1852766" y="0"/>
                </a:lnTo>
                <a:cubicBezTo>
                  <a:pt x="1858680" y="187779"/>
                  <a:pt x="1807396" y="415594"/>
                  <a:pt x="1852766" y="622079"/>
                </a:cubicBezTo>
                <a:cubicBezTo>
                  <a:pt x="1898136" y="828564"/>
                  <a:pt x="1852258" y="1052482"/>
                  <a:pt x="1852766" y="1244158"/>
                </a:cubicBezTo>
                <a:cubicBezTo>
                  <a:pt x="1853274" y="1435834"/>
                  <a:pt x="1812345" y="1638270"/>
                  <a:pt x="1852766" y="1842311"/>
                </a:cubicBezTo>
                <a:cubicBezTo>
                  <a:pt x="1893187" y="2046352"/>
                  <a:pt x="1831552" y="2215818"/>
                  <a:pt x="1852766" y="2392612"/>
                </a:cubicBezTo>
                <a:cubicBezTo>
                  <a:pt x="1841615" y="2526576"/>
                  <a:pt x="1710378" y="2702024"/>
                  <a:pt x="1543965" y="2701413"/>
                </a:cubicBezTo>
                <a:cubicBezTo>
                  <a:pt x="1373787" y="2717232"/>
                  <a:pt x="1206062" y="2674377"/>
                  <a:pt x="1013870" y="2701413"/>
                </a:cubicBezTo>
                <a:cubicBezTo>
                  <a:pt x="821678" y="2728449"/>
                  <a:pt x="678734" y="2654868"/>
                  <a:pt x="514655" y="2701413"/>
                </a:cubicBezTo>
                <a:cubicBezTo>
                  <a:pt x="350577" y="2747958"/>
                  <a:pt x="136958" y="2684983"/>
                  <a:pt x="0" y="2701413"/>
                </a:cubicBezTo>
                <a:lnTo>
                  <a:pt x="0" y="2701413"/>
                </a:lnTo>
                <a:cubicBezTo>
                  <a:pt x="-32603" y="2498179"/>
                  <a:pt x="63035" y="2301780"/>
                  <a:pt x="0" y="2079334"/>
                </a:cubicBezTo>
                <a:cubicBezTo>
                  <a:pt x="-63035" y="1856888"/>
                  <a:pt x="33447" y="1704629"/>
                  <a:pt x="0" y="1433329"/>
                </a:cubicBezTo>
                <a:cubicBezTo>
                  <a:pt x="-33447" y="1162030"/>
                  <a:pt x="113905" y="712961"/>
                  <a:pt x="0" y="308801"/>
                </a:cubicBezTo>
                <a:cubicBezTo>
                  <a:pt x="-17714" y="156946"/>
                  <a:pt x="114063" y="8599"/>
                  <a:pt x="308801" y="0"/>
                </a:cubicBezTo>
                <a:close/>
              </a:path>
              <a:path w="1852766" h="2701413" stroke="0" extrusionOk="0">
                <a:moveTo>
                  <a:pt x="308801" y="0"/>
                </a:moveTo>
                <a:cubicBezTo>
                  <a:pt x="455201" y="-28347"/>
                  <a:pt x="650281" y="22726"/>
                  <a:pt x="838896" y="0"/>
                </a:cubicBezTo>
                <a:cubicBezTo>
                  <a:pt x="1027512" y="-22726"/>
                  <a:pt x="1257468" y="52313"/>
                  <a:pt x="1368990" y="0"/>
                </a:cubicBezTo>
                <a:cubicBezTo>
                  <a:pt x="1480512" y="-52313"/>
                  <a:pt x="1645606" y="35833"/>
                  <a:pt x="1852766" y="0"/>
                </a:cubicBezTo>
                <a:lnTo>
                  <a:pt x="1852766" y="0"/>
                </a:lnTo>
                <a:cubicBezTo>
                  <a:pt x="1855850" y="265703"/>
                  <a:pt x="1805541" y="307339"/>
                  <a:pt x="1852766" y="550301"/>
                </a:cubicBezTo>
                <a:cubicBezTo>
                  <a:pt x="1899991" y="793263"/>
                  <a:pt x="1784043" y="905979"/>
                  <a:pt x="1852766" y="1124528"/>
                </a:cubicBezTo>
                <a:cubicBezTo>
                  <a:pt x="1921489" y="1343077"/>
                  <a:pt x="1805438" y="1454874"/>
                  <a:pt x="1852766" y="1674828"/>
                </a:cubicBezTo>
                <a:cubicBezTo>
                  <a:pt x="1900094" y="1894782"/>
                  <a:pt x="1849642" y="2037302"/>
                  <a:pt x="1852766" y="2392612"/>
                </a:cubicBezTo>
                <a:cubicBezTo>
                  <a:pt x="1878299" y="2575161"/>
                  <a:pt x="1760667" y="2713569"/>
                  <a:pt x="1543965" y="2701413"/>
                </a:cubicBezTo>
                <a:cubicBezTo>
                  <a:pt x="1434229" y="2715223"/>
                  <a:pt x="1217627" y="2690522"/>
                  <a:pt x="1060189" y="2701413"/>
                </a:cubicBezTo>
                <a:cubicBezTo>
                  <a:pt x="902751" y="2712304"/>
                  <a:pt x="763573" y="2688048"/>
                  <a:pt x="530095" y="2701413"/>
                </a:cubicBezTo>
                <a:cubicBezTo>
                  <a:pt x="296617" y="2714778"/>
                  <a:pt x="244400" y="2664060"/>
                  <a:pt x="0" y="2701413"/>
                </a:cubicBezTo>
                <a:lnTo>
                  <a:pt x="0" y="2701413"/>
                </a:lnTo>
                <a:cubicBezTo>
                  <a:pt x="-2960" y="2523275"/>
                  <a:pt x="33142" y="2410525"/>
                  <a:pt x="0" y="2151112"/>
                </a:cubicBezTo>
                <a:cubicBezTo>
                  <a:pt x="-33142" y="1891699"/>
                  <a:pt x="71002" y="1787898"/>
                  <a:pt x="0" y="1505107"/>
                </a:cubicBezTo>
                <a:cubicBezTo>
                  <a:pt x="-71002" y="1222317"/>
                  <a:pt x="18505" y="1062187"/>
                  <a:pt x="0" y="906954"/>
                </a:cubicBezTo>
                <a:cubicBezTo>
                  <a:pt x="-18505" y="751721"/>
                  <a:pt x="19789" y="534028"/>
                  <a:pt x="0" y="308801"/>
                </a:cubicBezTo>
                <a:cubicBezTo>
                  <a:pt x="-5453" y="133662"/>
                  <a:pt x="161480" y="-18002"/>
                  <a:pt x="308801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94375403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VOTING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1.50M</a:t>
            </a:r>
          </a:p>
        </p:txBody>
      </p:sp>
    </p:spTree>
    <p:extLst>
      <p:ext uri="{BB962C8B-B14F-4D97-AF65-F5344CB8AC3E}">
        <p14:creationId xmlns:p14="http://schemas.microsoft.com/office/powerpoint/2010/main" val="1321753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2386-DC0B-8C50-8334-D976E363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7" y="117988"/>
            <a:ext cx="11444748" cy="1817934"/>
          </a:xfrm>
          <a:custGeom>
            <a:avLst/>
            <a:gdLst>
              <a:gd name="connsiteX0" fmla="*/ 0 w 11444748"/>
              <a:gd name="connsiteY0" fmla="*/ 0 h 1817934"/>
              <a:gd name="connsiteX1" fmla="*/ 801132 w 11444748"/>
              <a:gd name="connsiteY1" fmla="*/ 0 h 1817934"/>
              <a:gd name="connsiteX2" fmla="*/ 1487817 w 11444748"/>
              <a:gd name="connsiteY2" fmla="*/ 0 h 1817934"/>
              <a:gd name="connsiteX3" fmla="*/ 1945607 w 11444748"/>
              <a:gd name="connsiteY3" fmla="*/ 0 h 1817934"/>
              <a:gd name="connsiteX4" fmla="*/ 2746740 w 11444748"/>
              <a:gd name="connsiteY4" fmla="*/ 0 h 1817934"/>
              <a:gd name="connsiteX5" fmla="*/ 3204529 w 11444748"/>
              <a:gd name="connsiteY5" fmla="*/ 0 h 1817934"/>
              <a:gd name="connsiteX6" fmla="*/ 3662319 w 11444748"/>
              <a:gd name="connsiteY6" fmla="*/ 0 h 1817934"/>
              <a:gd name="connsiteX7" fmla="*/ 4120109 w 11444748"/>
              <a:gd name="connsiteY7" fmla="*/ 0 h 1817934"/>
              <a:gd name="connsiteX8" fmla="*/ 4921242 w 11444748"/>
              <a:gd name="connsiteY8" fmla="*/ 0 h 1817934"/>
              <a:gd name="connsiteX9" fmla="*/ 5379032 w 11444748"/>
              <a:gd name="connsiteY9" fmla="*/ 0 h 1817934"/>
              <a:gd name="connsiteX10" fmla="*/ 6065716 w 11444748"/>
              <a:gd name="connsiteY10" fmla="*/ 0 h 1817934"/>
              <a:gd name="connsiteX11" fmla="*/ 6294611 w 11444748"/>
              <a:gd name="connsiteY11" fmla="*/ 0 h 1817934"/>
              <a:gd name="connsiteX12" fmla="*/ 6866849 w 11444748"/>
              <a:gd name="connsiteY12" fmla="*/ 0 h 1817934"/>
              <a:gd name="connsiteX13" fmla="*/ 7324639 w 11444748"/>
              <a:gd name="connsiteY13" fmla="*/ 0 h 1817934"/>
              <a:gd name="connsiteX14" fmla="*/ 7553534 w 11444748"/>
              <a:gd name="connsiteY14" fmla="*/ 0 h 1817934"/>
              <a:gd name="connsiteX15" fmla="*/ 7782429 w 11444748"/>
              <a:gd name="connsiteY15" fmla="*/ 0 h 1817934"/>
              <a:gd name="connsiteX16" fmla="*/ 8354666 w 11444748"/>
              <a:gd name="connsiteY16" fmla="*/ 0 h 1817934"/>
              <a:gd name="connsiteX17" fmla="*/ 9041351 w 11444748"/>
              <a:gd name="connsiteY17" fmla="*/ 0 h 1817934"/>
              <a:gd name="connsiteX18" fmla="*/ 9270246 w 11444748"/>
              <a:gd name="connsiteY18" fmla="*/ 0 h 1817934"/>
              <a:gd name="connsiteX19" fmla="*/ 10071378 w 11444748"/>
              <a:gd name="connsiteY19" fmla="*/ 0 h 1817934"/>
              <a:gd name="connsiteX20" fmla="*/ 10872511 w 11444748"/>
              <a:gd name="connsiteY20" fmla="*/ 0 h 1817934"/>
              <a:gd name="connsiteX21" fmla="*/ 11444748 w 11444748"/>
              <a:gd name="connsiteY21" fmla="*/ 0 h 1817934"/>
              <a:gd name="connsiteX22" fmla="*/ 11444748 w 11444748"/>
              <a:gd name="connsiteY22" fmla="*/ 436304 h 1817934"/>
              <a:gd name="connsiteX23" fmla="*/ 11444748 w 11444748"/>
              <a:gd name="connsiteY23" fmla="*/ 890788 h 1817934"/>
              <a:gd name="connsiteX24" fmla="*/ 11444748 w 11444748"/>
              <a:gd name="connsiteY24" fmla="*/ 1363451 h 1817934"/>
              <a:gd name="connsiteX25" fmla="*/ 11444748 w 11444748"/>
              <a:gd name="connsiteY25" fmla="*/ 1817934 h 1817934"/>
              <a:gd name="connsiteX26" fmla="*/ 11215853 w 11444748"/>
              <a:gd name="connsiteY26" fmla="*/ 1817934 h 1817934"/>
              <a:gd name="connsiteX27" fmla="*/ 10643616 w 11444748"/>
              <a:gd name="connsiteY27" fmla="*/ 1817934 h 1817934"/>
              <a:gd name="connsiteX28" fmla="*/ 10185826 w 11444748"/>
              <a:gd name="connsiteY28" fmla="*/ 1817934 h 1817934"/>
              <a:gd name="connsiteX29" fmla="*/ 9956931 w 11444748"/>
              <a:gd name="connsiteY29" fmla="*/ 1817934 h 1817934"/>
              <a:gd name="connsiteX30" fmla="*/ 9270246 w 11444748"/>
              <a:gd name="connsiteY30" fmla="*/ 1817934 h 1817934"/>
              <a:gd name="connsiteX31" fmla="*/ 8812456 w 11444748"/>
              <a:gd name="connsiteY31" fmla="*/ 1817934 h 1817934"/>
              <a:gd name="connsiteX32" fmla="*/ 8011324 w 11444748"/>
              <a:gd name="connsiteY32" fmla="*/ 1817934 h 1817934"/>
              <a:gd name="connsiteX33" fmla="*/ 7210191 w 11444748"/>
              <a:gd name="connsiteY33" fmla="*/ 1817934 h 1817934"/>
              <a:gd name="connsiteX34" fmla="*/ 6981296 w 11444748"/>
              <a:gd name="connsiteY34" fmla="*/ 1817934 h 1817934"/>
              <a:gd name="connsiteX35" fmla="*/ 6523506 w 11444748"/>
              <a:gd name="connsiteY35" fmla="*/ 1817934 h 1817934"/>
              <a:gd name="connsiteX36" fmla="*/ 6180164 w 11444748"/>
              <a:gd name="connsiteY36" fmla="*/ 1817934 h 1817934"/>
              <a:gd name="connsiteX37" fmla="*/ 5951269 w 11444748"/>
              <a:gd name="connsiteY37" fmla="*/ 1817934 h 1817934"/>
              <a:gd name="connsiteX38" fmla="*/ 5493479 w 11444748"/>
              <a:gd name="connsiteY38" fmla="*/ 1817934 h 1817934"/>
              <a:gd name="connsiteX39" fmla="*/ 5150137 w 11444748"/>
              <a:gd name="connsiteY39" fmla="*/ 1817934 h 1817934"/>
              <a:gd name="connsiteX40" fmla="*/ 4577899 w 11444748"/>
              <a:gd name="connsiteY40" fmla="*/ 1817934 h 1817934"/>
              <a:gd name="connsiteX41" fmla="*/ 4120109 w 11444748"/>
              <a:gd name="connsiteY41" fmla="*/ 1817934 h 1817934"/>
              <a:gd name="connsiteX42" fmla="*/ 3318977 w 11444748"/>
              <a:gd name="connsiteY42" fmla="*/ 1817934 h 1817934"/>
              <a:gd name="connsiteX43" fmla="*/ 2975634 w 11444748"/>
              <a:gd name="connsiteY43" fmla="*/ 1817934 h 1817934"/>
              <a:gd name="connsiteX44" fmla="*/ 2174502 w 11444748"/>
              <a:gd name="connsiteY44" fmla="*/ 1817934 h 1817934"/>
              <a:gd name="connsiteX45" fmla="*/ 1487817 w 11444748"/>
              <a:gd name="connsiteY45" fmla="*/ 1817934 h 1817934"/>
              <a:gd name="connsiteX46" fmla="*/ 801132 w 11444748"/>
              <a:gd name="connsiteY46" fmla="*/ 1817934 h 1817934"/>
              <a:gd name="connsiteX47" fmla="*/ 572237 w 11444748"/>
              <a:gd name="connsiteY47" fmla="*/ 1817934 h 1817934"/>
              <a:gd name="connsiteX48" fmla="*/ 0 w 11444748"/>
              <a:gd name="connsiteY48" fmla="*/ 1817934 h 1817934"/>
              <a:gd name="connsiteX49" fmla="*/ 0 w 11444748"/>
              <a:gd name="connsiteY49" fmla="*/ 1417989 h 1817934"/>
              <a:gd name="connsiteX50" fmla="*/ 0 w 11444748"/>
              <a:gd name="connsiteY50" fmla="*/ 999864 h 1817934"/>
              <a:gd name="connsiteX51" fmla="*/ 0 w 11444748"/>
              <a:gd name="connsiteY51" fmla="*/ 509022 h 1817934"/>
              <a:gd name="connsiteX52" fmla="*/ 0 w 11444748"/>
              <a:gd name="connsiteY52" fmla="*/ 0 h 181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444748" h="1817934" fill="none" extrusionOk="0">
                <a:moveTo>
                  <a:pt x="0" y="0"/>
                </a:moveTo>
                <a:cubicBezTo>
                  <a:pt x="245982" y="-22586"/>
                  <a:pt x="601368" y="90371"/>
                  <a:pt x="801132" y="0"/>
                </a:cubicBezTo>
                <a:cubicBezTo>
                  <a:pt x="1000896" y="-90371"/>
                  <a:pt x="1207196" y="45061"/>
                  <a:pt x="1487817" y="0"/>
                </a:cubicBezTo>
                <a:cubicBezTo>
                  <a:pt x="1768438" y="-45061"/>
                  <a:pt x="1826968" y="11743"/>
                  <a:pt x="1945607" y="0"/>
                </a:cubicBezTo>
                <a:cubicBezTo>
                  <a:pt x="2064246" y="-11743"/>
                  <a:pt x="2431413" y="10059"/>
                  <a:pt x="2746740" y="0"/>
                </a:cubicBezTo>
                <a:cubicBezTo>
                  <a:pt x="3062067" y="-10059"/>
                  <a:pt x="2981705" y="46600"/>
                  <a:pt x="3204529" y="0"/>
                </a:cubicBezTo>
                <a:cubicBezTo>
                  <a:pt x="3427353" y="-46600"/>
                  <a:pt x="3541903" y="17032"/>
                  <a:pt x="3662319" y="0"/>
                </a:cubicBezTo>
                <a:cubicBezTo>
                  <a:pt x="3782735" y="-17032"/>
                  <a:pt x="3978499" y="34519"/>
                  <a:pt x="4120109" y="0"/>
                </a:cubicBezTo>
                <a:cubicBezTo>
                  <a:pt x="4261719" y="-34519"/>
                  <a:pt x="4736676" y="40064"/>
                  <a:pt x="4921242" y="0"/>
                </a:cubicBezTo>
                <a:cubicBezTo>
                  <a:pt x="5105808" y="-40064"/>
                  <a:pt x="5279259" y="37561"/>
                  <a:pt x="5379032" y="0"/>
                </a:cubicBezTo>
                <a:cubicBezTo>
                  <a:pt x="5478805" y="-37561"/>
                  <a:pt x="5787653" y="17078"/>
                  <a:pt x="6065716" y="0"/>
                </a:cubicBezTo>
                <a:cubicBezTo>
                  <a:pt x="6343779" y="-17078"/>
                  <a:pt x="6227967" y="14417"/>
                  <a:pt x="6294611" y="0"/>
                </a:cubicBezTo>
                <a:cubicBezTo>
                  <a:pt x="6361256" y="-14417"/>
                  <a:pt x="6718289" y="65888"/>
                  <a:pt x="6866849" y="0"/>
                </a:cubicBezTo>
                <a:cubicBezTo>
                  <a:pt x="7015409" y="-65888"/>
                  <a:pt x="7158217" y="3222"/>
                  <a:pt x="7324639" y="0"/>
                </a:cubicBezTo>
                <a:cubicBezTo>
                  <a:pt x="7491061" y="-3222"/>
                  <a:pt x="7471115" y="20610"/>
                  <a:pt x="7553534" y="0"/>
                </a:cubicBezTo>
                <a:cubicBezTo>
                  <a:pt x="7635953" y="-20610"/>
                  <a:pt x="7705411" y="23352"/>
                  <a:pt x="7782429" y="0"/>
                </a:cubicBezTo>
                <a:cubicBezTo>
                  <a:pt x="7859447" y="-23352"/>
                  <a:pt x="8130873" y="61877"/>
                  <a:pt x="8354666" y="0"/>
                </a:cubicBezTo>
                <a:cubicBezTo>
                  <a:pt x="8578459" y="-61877"/>
                  <a:pt x="8880708" y="26519"/>
                  <a:pt x="9041351" y="0"/>
                </a:cubicBezTo>
                <a:cubicBezTo>
                  <a:pt x="9201995" y="-26519"/>
                  <a:pt x="9156289" y="25994"/>
                  <a:pt x="9270246" y="0"/>
                </a:cubicBezTo>
                <a:cubicBezTo>
                  <a:pt x="9384203" y="-25994"/>
                  <a:pt x="9862499" y="30337"/>
                  <a:pt x="10071378" y="0"/>
                </a:cubicBezTo>
                <a:cubicBezTo>
                  <a:pt x="10280257" y="-30337"/>
                  <a:pt x="10699840" y="64969"/>
                  <a:pt x="10872511" y="0"/>
                </a:cubicBezTo>
                <a:cubicBezTo>
                  <a:pt x="11045182" y="-64969"/>
                  <a:pt x="11324779" y="41174"/>
                  <a:pt x="11444748" y="0"/>
                </a:cubicBezTo>
                <a:cubicBezTo>
                  <a:pt x="11450375" y="113594"/>
                  <a:pt x="11406175" y="329542"/>
                  <a:pt x="11444748" y="436304"/>
                </a:cubicBezTo>
                <a:cubicBezTo>
                  <a:pt x="11483321" y="543066"/>
                  <a:pt x="11401720" y="708591"/>
                  <a:pt x="11444748" y="890788"/>
                </a:cubicBezTo>
                <a:cubicBezTo>
                  <a:pt x="11487776" y="1072985"/>
                  <a:pt x="11412095" y="1168969"/>
                  <a:pt x="11444748" y="1363451"/>
                </a:cubicBezTo>
                <a:cubicBezTo>
                  <a:pt x="11477401" y="1557933"/>
                  <a:pt x="11430467" y="1643330"/>
                  <a:pt x="11444748" y="1817934"/>
                </a:cubicBezTo>
                <a:cubicBezTo>
                  <a:pt x="11389875" y="1819674"/>
                  <a:pt x="11326994" y="1812038"/>
                  <a:pt x="11215853" y="1817934"/>
                </a:cubicBezTo>
                <a:cubicBezTo>
                  <a:pt x="11104713" y="1823830"/>
                  <a:pt x="10844968" y="1751934"/>
                  <a:pt x="10643616" y="1817934"/>
                </a:cubicBezTo>
                <a:cubicBezTo>
                  <a:pt x="10442264" y="1883934"/>
                  <a:pt x="10339557" y="1785408"/>
                  <a:pt x="10185826" y="1817934"/>
                </a:cubicBezTo>
                <a:cubicBezTo>
                  <a:pt x="10032095" y="1850460"/>
                  <a:pt x="10017123" y="1800909"/>
                  <a:pt x="9956931" y="1817934"/>
                </a:cubicBezTo>
                <a:cubicBezTo>
                  <a:pt x="9896740" y="1834959"/>
                  <a:pt x="9593199" y="1804062"/>
                  <a:pt x="9270246" y="1817934"/>
                </a:cubicBezTo>
                <a:cubicBezTo>
                  <a:pt x="8947294" y="1831806"/>
                  <a:pt x="9012567" y="1804793"/>
                  <a:pt x="8812456" y="1817934"/>
                </a:cubicBezTo>
                <a:cubicBezTo>
                  <a:pt x="8612345" y="1831075"/>
                  <a:pt x="8244376" y="1727998"/>
                  <a:pt x="8011324" y="1817934"/>
                </a:cubicBezTo>
                <a:cubicBezTo>
                  <a:pt x="7778272" y="1907870"/>
                  <a:pt x="7609112" y="1761558"/>
                  <a:pt x="7210191" y="1817934"/>
                </a:cubicBezTo>
                <a:cubicBezTo>
                  <a:pt x="6811270" y="1874310"/>
                  <a:pt x="7060415" y="1794532"/>
                  <a:pt x="6981296" y="1817934"/>
                </a:cubicBezTo>
                <a:cubicBezTo>
                  <a:pt x="6902178" y="1841336"/>
                  <a:pt x="6682487" y="1767795"/>
                  <a:pt x="6523506" y="1817934"/>
                </a:cubicBezTo>
                <a:cubicBezTo>
                  <a:pt x="6364525" y="1868073"/>
                  <a:pt x="6349919" y="1811741"/>
                  <a:pt x="6180164" y="1817934"/>
                </a:cubicBezTo>
                <a:cubicBezTo>
                  <a:pt x="6010409" y="1824127"/>
                  <a:pt x="6025328" y="1812460"/>
                  <a:pt x="5951269" y="1817934"/>
                </a:cubicBezTo>
                <a:cubicBezTo>
                  <a:pt x="5877211" y="1823408"/>
                  <a:pt x="5668975" y="1809831"/>
                  <a:pt x="5493479" y="1817934"/>
                </a:cubicBezTo>
                <a:cubicBezTo>
                  <a:pt x="5317983" y="1826037"/>
                  <a:pt x="5303537" y="1794915"/>
                  <a:pt x="5150137" y="1817934"/>
                </a:cubicBezTo>
                <a:cubicBezTo>
                  <a:pt x="4996737" y="1840953"/>
                  <a:pt x="4860869" y="1750918"/>
                  <a:pt x="4577899" y="1817934"/>
                </a:cubicBezTo>
                <a:cubicBezTo>
                  <a:pt x="4294929" y="1884950"/>
                  <a:pt x="4329308" y="1800346"/>
                  <a:pt x="4120109" y="1817934"/>
                </a:cubicBezTo>
                <a:cubicBezTo>
                  <a:pt x="3910910" y="1835522"/>
                  <a:pt x="3712898" y="1799861"/>
                  <a:pt x="3318977" y="1817934"/>
                </a:cubicBezTo>
                <a:cubicBezTo>
                  <a:pt x="2925056" y="1836007"/>
                  <a:pt x="3048382" y="1792204"/>
                  <a:pt x="2975634" y="1817934"/>
                </a:cubicBezTo>
                <a:cubicBezTo>
                  <a:pt x="2902886" y="1843664"/>
                  <a:pt x="2435056" y="1735724"/>
                  <a:pt x="2174502" y="1817934"/>
                </a:cubicBezTo>
                <a:cubicBezTo>
                  <a:pt x="1913948" y="1900144"/>
                  <a:pt x="1734308" y="1755825"/>
                  <a:pt x="1487817" y="1817934"/>
                </a:cubicBezTo>
                <a:cubicBezTo>
                  <a:pt x="1241326" y="1880043"/>
                  <a:pt x="1079840" y="1789384"/>
                  <a:pt x="801132" y="1817934"/>
                </a:cubicBezTo>
                <a:cubicBezTo>
                  <a:pt x="522424" y="1846484"/>
                  <a:pt x="645254" y="1812660"/>
                  <a:pt x="572237" y="1817934"/>
                </a:cubicBezTo>
                <a:cubicBezTo>
                  <a:pt x="499221" y="1823208"/>
                  <a:pt x="129681" y="1817282"/>
                  <a:pt x="0" y="1817934"/>
                </a:cubicBezTo>
                <a:cubicBezTo>
                  <a:pt x="-26600" y="1639534"/>
                  <a:pt x="41149" y="1608188"/>
                  <a:pt x="0" y="1417989"/>
                </a:cubicBezTo>
                <a:cubicBezTo>
                  <a:pt x="-41149" y="1227791"/>
                  <a:pt x="44269" y="1155497"/>
                  <a:pt x="0" y="999864"/>
                </a:cubicBezTo>
                <a:cubicBezTo>
                  <a:pt x="-44269" y="844231"/>
                  <a:pt x="57986" y="687233"/>
                  <a:pt x="0" y="509022"/>
                </a:cubicBezTo>
                <a:cubicBezTo>
                  <a:pt x="-57986" y="330811"/>
                  <a:pt x="55800" y="125971"/>
                  <a:pt x="0" y="0"/>
                </a:cubicBezTo>
                <a:close/>
              </a:path>
              <a:path w="11444748" h="1817934" stroke="0" extrusionOk="0">
                <a:moveTo>
                  <a:pt x="0" y="0"/>
                </a:moveTo>
                <a:cubicBezTo>
                  <a:pt x="186888" y="-26998"/>
                  <a:pt x="244716" y="40822"/>
                  <a:pt x="457790" y="0"/>
                </a:cubicBezTo>
                <a:cubicBezTo>
                  <a:pt x="670864" y="-40822"/>
                  <a:pt x="712969" y="7240"/>
                  <a:pt x="915580" y="0"/>
                </a:cubicBezTo>
                <a:cubicBezTo>
                  <a:pt x="1118191" y="-7240"/>
                  <a:pt x="1264241" y="56651"/>
                  <a:pt x="1487817" y="0"/>
                </a:cubicBezTo>
                <a:cubicBezTo>
                  <a:pt x="1711393" y="-56651"/>
                  <a:pt x="1603105" y="15050"/>
                  <a:pt x="1716712" y="0"/>
                </a:cubicBezTo>
                <a:cubicBezTo>
                  <a:pt x="1830320" y="-15050"/>
                  <a:pt x="1916603" y="8388"/>
                  <a:pt x="2060055" y="0"/>
                </a:cubicBezTo>
                <a:cubicBezTo>
                  <a:pt x="2203507" y="-8388"/>
                  <a:pt x="2447617" y="43589"/>
                  <a:pt x="2746740" y="0"/>
                </a:cubicBezTo>
                <a:cubicBezTo>
                  <a:pt x="3045864" y="-43589"/>
                  <a:pt x="2976311" y="16742"/>
                  <a:pt x="3204529" y="0"/>
                </a:cubicBezTo>
                <a:cubicBezTo>
                  <a:pt x="3432747" y="-16742"/>
                  <a:pt x="3475896" y="37238"/>
                  <a:pt x="3547872" y="0"/>
                </a:cubicBezTo>
                <a:cubicBezTo>
                  <a:pt x="3619848" y="-37238"/>
                  <a:pt x="3827249" y="32899"/>
                  <a:pt x="4005662" y="0"/>
                </a:cubicBezTo>
                <a:cubicBezTo>
                  <a:pt x="4184075" y="-32899"/>
                  <a:pt x="4541215" y="64570"/>
                  <a:pt x="4692347" y="0"/>
                </a:cubicBezTo>
                <a:cubicBezTo>
                  <a:pt x="4843480" y="-64570"/>
                  <a:pt x="5003221" y="44885"/>
                  <a:pt x="5264584" y="0"/>
                </a:cubicBezTo>
                <a:cubicBezTo>
                  <a:pt x="5525947" y="-44885"/>
                  <a:pt x="5901883" y="6182"/>
                  <a:pt x="6065716" y="0"/>
                </a:cubicBezTo>
                <a:cubicBezTo>
                  <a:pt x="6229549" y="-6182"/>
                  <a:pt x="6597657" y="73580"/>
                  <a:pt x="6866849" y="0"/>
                </a:cubicBezTo>
                <a:cubicBezTo>
                  <a:pt x="7136041" y="-73580"/>
                  <a:pt x="7432991" y="11415"/>
                  <a:pt x="7667981" y="0"/>
                </a:cubicBezTo>
                <a:cubicBezTo>
                  <a:pt x="7902971" y="-11415"/>
                  <a:pt x="7947594" y="11829"/>
                  <a:pt x="8125771" y="0"/>
                </a:cubicBezTo>
                <a:cubicBezTo>
                  <a:pt x="8303948" y="-11829"/>
                  <a:pt x="8373007" y="23443"/>
                  <a:pt x="8469114" y="0"/>
                </a:cubicBezTo>
                <a:cubicBezTo>
                  <a:pt x="8565221" y="-23443"/>
                  <a:pt x="8820679" y="2054"/>
                  <a:pt x="9041351" y="0"/>
                </a:cubicBezTo>
                <a:cubicBezTo>
                  <a:pt x="9262023" y="-2054"/>
                  <a:pt x="9374441" y="27121"/>
                  <a:pt x="9613588" y="0"/>
                </a:cubicBezTo>
                <a:cubicBezTo>
                  <a:pt x="9852735" y="-27121"/>
                  <a:pt x="10069237" y="51481"/>
                  <a:pt x="10414721" y="0"/>
                </a:cubicBezTo>
                <a:cubicBezTo>
                  <a:pt x="10760205" y="-51481"/>
                  <a:pt x="11029837" y="79761"/>
                  <a:pt x="11444748" y="0"/>
                </a:cubicBezTo>
                <a:cubicBezTo>
                  <a:pt x="11483318" y="164406"/>
                  <a:pt x="11424199" y="232275"/>
                  <a:pt x="11444748" y="454484"/>
                </a:cubicBezTo>
                <a:cubicBezTo>
                  <a:pt x="11465297" y="676693"/>
                  <a:pt x="11433604" y="692939"/>
                  <a:pt x="11444748" y="927146"/>
                </a:cubicBezTo>
                <a:cubicBezTo>
                  <a:pt x="11455892" y="1161353"/>
                  <a:pt x="11426546" y="1178480"/>
                  <a:pt x="11444748" y="1399809"/>
                </a:cubicBezTo>
                <a:cubicBezTo>
                  <a:pt x="11462950" y="1621138"/>
                  <a:pt x="11408252" y="1627516"/>
                  <a:pt x="11444748" y="1817934"/>
                </a:cubicBezTo>
                <a:cubicBezTo>
                  <a:pt x="11288305" y="1849141"/>
                  <a:pt x="11267318" y="1801952"/>
                  <a:pt x="11101406" y="1817934"/>
                </a:cubicBezTo>
                <a:cubicBezTo>
                  <a:pt x="10935494" y="1833916"/>
                  <a:pt x="10768928" y="1768891"/>
                  <a:pt x="10643616" y="1817934"/>
                </a:cubicBezTo>
                <a:cubicBezTo>
                  <a:pt x="10518304" y="1866977"/>
                  <a:pt x="10397247" y="1799930"/>
                  <a:pt x="10300273" y="1817934"/>
                </a:cubicBezTo>
                <a:cubicBezTo>
                  <a:pt x="10203299" y="1835938"/>
                  <a:pt x="9974881" y="1777305"/>
                  <a:pt x="9842483" y="1817934"/>
                </a:cubicBezTo>
                <a:cubicBezTo>
                  <a:pt x="9710085" y="1858563"/>
                  <a:pt x="9454960" y="1756551"/>
                  <a:pt x="9155798" y="1817934"/>
                </a:cubicBezTo>
                <a:cubicBezTo>
                  <a:pt x="8856637" y="1879317"/>
                  <a:pt x="8918426" y="1809763"/>
                  <a:pt x="8698008" y="1817934"/>
                </a:cubicBezTo>
                <a:cubicBezTo>
                  <a:pt x="8477590" y="1826105"/>
                  <a:pt x="8566196" y="1797463"/>
                  <a:pt x="8469114" y="1817934"/>
                </a:cubicBezTo>
                <a:cubicBezTo>
                  <a:pt x="8372032" y="1838405"/>
                  <a:pt x="8228893" y="1786514"/>
                  <a:pt x="8125771" y="1817934"/>
                </a:cubicBezTo>
                <a:cubicBezTo>
                  <a:pt x="8022649" y="1849354"/>
                  <a:pt x="7604219" y="1727564"/>
                  <a:pt x="7324639" y="1817934"/>
                </a:cubicBezTo>
                <a:cubicBezTo>
                  <a:pt x="7045059" y="1908304"/>
                  <a:pt x="7087742" y="1787031"/>
                  <a:pt x="6866849" y="1817934"/>
                </a:cubicBezTo>
                <a:cubicBezTo>
                  <a:pt x="6645956" y="1848837"/>
                  <a:pt x="6430299" y="1759545"/>
                  <a:pt x="6065716" y="1817934"/>
                </a:cubicBezTo>
                <a:cubicBezTo>
                  <a:pt x="5701133" y="1876323"/>
                  <a:pt x="5704146" y="1775933"/>
                  <a:pt x="5493479" y="1817934"/>
                </a:cubicBezTo>
                <a:cubicBezTo>
                  <a:pt x="5282812" y="1859935"/>
                  <a:pt x="5099723" y="1760191"/>
                  <a:pt x="4921242" y="1817934"/>
                </a:cubicBezTo>
                <a:cubicBezTo>
                  <a:pt x="4742761" y="1875677"/>
                  <a:pt x="4784603" y="1810170"/>
                  <a:pt x="4692347" y="1817934"/>
                </a:cubicBezTo>
                <a:cubicBezTo>
                  <a:pt x="4600092" y="1825698"/>
                  <a:pt x="4530031" y="1802465"/>
                  <a:pt x="4463452" y="1817934"/>
                </a:cubicBezTo>
                <a:cubicBezTo>
                  <a:pt x="4396873" y="1833403"/>
                  <a:pt x="3856850" y="1817182"/>
                  <a:pt x="3662319" y="1817934"/>
                </a:cubicBezTo>
                <a:cubicBezTo>
                  <a:pt x="3467788" y="1818686"/>
                  <a:pt x="3437673" y="1801330"/>
                  <a:pt x="3318977" y="1817934"/>
                </a:cubicBezTo>
                <a:cubicBezTo>
                  <a:pt x="3200281" y="1834538"/>
                  <a:pt x="3083607" y="1808662"/>
                  <a:pt x="2975634" y="1817934"/>
                </a:cubicBezTo>
                <a:cubicBezTo>
                  <a:pt x="2867661" y="1827206"/>
                  <a:pt x="2489734" y="1781685"/>
                  <a:pt x="2288950" y="1817934"/>
                </a:cubicBezTo>
                <a:cubicBezTo>
                  <a:pt x="2088166" y="1854183"/>
                  <a:pt x="1986655" y="1802340"/>
                  <a:pt x="1716712" y="1817934"/>
                </a:cubicBezTo>
                <a:cubicBezTo>
                  <a:pt x="1446769" y="1833528"/>
                  <a:pt x="1514626" y="1781956"/>
                  <a:pt x="1373370" y="1817934"/>
                </a:cubicBezTo>
                <a:cubicBezTo>
                  <a:pt x="1232114" y="1853912"/>
                  <a:pt x="1199448" y="1811761"/>
                  <a:pt x="1144475" y="1817934"/>
                </a:cubicBezTo>
                <a:cubicBezTo>
                  <a:pt x="1089503" y="1824107"/>
                  <a:pt x="1030002" y="1812925"/>
                  <a:pt x="915580" y="1817934"/>
                </a:cubicBezTo>
                <a:cubicBezTo>
                  <a:pt x="801159" y="1822943"/>
                  <a:pt x="771515" y="1803699"/>
                  <a:pt x="686685" y="1817934"/>
                </a:cubicBezTo>
                <a:cubicBezTo>
                  <a:pt x="601855" y="1832169"/>
                  <a:pt x="150171" y="1805153"/>
                  <a:pt x="0" y="1817934"/>
                </a:cubicBezTo>
                <a:cubicBezTo>
                  <a:pt x="-37206" y="1684064"/>
                  <a:pt x="39251" y="1593184"/>
                  <a:pt x="0" y="1417989"/>
                </a:cubicBezTo>
                <a:cubicBezTo>
                  <a:pt x="-39251" y="1242795"/>
                  <a:pt x="17800" y="1207700"/>
                  <a:pt x="0" y="1018043"/>
                </a:cubicBezTo>
                <a:cubicBezTo>
                  <a:pt x="-17800" y="828386"/>
                  <a:pt x="48873" y="697477"/>
                  <a:pt x="0" y="545380"/>
                </a:cubicBezTo>
                <a:cubicBezTo>
                  <a:pt x="-48873" y="393283"/>
                  <a:pt x="22082" y="229855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366544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City with cheapest RESTAURANT IN INDIA AND United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7BE3-EB9E-5356-D310-F3C4D94A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627" y="2088319"/>
            <a:ext cx="5646172" cy="445013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</a:rPr>
              <a:t>Cheapest Restaurant Cities in India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FEA5-F6E0-4E62-1277-CDFA981DA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644970" cy="445013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</a:rPr>
              <a:t>Cheapest Restaurant Cities in United State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D7648D-C583-8E04-FD06-6EAE551D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2" y="2526889"/>
            <a:ext cx="4939496" cy="368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77BAFD-705A-80B5-541F-6F6A2600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8" y="2487944"/>
            <a:ext cx="5037819" cy="3725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99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A93-CB4F-CE79-55A9-907407DBCB3C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353761"/>
              <a:gd name="connsiteY0" fmla="*/ 0 h 1326321"/>
              <a:gd name="connsiteX1" fmla="*/ 678747 w 10353761"/>
              <a:gd name="connsiteY1" fmla="*/ 0 h 1326321"/>
              <a:gd name="connsiteX2" fmla="*/ 1461031 w 10353761"/>
              <a:gd name="connsiteY2" fmla="*/ 0 h 1326321"/>
              <a:gd name="connsiteX3" fmla="*/ 1932702 w 10353761"/>
              <a:gd name="connsiteY3" fmla="*/ 0 h 1326321"/>
              <a:gd name="connsiteX4" fmla="*/ 2300836 w 10353761"/>
              <a:gd name="connsiteY4" fmla="*/ 0 h 1326321"/>
              <a:gd name="connsiteX5" fmla="*/ 2565432 w 10353761"/>
              <a:gd name="connsiteY5" fmla="*/ 0 h 1326321"/>
              <a:gd name="connsiteX6" fmla="*/ 2830028 w 10353761"/>
              <a:gd name="connsiteY6" fmla="*/ 0 h 1326321"/>
              <a:gd name="connsiteX7" fmla="*/ 3612312 w 10353761"/>
              <a:gd name="connsiteY7" fmla="*/ 0 h 1326321"/>
              <a:gd name="connsiteX8" fmla="*/ 4394596 w 10353761"/>
              <a:gd name="connsiteY8" fmla="*/ 0 h 1326321"/>
              <a:gd name="connsiteX9" fmla="*/ 4659192 w 10353761"/>
              <a:gd name="connsiteY9" fmla="*/ 0 h 1326321"/>
              <a:gd name="connsiteX10" fmla="*/ 5027326 w 10353761"/>
              <a:gd name="connsiteY10" fmla="*/ 0 h 1326321"/>
              <a:gd name="connsiteX11" fmla="*/ 5291922 w 10353761"/>
              <a:gd name="connsiteY11" fmla="*/ 0 h 1326321"/>
              <a:gd name="connsiteX12" fmla="*/ 5970669 w 10353761"/>
              <a:gd name="connsiteY12" fmla="*/ 0 h 1326321"/>
              <a:gd name="connsiteX13" fmla="*/ 6545878 w 10353761"/>
              <a:gd name="connsiteY13" fmla="*/ 0 h 1326321"/>
              <a:gd name="connsiteX14" fmla="*/ 7328162 w 10353761"/>
              <a:gd name="connsiteY14" fmla="*/ 0 h 1326321"/>
              <a:gd name="connsiteX15" fmla="*/ 7696296 w 10353761"/>
              <a:gd name="connsiteY15" fmla="*/ 0 h 1326321"/>
              <a:gd name="connsiteX16" fmla="*/ 8375042 w 10353761"/>
              <a:gd name="connsiteY16" fmla="*/ 0 h 1326321"/>
              <a:gd name="connsiteX17" fmla="*/ 8846714 w 10353761"/>
              <a:gd name="connsiteY17" fmla="*/ 0 h 1326321"/>
              <a:gd name="connsiteX18" fmla="*/ 9525460 w 10353761"/>
              <a:gd name="connsiteY18" fmla="*/ 0 h 1326321"/>
              <a:gd name="connsiteX19" fmla="*/ 10353761 w 10353761"/>
              <a:gd name="connsiteY19" fmla="*/ 0 h 1326321"/>
              <a:gd name="connsiteX20" fmla="*/ 10353761 w 10353761"/>
              <a:gd name="connsiteY20" fmla="*/ 442107 h 1326321"/>
              <a:gd name="connsiteX21" fmla="*/ 10353761 w 10353761"/>
              <a:gd name="connsiteY21" fmla="*/ 884214 h 1326321"/>
              <a:gd name="connsiteX22" fmla="*/ 10353761 w 10353761"/>
              <a:gd name="connsiteY22" fmla="*/ 1326321 h 1326321"/>
              <a:gd name="connsiteX23" fmla="*/ 9882090 w 10353761"/>
              <a:gd name="connsiteY23" fmla="*/ 1326321 h 1326321"/>
              <a:gd name="connsiteX24" fmla="*/ 9410418 w 10353761"/>
              <a:gd name="connsiteY24" fmla="*/ 1326321 h 1326321"/>
              <a:gd name="connsiteX25" fmla="*/ 8835209 w 10353761"/>
              <a:gd name="connsiteY25" fmla="*/ 1326321 h 1326321"/>
              <a:gd name="connsiteX26" fmla="*/ 8052925 w 10353761"/>
              <a:gd name="connsiteY26" fmla="*/ 1326321 h 1326321"/>
              <a:gd name="connsiteX27" fmla="*/ 7477716 w 10353761"/>
              <a:gd name="connsiteY27" fmla="*/ 1326321 h 1326321"/>
              <a:gd name="connsiteX28" fmla="*/ 6695432 w 10353761"/>
              <a:gd name="connsiteY28" fmla="*/ 1326321 h 1326321"/>
              <a:gd name="connsiteX29" fmla="*/ 6430836 w 10353761"/>
              <a:gd name="connsiteY29" fmla="*/ 1326321 h 1326321"/>
              <a:gd name="connsiteX30" fmla="*/ 6062702 w 10353761"/>
              <a:gd name="connsiteY30" fmla="*/ 1326321 h 1326321"/>
              <a:gd name="connsiteX31" fmla="*/ 5798106 w 10353761"/>
              <a:gd name="connsiteY31" fmla="*/ 1326321 h 1326321"/>
              <a:gd name="connsiteX32" fmla="*/ 5119360 w 10353761"/>
              <a:gd name="connsiteY32" fmla="*/ 1326321 h 1326321"/>
              <a:gd name="connsiteX33" fmla="*/ 4544151 w 10353761"/>
              <a:gd name="connsiteY33" fmla="*/ 1326321 h 1326321"/>
              <a:gd name="connsiteX34" fmla="*/ 4176017 w 10353761"/>
              <a:gd name="connsiteY34" fmla="*/ 1326321 h 1326321"/>
              <a:gd name="connsiteX35" fmla="*/ 3393733 w 10353761"/>
              <a:gd name="connsiteY35" fmla="*/ 1326321 h 1326321"/>
              <a:gd name="connsiteX36" fmla="*/ 2818524 w 10353761"/>
              <a:gd name="connsiteY36" fmla="*/ 1326321 h 1326321"/>
              <a:gd name="connsiteX37" fmla="*/ 2036240 w 10353761"/>
              <a:gd name="connsiteY37" fmla="*/ 1326321 h 1326321"/>
              <a:gd name="connsiteX38" fmla="*/ 1668106 w 10353761"/>
              <a:gd name="connsiteY38" fmla="*/ 1326321 h 1326321"/>
              <a:gd name="connsiteX39" fmla="*/ 1092897 w 10353761"/>
              <a:gd name="connsiteY39" fmla="*/ 1326321 h 1326321"/>
              <a:gd name="connsiteX40" fmla="*/ 0 w 10353761"/>
              <a:gd name="connsiteY40" fmla="*/ 1326321 h 1326321"/>
              <a:gd name="connsiteX41" fmla="*/ 0 w 10353761"/>
              <a:gd name="connsiteY41" fmla="*/ 897477 h 1326321"/>
              <a:gd name="connsiteX42" fmla="*/ 0 w 10353761"/>
              <a:gd name="connsiteY42" fmla="*/ 481897 h 1326321"/>
              <a:gd name="connsiteX43" fmla="*/ 0 w 10353761"/>
              <a:gd name="connsiteY43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251033" y="-17201"/>
                  <a:pt x="419723" y="66364"/>
                  <a:pt x="678747" y="0"/>
                </a:cubicBezTo>
                <a:cubicBezTo>
                  <a:pt x="937771" y="-66364"/>
                  <a:pt x="1275395" y="8848"/>
                  <a:pt x="1461031" y="0"/>
                </a:cubicBezTo>
                <a:cubicBezTo>
                  <a:pt x="1646667" y="-8848"/>
                  <a:pt x="1747341" y="5418"/>
                  <a:pt x="1932702" y="0"/>
                </a:cubicBezTo>
                <a:cubicBezTo>
                  <a:pt x="2118063" y="-5418"/>
                  <a:pt x="2203046" y="41991"/>
                  <a:pt x="2300836" y="0"/>
                </a:cubicBezTo>
                <a:cubicBezTo>
                  <a:pt x="2398626" y="-41991"/>
                  <a:pt x="2449209" y="31389"/>
                  <a:pt x="2565432" y="0"/>
                </a:cubicBezTo>
                <a:cubicBezTo>
                  <a:pt x="2681655" y="-31389"/>
                  <a:pt x="2710030" y="24431"/>
                  <a:pt x="2830028" y="0"/>
                </a:cubicBezTo>
                <a:cubicBezTo>
                  <a:pt x="2950026" y="-24431"/>
                  <a:pt x="3313096" y="4853"/>
                  <a:pt x="3612312" y="0"/>
                </a:cubicBezTo>
                <a:cubicBezTo>
                  <a:pt x="3911528" y="-4853"/>
                  <a:pt x="4094555" y="55339"/>
                  <a:pt x="4394596" y="0"/>
                </a:cubicBezTo>
                <a:cubicBezTo>
                  <a:pt x="4694637" y="-55339"/>
                  <a:pt x="4540243" y="24950"/>
                  <a:pt x="4659192" y="0"/>
                </a:cubicBezTo>
                <a:cubicBezTo>
                  <a:pt x="4778141" y="-24950"/>
                  <a:pt x="4845914" y="33751"/>
                  <a:pt x="5027326" y="0"/>
                </a:cubicBezTo>
                <a:cubicBezTo>
                  <a:pt x="5208738" y="-33751"/>
                  <a:pt x="5198058" y="13038"/>
                  <a:pt x="5291922" y="0"/>
                </a:cubicBezTo>
                <a:cubicBezTo>
                  <a:pt x="5385786" y="-13038"/>
                  <a:pt x="5727478" y="14325"/>
                  <a:pt x="5970669" y="0"/>
                </a:cubicBezTo>
                <a:cubicBezTo>
                  <a:pt x="6213860" y="-14325"/>
                  <a:pt x="6328665" y="42672"/>
                  <a:pt x="6545878" y="0"/>
                </a:cubicBezTo>
                <a:cubicBezTo>
                  <a:pt x="6763091" y="-42672"/>
                  <a:pt x="7063080" y="50356"/>
                  <a:pt x="7328162" y="0"/>
                </a:cubicBezTo>
                <a:cubicBezTo>
                  <a:pt x="7593244" y="-50356"/>
                  <a:pt x="7606991" y="17289"/>
                  <a:pt x="7696296" y="0"/>
                </a:cubicBezTo>
                <a:cubicBezTo>
                  <a:pt x="7785601" y="-17289"/>
                  <a:pt x="8067560" y="33262"/>
                  <a:pt x="8375042" y="0"/>
                </a:cubicBezTo>
                <a:cubicBezTo>
                  <a:pt x="8682524" y="-33262"/>
                  <a:pt x="8613829" y="50704"/>
                  <a:pt x="8846714" y="0"/>
                </a:cubicBezTo>
                <a:cubicBezTo>
                  <a:pt x="9079599" y="-50704"/>
                  <a:pt x="9197372" y="31657"/>
                  <a:pt x="9525460" y="0"/>
                </a:cubicBezTo>
                <a:cubicBezTo>
                  <a:pt x="9853548" y="-31657"/>
                  <a:pt x="10028468" y="1526"/>
                  <a:pt x="10353761" y="0"/>
                </a:cubicBezTo>
                <a:cubicBezTo>
                  <a:pt x="10376162" y="215768"/>
                  <a:pt x="10333551" y="287333"/>
                  <a:pt x="10353761" y="442107"/>
                </a:cubicBezTo>
                <a:cubicBezTo>
                  <a:pt x="10373971" y="596881"/>
                  <a:pt x="10324897" y="780956"/>
                  <a:pt x="10353761" y="884214"/>
                </a:cubicBezTo>
                <a:cubicBezTo>
                  <a:pt x="10382625" y="987472"/>
                  <a:pt x="10350631" y="1154819"/>
                  <a:pt x="10353761" y="1326321"/>
                </a:cubicBezTo>
                <a:cubicBezTo>
                  <a:pt x="10149527" y="1364938"/>
                  <a:pt x="9987520" y="1306561"/>
                  <a:pt x="9882090" y="1326321"/>
                </a:cubicBezTo>
                <a:cubicBezTo>
                  <a:pt x="9776660" y="1346081"/>
                  <a:pt x="9645319" y="1295379"/>
                  <a:pt x="9410418" y="1326321"/>
                </a:cubicBezTo>
                <a:cubicBezTo>
                  <a:pt x="9175517" y="1357263"/>
                  <a:pt x="9031720" y="1278430"/>
                  <a:pt x="8835209" y="1326321"/>
                </a:cubicBezTo>
                <a:cubicBezTo>
                  <a:pt x="8638698" y="1374212"/>
                  <a:pt x="8259148" y="1299701"/>
                  <a:pt x="8052925" y="1326321"/>
                </a:cubicBezTo>
                <a:cubicBezTo>
                  <a:pt x="7846702" y="1352941"/>
                  <a:pt x="7720898" y="1316153"/>
                  <a:pt x="7477716" y="1326321"/>
                </a:cubicBezTo>
                <a:cubicBezTo>
                  <a:pt x="7234534" y="1336489"/>
                  <a:pt x="6911178" y="1320225"/>
                  <a:pt x="6695432" y="1326321"/>
                </a:cubicBezTo>
                <a:cubicBezTo>
                  <a:pt x="6479686" y="1332417"/>
                  <a:pt x="6548053" y="1305533"/>
                  <a:pt x="6430836" y="1326321"/>
                </a:cubicBezTo>
                <a:cubicBezTo>
                  <a:pt x="6313619" y="1347109"/>
                  <a:pt x="6207623" y="1311421"/>
                  <a:pt x="6062702" y="1326321"/>
                </a:cubicBezTo>
                <a:cubicBezTo>
                  <a:pt x="5917781" y="1341221"/>
                  <a:pt x="5857017" y="1306266"/>
                  <a:pt x="5798106" y="1326321"/>
                </a:cubicBezTo>
                <a:cubicBezTo>
                  <a:pt x="5739195" y="1346376"/>
                  <a:pt x="5308925" y="1321645"/>
                  <a:pt x="5119360" y="1326321"/>
                </a:cubicBezTo>
                <a:cubicBezTo>
                  <a:pt x="4929795" y="1330997"/>
                  <a:pt x="4706255" y="1316728"/>
                  <a:pt x="4544151" y="1326321"/>
                </a:cubicBezTo>
                <a:cubicBezTo>
                  <a:pt x="4382047" y="1335914"/>
                  <a:pt x="4252837" y="1295410"/>
                  <a:pt x="4176017" y="1326321"/>
                </a:cubicBezTo>
                <a:cubicBezTo>
                  <a:pt x="4099197" y="1357232"/>
                  <a:pt x="3555682" y="1255644"/>
                  <a:pt x="3393733" y="1326321"/>
                </a:cubicBezTo>
                <a:cubicBezTo>
                  <a:pt x="3231784" y="1396998"/>
                  <a:pt x="3067060" y="1275471"/>
                  <a:pt x="2818524" y="1326321"/>
                </a:cubicBezTo>
                <a:cubicBezTo>
                  <a:pt x="2569988" y="1377171"/>
                  <a:pt x="2338130" y="1298213"/>
                  <a:pt x="2036240" y="1326321"/>
                </a:cubicBezTo>
                <a:cubicBezTo>
                  <a:pt x="1734350" y="1354429"/>
                  <a:pt x="1782181" y="1284091"/>
                  <a:pt x="1668106" y="1326321"/>
                </a:cubicBezTo>
                <a:cubicBezTo>
                  <a:pt x="1554031" y="1368551"/>
                  <a:pt x="1224386" y="1288137"/>
                  <a:pt x="1092897" y="1326321"/>
                </a:cubicBezTo>
                <a:cubicBezTo>
                  <a:pt x="961408" y="1364505"/>
                  <a:pt x="324664" y="1283589"/>
                  <a:pt x="0" y="1326321"/>
                </a:cubicBezTo>
                <a:cubicBezTo>
                  <a:pt x="-33223" y="1152775"/>
                  <a:pt x="1833" y="1002127"/>
                  <a:pt x="0" y="897477"/>
                </a:cubicBezTo>
                <a:cubicBezTo>
                  <a:pt x="-1833" y="792827"/>
                  <a:pt x="2405" y="620535"/>
                  <a:pt x="0" y="481897"/>
                </a:cubicBezTo>
                <a:cubicBezTo>
                  <a:pt x="-2405" y="343259"/>
                  <a:pt x="52996" y="217301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304618" y="-80745"/>
                  <a:pt x="508553" y="32343"/>
                  <a:pt x="782284" y="0"/>
                </a:cubicBezTo>
                <a:cubicBezTo>
                  <a:pt x="1056015" y="-32343"/>
                  <a:pt x="1236497" y="66192"/>
                  <a:pt x="1564568" y="0"/>
                </a:cubicBezTo>
                <a:cubicBezTo>
                  <a:pt x="1892639" y="-66192"/>
                  <a:pt x="1832522" y="17938"/>
                  <a:pt x="1932702" y="0"/>
                </a:cubicBezTo>
                <a:cubicBezTo>
                  <a:pt x="2032882" y="-17938"/>
                  <a:pt x="2300360" y="46600"/>
                  <a:pt x="2507911" y="0"/>
                </a:cubicBezTo>
                <a:cubicBezTo>
                  <a:pt x="2715462" y="-46600"/>
                  <a:pt x="2759709" y="32197"/>
                  <a:pt x="2979582" y="0"/>
                </a:cubicBezTo>
                <a:cubicBezTo>
                  <a:pt x="3199455" y="-32197"/>
                  <a:pt x="3439124" y="11681"/>
                  <a:pt x="3658329" y="0"/>
                </a:cubicBezTo>
                <a:cubicBezTo>
                  <a:pt x="3877534" y="-11681"/>
                  <a:pt x="4086086" y="74417"/>
                  <a:pt x="4440613" y="0"/>
                </a:cubicBezTo>
                <a:cubicBezTo>
                  <a:pt x="4795140" y="-74417"/>
                  <a:pt x="4608375" y="3587"/>
                  <a:pt x="4705209" y="0"/>
                </a:cubicBezTo>
                <a:cubicBezTo>
                  <a:pt x="4802043" y="-3587"/>
                  <a:pt x="4985766" y="46293"/>
                  <a:pt x="5176880" y="0"/>
                </a:cubicBezTo>
                <a:cubicBezTo>
                  <a:pt x="5367994" y="-46293"/>
                  <a:pt x="5589619" y="59815"/>
                  <a:pt x="5855627" y="0"/>
                </a:cubicBezTo>
                <a:cubicBezTo>
                  <a:pt x="6121635" y="-59815"/>
                  <a:pt x="6120503" y="18587"/>
                  <a:pt x="6223761" y="0"/>
                </a:cubicBezTo>
                <a:cubicBezTo>
                  <a:pt x="6327019" y="-18587"/>
                  <a:pt x="6622316" y="33418"/>
                  <a:pt x="6902507" y="0"/>
                </a:cubicBezTo>
                <a:cubicBezTo>
                  <a:pt x="7182698" y="-33418"/>
                  <a:pt x="7191987" y="21891"/>
                  <a:pt x="7477716" y="0"/>
                </a:cubicBezTo>
                <a:cubicBezTo>
                  <a:pt x="7763445" y="-21891"/>
                  <a:pt x="7755147" y="30556"/>
                  <a:pt x="7949388" y="0"/>
                </a:cubicBezTo>
                <a:cubicBezTo>
                  <a:pt x="8143629" y="-30556"/>
                  <a:pt x="8437040" y="38772"/>
                  <a:pt x="8628134" y="0"/>
                </a:cubicBezTo>
                <a:cubicBezTo>
                  <a:pt x="8819228" y="-38772"/>
                  <a:pt x="9096211" y="77100"/>
                  <a:pt x="9306881" y="0"/>
                </a:cubicBezTo>
                <a:cubicBezTo>
                  <a:pt x="9517551" y="-77100"/>
                  <a:pt x="10099471" y="65118"/>
                  <a:pt x="10353761" y="0"/>
                </a:cubicBezTo>
                <a:cubicBezTo>
                  <a:pt x="10382847" y="99077"/>
                  <a:pt x="10353008" y="304036"/>
                  <a:pt x="10353761" y="415581"/>
                </a:cubicBezTo>
                <a:cubicBezTo>
                  <a:pt x="10354514" y="527126"/>
                  <a:pt x="10311458" y="657730"/>
                  <a:pt x="10353761" y="831161"/>
                </a:cubicBezTo>
                <a:cubicBezTo>
                  <a:pt x="10396064" y="1004592"/>
                  <a:pt x="10318735" y="1165168"/>
                  <a:pt x="10353761" y="1326321"/>
                </a:cubicBezTo>
                <a:cubicBezTo>
                  <a:pt x="10156379" y="1375737"/>
                  <a:pt x="9905415" y="1285692"/>
                  <a:pt x="9675014" y="1326321"/>
                </a:cubicBezTo>
                <a:cubicBezTo>
                  <a:pt x="9444613" y="1366950"/>
                  <a:pt x="9532809" y="1325758"/>
                  <a:pt x="9410418" y="1326321"/>
                </a:cubicBezTo>
                <a:cubicBezTo>
                  <a:pt x="9288027" y="1326884"/>
                  <a:pt x="9168063" y="1324128"/>
                  <a:pt x="8938747" y="1326321"/>
                </a:cubicBezTo>
                <a:cubicBezTo>
                  <a:pt x="8709431" y="1328514"/>
                  <a:pt x="8443545" y="1279866"/>
                  <a:pt x="8156463" y="1326321"/>
                </a:cubicBezTo>
                <a:cubicBezTo>
                  <a:pt x="7869381" y="1372776"/>
                  <a:pt x="7850636" y="1305305"/>
                  <a:pt x="7581254" y="1326321"/>
                </a:cubicBezTo>
                <a:cubicBezTo>
                  <a:pt x="7311872" y="1347337"/>
                  <a:pt x="7154257" y="1295644"/>
                  <a:pt x="6798970" y="1326321"/>
                </a:cubicBezTo>
                <a:cubicBezTo>
                  <a:pt x="6443683" y="1356998"/>
                  <a:pt x="6551050" y="1283565"/>
                  <a:pt x="6430836" y="1326321"/>
                </a:cubicBezTo>
                <a:cubicBezTo>
                  <a:pt x="6310622" y="1369077"/>
                  <a:pt x="6258558" y="1297279"/>
                  <a:pt x="6166240" y="1326321"/>
                </a:cubicBezTo>
                <a:cubicBezTo>
                  <a:pt x="6073922" y="1355363"/>
                  <a:pt x="5979079" y="1295379"/>
                  <a:pt x="5901644" y="1326321"/>
                </a:cubicBezTo>
                <a:cubicBezTo>
                  <a:pt x="5824209" y="1357263"/>
                  <a:pt x="5766045" y="1320103"/>
                  <a:pt x="5637048" y="1326321"/>
                </a:cubicBezTo>
                <a:cubicBezTo>
                  <a:pt x="5508051" y="1332539"/>
                  <a:pt x="5325322" y="1260703"/>
                  <a:pt x="5061839" y="1326321"/>
                </a:cubicBezTo>
                <a:cubicBezTo>
                  <a:pt x="4798356" y="1391939"/>
                  <a:pt x="4869335" y="1321927"/>
                  <a:pt x="4797243" y="1326321"/>
                </a:cubicBezTo>
                <a:cubicBezTo>
                  <a:pt x="4725151" y="1330715"/>
                  <a:pt x="4416829" y="1287608"/>
                  <a:pt x="4118496" y="1326321"/>
                </a:cubicBezTo>
                <a:cubicBezTo>
                  <a:pt x="3820163" y="1365034"/>
                  <a:pt x="3626136" y="1321144"/>
                  <a:pt x="3439749" y="1326321"/>
                </a:cubicBezTo>
                <a:cubicBezTo>
                  <a:pt x="3253362" y="1331498"/>
                  <a:pt x="3048048" y="1321562"/>
                  <a:pt x="2657465" y="1326321"/>
                </a:cubicBezTo>
                <a:cubicBezTo>
                  <a:pt x="2266882" y="1331080"/>
                  <a:pt x="2496501" y="1323126"/>
                  <a:pt x="2392869" y="1326321"/>
                </a:cubicBezTo>
                <a:cubicBezTo>
                  <a:pt x="2289237" y="1329516"/>
                  <a:pt x="1976931" y="1246507"/>
                  <a:pt x="1714123" y="1326321"/>
                </a:cubicBezTo>
                <a:cubicBezTo>
                  <a:pt x="1451315" y="1406135"/>
                  <a:pt x="1283799" y="1270815"/>
                  <a:pt x="1138914" y="1326321"/>
                </a:cubicBezTo>
                <a:cubicBezTo>
                  <a:pt x="994029" y="1381827"/>
                  <a:pt x="462416" y="1310142"/>
                  <a:pt x="0" y="1326321"/>
                </a:cubicBezTo>
                <a:cubicBezTo>
                  <a:pt x="-10432" y="1154516"/>
                  <a:pt x="48831" y="1033703"/>
                  <a:pt x="0" y="910740"/>
                </a:cubicBezTo>
                <a:cubicBezTo>
                  <a:pt x="-48831" y="787777"/>
                  <a:pt x="37530" y="599118"/>
                  <a:pt x="0" y="481897"/>
                </a:cubicBezTo>
                <a:cubicBezTo>
                  <a:pt x="-37530" y="364676"/>
                  <a:pt x="33868" y="178606"/>
                  <a:pt x="0" y="0"/>
                </a:cubicBezTo>
                <a:close/>
              </a:path>
            </a:pathLst>
          </a:custGeom>
          <a:pattFill prst="smCheck">
            <a:fgClr>
              <a:srgbClr val="0070C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42882672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 from cheapest restaurant city of </a:t>
            </a:r>
            <a:r>
              <a:rPr lang="en-US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india</a:t>
            </a:r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and united state 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50F462D4-F1EF-D139-5C98-86B048F2EF7C}"/>
              </a:ext>
            </a:extLst>
          </p:cNvPr>
          <p:cNvSpPr/>
          <p:nvPr/>
        </p:nvSpPr>
        <p:spPr>
          <a:xfrm>
            <a:off x="1120877" y="1935921"/>
            <a:ext cx="9792929" cy="4404852"/>
          </a:xfrm>
          <a:custGeom>
            <a:avLst/>
            <a:gdLst>
              <a:gd name="connsiteX0" fmla="*/ 0 w 9792929"/>
              <a:gd name="connsiteY0" fmla="*/ 1542711 h 4404852"/>
              <a:gd name="connsiteX1" fmla="*/ 4345858 w 9792929"/>
              <a:gd name="connsiteY1" fmla="*/ 1542711 h 4404852"/>
              <a:gd name="connsiteX2" fmla="*/ 4345858 w 9792929"/>
              <a:gd name="connsiteY2" fmla="*/ 1101213 h 4404852"/>
              <a:gd name="connsiteX3" fmla="*/ 3795252 w 9792929"/>
              <a:gd name="connsiteY3" fmla="*/ 1101213 h 4404852"/>
              <a:gd name="connsiteX4" fmla="*/ 4896465 w 9792929"/>
              <a:gd name="connsiteY4" fmla="*/ 0 h 4404852"/>
              <a:gd name="connsiteX5" fmla="*/ 5997678 w 9792929"/>
              <a:gd name="connsiteY5" fmla="*/ 1101213 h 4404852"/>
              <a:gd name="connsiteX6" fmla="*/ 5447071 w 9792929"/>
              <a:gd name="connsiteY6" fmla="*/ 1101213 h 4404852"/>
              <a:gd name="connsiteX7" fmla="*/ 5447071 w 9792929"/>
              <a:gd name="connsiteY7" fmla="*/ 1542711 h 4404852"/>
              <a:gd name="connsiteX8" fmla="*/ 9792929 w 9792929"/>
              <a:gd name="connsiteY8" fmla="*/ 1542711 h 4404852"/>
              <a:gd name="connsiteX9" fmla="*/ 9792929 w 9792929"/>
              <a:gd name="connsiteY9" fmla="*/ 4404852 h 4404852"/>
              <a:gd name="connsiteX10" fmla="*/ 0 w 9792929"/>
              <a:gd name="connsiteY10" fmla="*/ 4404852 h 4404852"/>
              <a:gd name="connsiteX11" fmla="*/ 0 w 9792929"/>
              <a:gd name="connsiteY11" fmla="*/ 1542711 h 440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92929" h="4404852" fill="none" extrusionOk="0">
                <a:moveTo>
                  <a:pt x="0" y="1542711"/>
                </a:moveTo>
                <a:cubicBezTo>
                  <a:pt x="886819" y="1664859"/>
                  <a:pt x="2254465" y="1424227"/>
                  <a:pt x="4345858" y="1542711"/>
                </a:cubicBezTo>
                <a:cubicBezTo>
                  <a:pt x="4366280" y="1359747"/>
                  <a:pt x="4307536" y="1159772"/>
                  <a:pt x="4345858" y="1101213"/>
                </a:cubicBezTo>
                <a:cubicBezTo>
                  <a:pt x="4177802" y="1071336"/>
                  <a:pt x="4064962" y="1064722"/>
                  <a:pt x="3795252" y="1101213"/>
                </a:cubicBezTo>
                <a:cubicBezTo>
                  <a:pt x="3922186" y="816251"/>
                  <a:pt x="4381626" y="510382"/>
                  <a:pt x="4896465" y="0"/>
                </a:cubicBezTo>
                <a:cubicBezTo>
                  <a:pt x="5089513" y="314370"/>
                  <a:pt x="5463950" y="554982"/>
                  <a:pt x="5997678" y="1101213"/>
                </a:cubicBezTo>
                <a:cubicBezTo>
                  <a:pt x="5804192" y="1113229"/>
                  <a:pt x="5683802" y="1135867"/>
                  <a:pt x="5447071" y="1101213"/>
                </a:cubicBezTo>
                <a:cubicBezTo>
                  <a:pt x="5414879" y="1233223"/>
                  <a:pt x="5452628" y="1344005"/>
                  <a:pt x="5447071" y="1542711"/>
                </a:cubicBezTo>
                <a:cubicBezTo>
                  <a:pt x="6106275" y="1507737"/>
                  <a:pt x="8118429" y="1521272"/>
                  <a:pt x="9792929" y="1542711"/>
                </a:cubicBezTo>
                <a:cubicBezTo>
                  <a:pt x="9724389" y="1833386"/>
                  <a:pt x="9824394" y="3411728"/>
                  <a:pt x="9792929" y="4404852"/>
                </a:cubicBezTo>
                <a:cubicBezTo>
                  <a:pt x="6605778" y="4514228"/>
                  <a:pt x="1163075" y="4326187"/>
                  <a:pt x="0" y="4404852"/>
                </a:cubicBezTo>
                <a:cubicBezTo>
                  <a:pt x="-70318" y="3056385"/>
                  <a:pt x="-18809" y="2855984"/>
                  <a:pt x="0" y="1542711"/>
                </a:cubicBezTo>
                <a:close/>
              </a:path>
              <a:path w="9792929" h="4404852" stroke="0" extrusionOk="0">
                <a:moveTo>
                  <a:pt x="0" y="1542711"/>
                </a:moveTo>
                <a:cubicBezTo>
                  <a:pt x="1425008" y="1681912"/>
                  <a:pt x="2405845" y="1491207"/>
                  <a:pt x="4345858" y="1542711"/>
                </a:cubicBezTo>
                <a:cubicBezTo>
                  <a:pt x="4318960" y="1399924"/>
                  <a:pt x="4370373" y="1262495"/>
                  <a:pt x="4345858" y="1101213"/>
                </a:cubicBezTo>
                <a:cubicBezTo>
                  <a:pt x="4171144" y="1091098"/>
                  <a:pt x="4044331" y="1057108"/>
                  <a:pt x="3795252" y="1101213"/>
                </a:cubicBezTo>
                <a:cubicBezTo>
                  <a:pt x="3994687" y="822430"/>
                  <a:pt x="4611761" y="282710"/>
                  <a:pt x="4896465" y="0"/>
                </a:cubicBezTo>
                <a:cubicBezTo>
                  <a:pt x="5391854" y="420026"/>
                  <a:pt x="5884815" y="907105"/>
                  <a:pt x="5997678" y="1101213"/>
                </a:cubicBezTo>
                <a:cubicBezTo>
                  <a:pt x="5876203" y="1054083"/>
                  <a:pt x="5605917" y="1105453"/>
                  <a:pt x="5447071" y="1101213"/>
                </a:cubicBezTo>
                <a:cubicBezTo>
                  <a:pt x="5416596" y="1154118"/>
                  <a:pt x="5446778" y="1418496"/>
                  <a:pt x="5447071" y="1542711"/>
                </a:cubicBezTo>
                <a:cubicBezTo>
                  <a:pt x="6174802" y="1379967"/>
                  <a:pt x="7965355" y="1658567"/>
                  <a:pt x="9792929" y="1542711"/>
                </a:cubicBezTo>
                <a:cubicBezTo>
                  <a:pt x="9666696" y="2235805"/>
                  <a:pt x="9894469" y="3017072"/>
                  <a:pt x="9792929" y="4404852"/>
                </a:cubicBezTo>
                <a:cubicBezTo>
                  <a:pt x="8619177" y="4561930"/>
                  <a:pt x="4663472" y="4265051"/>
                  <a:pt x="0" y="4404852"/>
                </a:cubicBezTo>
                <a:cubicBezTo>
                  <a:pt x="151526" y="3273047"/>
                  <a:pt x="-40030" y="2451368"/>
                  <a:pt x="0" y="1542711"/>
                </a:cubicBezTo>
                <a:close/>
              </a:path>
            </a:pathLst>
          </a:custGeom>
          <a:solidFill>
            <a:srgbClr val="FFFF00"/>
          </a:solidFill>
          <a:ln>
            <a:extLst>
              <a:ext uri="{C807C97D-BFC1-408E-A445-0C87EB9F89A2}">
                <ask:lineSketchStyleProps xmlns:ask="http://schemas.microsoft.com/office/drawing/2018/sketchyshapes" sd="2894481115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In India we found the cheapest restaurant in city Faridabad with average cost for two is 447.6 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Similarly in United State we found the cheapest restaurant in city Miller with average cost for two is 0 (Null).</a:t>
            </a:r>
          </a:p>
        </p:txBody>
      </p:sp>
    </p:spTree>
    <p:extLst>
      <p:ext uri="{BB962C8B-B14F-4D97-AF65-F5344CB8AC3E}">
        <p14:creationId xmlns:p14="http://schemas.microsoft.com/office/powerpoint/2010/main" val="391311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9153-8A4A-4D18-158B-FD41449551D8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353761"/>
              <a:gd name="connsiteY0" fmla="*/ 0 h 1326321"/>
              <a:gd name="connsiteX1" fmla="*/ 483176 w 10353761"/>
              <a:gd name="connsiteY1" fmla="*/ 0 h 1326321"/>
              <a:gd name="connsiteX2" fmla="*/ 966351 w 10353761"/>
              <a:gd name="connsiteY2" fmla="*/ 0 h 1326321"/>
              <a:gd name="connsiteX3" fmla="*/ 1345989 w 10353761"/>
              <a:gd name="connsiteY3" fmla="*/ 0 h 1326321"/>
              <a:gd name="connsiteX4" fmla="*/ 1725627 w 10353761"/>
              <a:gd name="connsiteY4" fmla="*/ 0 h 1326321"/>
              <a:gd name="connsiteX5" fmla="*/ 2519415 w 10353761"/>
              <a:gd name="connsiteY5" fmla="*/ 0 h 1326321"/>
              <a:gd name="connsiteX6" fmla="*/ 2899053 w 10353761"/>
              <a:gd name="connsiteY6" fmla="*/ 0 h 1326321"/>
              <a:gd name="connsiteX7" fmla="*/ 3382229 w 10353761"/>
              <a:gd name="connsiteY7" fmla="*/ 0 h 1326321"/>
              <a:gd name="connsiteX8" fmla="*/ 3865404 w 10353761"/>
              <a:gd name="connsiteY8" fmla="*/ 0 h 1326321"/>
              <a:gd name="connsiteX9" fmla="*/ 4762730 w 10353761"/>
              <a:gd name="connsiteY9" fmla="*/ 0 h 1326321"/>
              <a:gd name="connsiteX10" fmla="*/ 5142368 w 10353761"/>
              <a:gd name="connsiteY10" fmla="*/ 0 h 1326321"/>
              <a:gd name="connsiteX11" fmla="*/ 6039694 w 10353761"/>
              <a:gd name="connsiteY11" fmla="*/ 0 h 1326321"/>
              <a:gd name="connsiteX12" fmla="*/ 6522869 w 10353761"/>
              <a:gd name="connsiteY12" fmla="*/ 0 h 1326321"/>
              <a:gd name="connsiteX13" fmla="*/ 7316658 w 10353761"/>
              <a:gd name="connsiteY13" fmla="*/ 0 h 1326321"/>
              <a:gd name="connsiteX14" fmla="*/ 8006909 w 10353761"/>
              <a:gd name="connsiteY14" fmla="*/ 0 h 1326321"/>
              <a:gd name="connsiteX15" fmla="*/ 8490084 w 10353761"/>
              <a:gd name="connsiteY15" fmla="*/ 0 h 1326321"/>
              <a:gd name="connsiteX16" fmla="*/ 8973260 w 10353761"/>
              <a:gd name="connsiteY16" fmla="*/ 0 h 1326321"/>
              <a:gd name="connsiteX17" fmla="*/ 9663510 w 10353761"/>
              <a:gd name="connsiteY17" fmla="*/ 0 h 1326321"/>
              <a:gd name="connsiteX18" fmla="*/ 10353761 w 10353761"/>
              <a:gd name="connsiteY18" fmla="*/ 0 h 1326321"/>
              <a:gd name="connsiteX19" fmla="*/ 10353761 w 10353761"/>
              <a:gd name="connsiteY19" fmla="*/ 676424 h 1326321"/>
              <a:gd name="connsiteX20" fmla="*/ 10353761 w 10353761"/>
              <a:gd name="connsiteY20" fmla="*/ 1326321 h 1326321"/>
              <a:gd name="connsiteX21" fmla="*/ 9663510 w 10353761"/>
              <a:gd name="connsiteY21" fmla="*/ 1326321 h 1326321"/>
              <a:gd name="connsiteX22" fmla="*/ 9180335 w 10353761"/>
              <a:gd name="connsiteY22" fmla="*/ 1326321 h 1326321"/>
              <a:gd name="connsiteX23" fmla="*/ 8283009 w 10353761"/>
              <a:gd name="connsiteY23" fmla="*/ 1326321 h 1326321"/>
              <a:gd name="connsiteX24" fmla="*/ 7592758 w 10353761"/>
              <a:gd name="connsiteY24" fmla="*/ 1326321 h 1326321"/>
              <a:gd name="connsiteX25" fmla="*/ 6695432 w 10353761"/>
              <a:gd name="connsiteY25" fmla="*/ 1326321 h 1326321"/>
              <a:gd name="connsiteX26" fmla="*/ 6212257 w 10353761"/>
              <a:gd name="connsiteY26" fmla="*/ 1326321 h 1326321"/>
              <a:gd name="connsiteX27" fmla="*/ 5832619 w 10353761"/>
              <a:gd name="connsiteY27" fmla="*/ 1326321 h 1326321"/>
              <a:gd name="connsiteX28" fmla="*/ 4935293 w 10353761"/>
              <a:gd name="connsiteY28" fmla="*/ 1326321 h 1326321"/>
              <a:gd name="connsiteX29" fmla="*/ 4141504 w 10353761"/>
              <a:gd name="connsiteY29" fmla="*/ 1326321 h 1326321"/>
              <a:gd name="connsiteX30" fmla="*/ 3451254 w 10353761"/>
              <a:gd name="connsiteY30" fmla="*/ 1326321 h 1326321"/>
              <a:gd name="connsiteX31" fmla="*/ 2553928 w 10353761"/>
              <a:gd name="connsiteY31" fmla="*/ 1326321 h 1326321"/>
              <a:gd name="connsiteX32" fmla="*/ 1760139 w 10353761"/>
              <a:gd name="connsiteY32" fmla="*/ 1326321 h 1326321"/>
              <a:gd name="connsiteX33" fmla="*/ 1173426 w 10353761"/>
              <a:gd name="connsiteY33" fmla="*/ 1326321 h 1326321"/>
              <a:gd name="connsiteX34" fmla="*/ 0 w 10353761"/>
              <a:gd name="connsiteY34" fmla="*/ 1326321 h 1326321"/>
              <a:gd name="connsiteX35" fmla="*/ 0 w 10353761"/>
              <a:gd name="connsiteY35" fmla="*/ 689687 h 1326321"/>
              <a:gd name="connsiteX36" fmla="*/ 0 w 10353761"/>
              <a:gd name="connsiteY36" fmla="*/ 0 h 13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53761" h="1326321" fill="none" extrusionOk="0">
                <a:moveTo>
                  <a:pt x="0" y="0"/>
                </a:moveTo>
                <a:cubicBezTo>
                  <a:pt x="172310" y="14436"/>
                  <a:pt x="255370" y="20930"/>
                  <a:pt x="483176" y="0"/>
                </a:cubicBezTo>
                <a:cubicBezTo>
                  <a:pt x="710982" y="-20930"/>
                  <a:pt x="772742" y="-3518"/>
                  <a:pt x="966351" y="0"/>
                </a:cubicBezTo>
                <a:cubicBezTo>
                  <a:pt x="1159960" y="3518"/>
                  <a:pt x="1175581" y="-6527"/>
                  <a:pt x="1345989" y="0"/>
                </a:cubicBezTo>
                <a:cubicBezTo>
                  <a:pt x="1516397" y="6527"/>
                  <a:pt x="1637257" y="-11661"/>
                  <a:pt x="1725627" y="0"/>
                </a:cubicBezTo>
                <a:cubicBezTo>
                  <a:pt x="1813997" y="11661"/>
                  <a:pt x="2246302" y="31907"/>
                  <a:pt x="2519415" y="0"/>
                </a:cubicBezTo>
                <a:cubicBezTo>
                  <a:pt x="2792528" y="-31907"/>
                  <a:pt x="2757083" y="13485"/>
                  <a:pt x="2899053" y="0"/>
                </a:cubicBezTo>
                <a:cubicBezTo>
                  <a:pt x="3041023" y="-13485"/>
                  <a:pt x="3155524" y="-11102"/>
                  <a:pt x="3382229" y="0"/>
                </a:cubicBezTo>
                <a:cubicBezTo>
                  <a:pt x="3608934" y="11102"/>
                  <a:pt x="3732215" y="23323"/>
                  <a:pt x="3865404" y="0"/>
                </a:cubicBezTo>
                <a:cubicBezTo>
                  <a:pt x="3998593" y="-23323"/>
                  <a:pt x="4344991" y="1328"/>
                  <a:pt x="4762730" y="0"/>
                </a:cubicBezTo>
                <a:cubicBezTo>
                  <a:pt x="5180469" y="-1328"/>
                  <a:pt x="5007821" y="-6528"/>
                  <a:pt x="5142368" y="0"/>
                </a:cubicBezTo>
                <a:cubicBezTo>
                  <a:pt x="5276915" y="6528"/>
                  <a:pt x="5734861" y="-30540"/>
                  <a:pt x="6039694" y="0"/>
                </a:cubicBezTo>
                <a:cubicBezTo>
                  <a:pt x="6344527" y="30540"/>
                  <a:pt x="6322766" y="13608"/>
                  <a:pt x="6522869" y="0"/>
                </a:cubicBezTo>
                <a:cubicBezTo>
                  <a:pt x="6722972" y="-13608"/>
                  <a:pt x="7130882" y="10319"/>
                  <a:pt x="7316658" y="0"/>
                </a:cubicBezTo>
                <a:cubicBezTo>
                  <a:pt x="7502434" y="-10319"/>
                  <a:pt x="7841689" y="-30832"/>
                  <a:pt x="8006909" y="0"/>
                </a:cubicBezTo>
                <a:cubicBezTo>
                  <a:pt x="8172129" y="30832"/>
                  <a:pt x="8320657" y="3649"/>
                  <a:pt x="8490084" y="0"/>
                </a:cubicBezTo>
                <a:cubicBezTo>
                  <a:pt x="8659511" y="-3649"/>
                  <a:pt x="8856963" y="11272"/>
                  <a:pt x="8973260" y="0"/>
                </a:cubicBezTo>
                <a:cubicBezTo>
                  <a:pt x="9089557" y="-11272"/>
                  <a:pt x="9426111" y="18915"/>
                  <a:pt x="9663510" y="0"/>
                </a:cubicBezTo>
                <a:cubicBezTo>
                  <a:pt x="9900909" y="-18915"/>
                  <a:pt x="10115824" y="-23364"/>
                  <a:pt x="10353761" y="0"/>
                </a:cubicBezTo>
                <a:cubicBezTo>
                  <a:pt x="10365248" y="136711"/>
                  <a:pt x="10366824" y="400500"/>
                  <a:pt x="10353761" y="676424"/>
                </a:cubicBezTo>
                <a:cubicBezTo>
                  <a:pt x="10340698" y="952348"/>
                  <a:pt x="10349716" y="1048367"/>
                  <a:pt x="10353761" y="1326321"/>
                </a:cubicBezTo>
                <a:cubicBezTo>
                  <a:pt x="10051970" y="1336044"/>
                  <a:pt x="9883619" y="1318837"/>
                  <a:pt x="9663510" y="1326321"/>
                </a:cubicBezTo>
                <a:cubicBezTo>
                  <a:pt x="9443401" y="1333805"/>
                  <a:pt x="9345669" y="1342418"/>
                  <a:pt x="9180335" y="1326321"/>
                </a:cubicBezTo>
                <a:cubicBezTo>
                  <a:pt x="9015001" y="1310224"/>
                  <a:pt x="8578260" y="1370222"/>
                  <a:pt x="8283009" y="1326321"/>
                </a:cubicBezTo>
                <a:cubicBezTo>
                  <a:pt x="7987758" y="1282420"/>
                  <a:pt x="7901159" y="1326278"/>
                  <a:pt x="7592758" y="1326321"/>
                </a:cubicBezTo>
                <a:cubicBezTo>
                  <a:pt x="7284357" y="1326364"/>
                  <a:pt x="7140893" y="1369814"/>
                  <a:pt x="6695432" y="1326321"/>
                </a:cubicBezTo>
                <a:cubicBezTo>
                  <a:pt x="6249971" y="1282828"/>
                  <a:pt x="6328164" y="1333957"/>
                  <a:pt x="6212257" y="1326321"/>
                </a:cubicBezTo>
                <a:cubicBezTo>
                  <a:pt x="6096351" y="1318685"/>
                  <a:pt x="5926193" y="1309761"/>
                  <a:pt x="5832619" y="1326321"/>
                </a:cubicBezTo>
                <a:cubicBezTo>
                  <a:pt x="5739045" y="1342881"/>
                  <a:pt x="5242481" y="1353209"/>
                  <a:pt x="4935293" y="1326321"/>
                </a:cubicBezTo>
                <a:cubicBezTo>
                  <a:pt x="4628105" y="1299433"/>
                  <a:pt x="4518327" y="1308342"/>
                  <a:pt x="4141504" y="1326321"/>
                </a:cubicBezTo>
                <a:cubicBezTo>
                  <a:pt x="3764681" y="1344300"/>
                  <a:pt x="3678326" y="1312221"/>
                  <a:pt x="3451254" y="1326321"/>
                </a:cubicBezTo>
                <a:cubicBezTo>
                  <a:pt x="3224182" y="1340422"/>
                  <a:pt x="2802859" y="1353804"/>
                  <a:pt x="2553928" y="1326321"/>
                </a:cubicBezTo>
                <a:cubicBezTo>
                  <a:pt x="2304997" y="1298838"/>
                  <a:pt x="1932591" y="1343780"/>
                  <a:pt x="1760139" y="1326321"/>
                </a:cubicBezTo>
                <a:cubicBezTo>
                  <a:pt x="1587687" y="1308862"/>
                  <a:pt x="1383329" y="1322404"/>
                  <a:pt x="1173426" y="1326321"/>
                </a:cubicBezTo>
                <a:cubicBezTo>
                  <a:pt x="963523" y="1330238"/>
                  <a:pt x="394166" y="1372966"/>
                  <a:pt x="0" y="1326321"/>
                </a:cubicBezTo>
                <a:cubicBezTo>
                  <a:pt x="-5662" y="1164637"/>
                  <a:pt x="31596" y="822879"/>
                  <a:pt x="0" y="689687"/>
                </a:cubicBezTo>
                <a:cubicBezTo>
                  <a:pt x="-31596" y="556495"/>
                  <a:pt x="30789" y="321219"/>
                  <a:pt x="0" y="0"/>
                </a:cubicBezTo>
                <a:close/>
              </a:path>
              <a:path w="10353761" h="1326321" stroke="0" extrusionOk="0">
                <a:moveTo>
                  <a:pt x="0" y="0"/>
                </a:moveTo>
                <a:cubicBezTo>
                  <a:pt x="84657" y="16343"/>
                  <a:pt x="211684" y="10829"/>
                  <a:pt x="379638" y="0"/>
                </a:cubicBezTo>
                <a:cubicBezTo>
                  <a:pt x="547592" y="-10829"/>
                  <a:pt x="853782" y="-38647"/>
                  <a:pt x="1173426" y="0"/>
                </a:cubicBezTo>
                <a:cubicBezTo>
                  <a:pt x="1493070" y="38647"/>
                  <a:pt x="1783009" y="-2968"/>
                  <a:pt x="1967215" y="0"/>
                </a:cubicBezTo>
                <a:cubicBezTo>
                  <a:pt x="2151421" y="2968"/>
                  <a:pt x="2491559" y="2515"/>
                  <a:pt x="2657465" y="0"/>
                </a:cubicBezTo>
                <a:cubicBezTo>
                  <a:pt x="2823371" y="-2515"/>
                  <a:pt x="2887352" y="-11176"/>
                  <a:pt x="3037103" y="0"/>
                </a:cubicBezTo>
                <a:cubicBezTo>
                  <a:pt x="3186854" y="11176"/>
                  <a:pt x="3414299" y="-12606"/>
                  <a:pt x="3520279" y="0"/>
                </a:cubicBezTo>
                <a:cubicBezTo>
                  <a:pt x="3626259" y="12606"/>
                  <a:pt x="3940373" y="-6045"/>
                  <a:pt x="4106992" y="0"/>
                </a:cubicBezTo>
                <a:cubicBezTo>
                  <a:pt x="4273611" y="6045"/>
                  <a:pt x="4631340" y="30988"/>
                  <a:pt x="4797243" y="0"/>
                </a:cubicBezTo>
                <a:cubicBezTo>
                  <a:pt x="4963146" y="-30988"/>
                  <a:pt x="5337794" y="-30064"/>
                  <a:pt x="5694569" y="0"/>
                </a:cubicBezTo>
                <a:cubicBezTo>
                  <a:pt x="6051344" y="30064"/>
                  <a:pt x="6272110" y="8262"/>
                  <a:pt x="6488357" y="0"/>
                </a:cubicBezTo>
                <a:cubicBezTo>
                  <a:pt x="6704604" y="-8262"/>
                  <a:pt x="6786012" y="12273"/>
                  <a:pt x="6867995" y="0"/>
                </a:cubicBezTo>
                <a:cubicBezTo>
                  <a:pt x="6949978" y="-12273"/>
                  <a:pt x="7172576" y="1322"/>
                  <a:pt x="7351170" y="0"/>
                </a:cubicBezTo>
                <a:cubicBezTo>
                  <a:pt x="7529765" y="-1322"/>
                  <a:pt x="7728485" y="-24297"/>
                  <a:pt x="7937883" y="0"/>
                </a:cubicBezTo>
                <a:cubicBezTo>
                  <a:pt x="8147281" y="24297"/>
                  <a:pt x="8387641" y="27198"/>
                  <a:pt x="8731672" y="0"/>
                </a:cubicBezTo>
                <a:cubicBezTo>
                  <a:pt x="9075703" y="-27198"/>
                  <a:pt x="9156702" y="3199"/>
                  <a:pt x="9318385" y="0"/>
                </a:cubicBezTo>
                <a:cubicBezTo>
                  <a:pt x="9480068" y="-3199"/>
                  <a:pt x="9926491" y="13621"/>
                  <a:pt x="10353761" y="0"/>
                </a:cubicBezTo>
                <a:cubicBezTo>
                  <a:pt x="10338487" y="222619"/>
                  <a:pt x="10354994" y="383045"/>
                  <a:pt x="10353761" y="636634"/>
                </a:cubicBezTo>
                <a:cubicBezTo>
                  <a:pt x="10352528" y="890223"/>
                  <a:pt x="10381729" y="1110443"/>
                  <a:pt x="10353761" y="1326321"/>
                </a:cubicBezTo>
                <a:cubicBezTo>
                  <a:pt x="10158856" y="1337581"/>
                  <a:pt x="10009087" y="1324386"/>
                  <a:pt x="9870585" y="1326321"/>
                </a:cubicBezTo>
                <a:cubicBezTo>
                  <a:pt x="9732083" y="1328256"/>
                  <a:pt x="9309104" y="1325983"/>
                  <a:pt x="9076797" y="1326321"/>
                </a:cubicBezTo>
                <a:cubicBezTo>
                  <a:pt x="8844490" y="1326659"/>
                  <a:pt x="8524921" y="1340220"/>
                  <a:pt x="8283009" y="1326321"/>
                </a:cubicBezTo>
                <a:cubicBezTo>
                  <a:pt x="8041097" y="1312422"/>
                  <a:pt x="7902206" y="1353914"/>
                  <a:pt x="7696296" y="1326321"/>
                </a:cubicBezTo>
                <a:cubicBezTo>
                  <a:pt x="7490386" y="1298728"/>
                  <a:pt x="7268519" y="1303593"/>
                  <a:pt x="6902507" y="1326321"/>
                </a:cubicBezTo>
                <a:cubicBezTo>
                  <a:pt x="6536495" y="1349049"/>
                  <a:pt x="6604922" y="1330509"/>
                  <a:pt x="6522869" y="1326321"/>
                </a:cubicBezTo>
                <a:cubicBezTo>
                  <a:pt x="6440816" y="1322133"/>
                  <a:pt x="5999222" y="1301005"/>
                  <a:pt x="5832619" y="1326321"/>
                </a:cubicBezTo>
                <a:cubicBezTo>
                  <a:pt x="5666016" y="1351638"/>
                  <a:pt x="5477463" y="1335029"/>
                  <a:pt x="5142368" y="1326321"/>
                </a:cubicBezTo>
                <a:cubicBezTo>
                  <a:pt x="4807273" y="1317613"/>
                  <a:pt x="4704612" y="1315148"/>
                  <a:pt x="4348580" y="1326321"/>
                </a:cubicBezTo>
                <a:cubicBezTo>
                  <a:pt x="3992548" y="1337494"/>
                  <a:pt x="3925261" y="1323930"/>
                  <a:pt x="3761866" y="1326321"/>
                </a:cubicBezTo>
                <a:cubicBezTo>
                  <a:pt x="3598471" y="1328712"/>
                  <a:pt x="3395650" y="1324718"/>
                  <a:pt x="3071616" y="1326321"/>
                </a:cubicBezTo>
                <a:cubicBezTo>
                  <a:pt x="2747582" y="1327925"/>
                  <a:pt x="2759778" y="1318103"/>
                  <a:pt x="2588440" y="1326321"/>
                </a:cubicBezTo>
                <a:cubicBezTo>
                  <a:pt x="2417102" y="1334539"/>
                  <a:pt x="2236587" y="1344949"/>
                  <a:pt x="2001727" y="1326321"/>
                </a:cubicBezTo>
                <a:cubicBezTo>
                  <a:pt x="1766867" y="1307693"/>
                  <a:pt x="1719220" y="1327661"/>
                  <a:pt x="1622089" y="1326321"/>
                </a:cubicBezTo>
                <a:cubicBezTo>
                  <a:pt x="1524958" y="1324981"/>
                  <a:pt x="999261" y="1338579"/>
                  <a:pt x="724763" y="1326321"/>
                </a:cubicBezTo>
                <a:cubicBezTo>
                  <a:pt x="450265" y="1314063"/>
                  <a:pt x="153384" y="1293470"/>
                  <a:pt x="0" y="1326321"/>
                </a:cubicBezTo>
                <a:cubicBezTo>
                  <a:pt x="15785" y="1014413"/>
                  <a:pt x="-31128" y="824204"/>
                  <a:pt x="0" y="689687"/>
                </a:cubicBezTo>
                <a:cubicBezTo>
                  <a:pt x="31128" y="555170"/>
                  <a:pt x="-33443" y="187381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874924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CITY WITH EXPENSIVE RESTAURANT INDIA AND UNITED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9F0F-A52D-F719-A0CC-E499E20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8"/>
            <a:ext cx="5106004" cy="4504211"/>
          </a:xfrm>
          <a:solidFill>
            <a:srgbClr val="00B0F0"/>
          </a:solidFill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Expensive Restaurant cities in India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5E70-FC38-7128-4707-65E9FA41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4504210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Expensive Restaurant Cities in united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15BF9-8691-7223-436D-C2A6A37C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2" y="2807110"/>
            <a:ext cx="4395137" cy="3785420"/>
          </a:xfrm>
          <a:custGeom>
            <a:avLst/>
            <a:gdLst>
              <a:gd name="connsiteX0" fmla="*/ 0 w 4395137"/>
              <a:gd name="connsiteY0" fmla="*/ 0 h 3785420"/>
              <a:gd name="connsiteX1" fmla="*/ 417538 w 4395137"/>
              <a:gd name="connsiteY1" fmla="*/ 0 h 3785420"/>
              <a:gd name="connsiteX2" fmla="*/ 966930 w 4395137"/>
              <a:gd name="connsiteY2" fmla="*/ 0 h 3785420"/>
              <a:gd name="connsiteX3" fmla="*/ 1604225 w 4395137"/>
              <a:gd name="connsiteY3" fmla="*/ 0 h 3785420"/>
              <a:gd name="connsiteX4" fmla="*/ 2241520 w 4395137"/>
              <a:gd name="connsiteY4" fmla="*/ 0 h 3785420"/>
              <a:gd name="connsiteX5" fmla="*/ 2746961 w 4395137"/>
              <a:gd name="connsiteY5" fmla="*/ 0 h 3785420"/>
              <a:gd name="connsiteX6" fmla="*/ 3252401 w 4395137"/>
              <a:gd name="connsiteY6" fmla="*/ 0 h 3785420"/>
              <a:gd name="connsiteX7" fmla="*/ 3845745 w 4395137"/>
              <a:gd name="connsiteY7" fmla="*/ 0 h 3785420"/>
              <a:gd name="connsiteX8" fmla="*/ 4395137 w 4395137"/>
              <a:gd name="connsiteY8" fmla="*/ 0 h 3785420"/>
              <a:gd name="connsiteX9" fmla="*/ 4395137 w 4395137"/>
              <a:gd name="connsiteY9" fmla="*/ 465066 h 3785420"/>
              <a:gd name="connsiteX10" fmla="*/ 4395137 w 4395137"/>
              <a:gd name="connsiteY10" fmla="*/ 892278 h 3785420"/>
              <a:gd name="connsiteX11" fmla="*/ 4395137 w 4395137"/>
              <a:gd name="connsiteY11" fmla="*/ 1508760 h 3785420"/>
              <a:gd name="connsiteX12" fmla="*/ 4395137 w 4395137"/>
              <a:gd name="connsiteY12" fmla="*/ 1973826 h 3785420"/>
              <a:gd name="connsiteX13" fmla="*/ 4395137 w 4395137"/>
              <a:gd name="connsiteY13" fmla="*/ 2401038 h 3785420"/>
              <a:gd name="connsiteX14" fmla="*/ 4395137 w 4395137"/>
              <a:gd name="connsiteY14" fmla="*/ 2866104 h 3785420"/>
              <a:gd name="connsiteX15" fmla="*/ 4395137 w 4395137"/>
              <a:gd name="connsiteY15" fmla="*/ 3785420 h 3785420"/>
              <a:gd name="connsiteX16" fmla="*/ 3845745 w 4395137"/>
              <a:gd name="connsiteY16" fmla="*/ 3785420 h 3785420"/>
              <a:gd name="connsiteX17" fmla="*/ 3340304 w 4395137"/>
              <a:gd name="connsiteY17" fmla="*/ 3785420 h 3785420"/>
              <a:gd name="connsiteX18" fmla="*/ 2746961 w 4395137"/>
              <a:gd name="connsiteY18" fmla="*/ 3785420 h 3785420"/>
              <a:gd name="connsiteX19" fmla="*/ 2109666 w 4395137"/>
              <a:gd name="connsiteY19" fmla="*/ 3785420 h 3785420"/>
              <a:gd name="connsiteX20" fmla="*/ 1516322 w 4395137"/>
              <a:gd name="connsiteY20" fmla="*/ 3785420 h 3785420"/>
              <a:gd name="connsiteX21" fmla="*/ 1098784 w 4395137"/>
              <a:gd name="connsiteY21" fmla="*/ 3785420 h 3785420"/>
              <a:gd name="connsiteX22" fmla="*/ 549392 w 4395137"/>
              <a:gd name="connsiteY22" fmla="*/ 3785420 h 3785420"/>
              <a:gd name="connsiteX23" fmla="*/ 0 w 4395137"/>
              <a:gd name="connsiteY23" fmla="*/ 3785420 h 3785420"/>
              <a:gd name="connsiteX24" fmla="*/ 0 w 4395137"/>
              <a:gd name="connsiteY24" fmla="*/ 3320354 h 3785420"/>
              <a:gd name="connsiteX25" fmla="*/ 0 w 4395137"/>
              <a:gd name="connsiteY25" fmla="*/ 2893142 h 3785420"/>
              <a:gd name="connsiteX26" fmla="*/ 0 w 4395137"/>
              <a:gd name="connsiteY26" fmla="*/ 2390222 h 3785420"/>
              <a:gd name="connsiteX27" fmla="*/ 0 w 4395137"/>
              <a:gd name="connsiteY27" fmla="*/ 1887302 h 3785420"/>
              <a:gd name="connsiteX28" fmla="*/ 0 w 4395137"/>
              <a:gd name="connsiteY28" fmla="*/ 1384382 h 3785420"/>
              <a:gd name="connsiteX29" fmla="*/ 0 w 4395137"/>
              <a:gd name="connsiteY29" fmla="*/ 767899 h 3785420"/>
              <a:gd name="connsiteX30" fmla="*/ 0 w 4395137"/>
              <a:gd name="connsiteY30" fmla="*/ 0 h 378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95137" h="3785420" fill="none" extrusionOk="0">
                <a:moveTo>
                  <a:pt x="0" y="0"/>
                </a:moveTo>
                <a:cubicBezTo>
                  <a:pt x="203970" y="-47772"/>
                  <a:pt x="301564" y="48838"/>
                  <a:pt x="417538" y="0"/>
                </a:cubicBezTo>
                <a:cubicBezTo>
                  <a:pt x="533512" y="-48838"/>
                  <a:pt x="722826" y="52734"/>
                  <a:pt x="966930" y="0"/>
                </a:cubicBezTo>
                <a:cubicBezTo>
                  <a:pt x="1211034" y="-52734"/>
                  <a:pt x="1413111" y="38266"/>
                  <a:pt x="1604225" y="0"/>
                </a:cubicBezTo>
                <a:cubicBezTo>
                  <a:pt x="1795340" y="-38266"/>
                  <a:pt x="2112917" y="75498"/>
                  <a:pt x="2241520" y="0"/>
                </a:cubicBezTo>
                <a:cubicBezTo>
                  <a:pt x="2370124" y="-75498"/>
                  <a:pt x="2542568" y="2386"/>
                  <a:pt x="2746961" y="0"/>
                </a:cubicBezTo>
                <a:cubicBezTo>
                  <a:pt x="2951354" y="-2386"/>
                  <a:pt x="3106728" y="50818"/>
                  <a:pt x="3252401" y="0"/>
                </a:cubicBezTo>
                <a:cubicBezTo>
                  <a:pt x="3398074" y="-50818"/>
                  <a:pt x="3555640" y="34205"/>
                  <a:pt x="3845745" y="0"/>
                </a:cubicBezTo>
                <a:cubicBezTo>
                  <a:pt x="4135850" y="-34205"/>
                  <a:pt x="4279628" y="33973"/>
                  <a:pt x="4395137" y="0"/>
                </a:cubicBezTo>
                <a:cubicBezTo>
                  <a:pt x="4441083" y="109280"/>
                  <a:pt x="4363902" y="343448"/>
                  <a:pt x="4395137" y="465066"/>
                </a:cubicBezTo>
                <a:cubicBezTo>
                  <a:pt x="4426372" y="586684"/>
                  <a:pt x="4381695" y="764605"/>
                  <a:pt x="4395137" y="892278"/>
                </a:cubicBezTo>
                <a:cubicBezTo>
                  <a:pt x="4408579" y="1019951"/>
                  <a:pt x="4389906" y="1241736"/>
                  <a:pt x="4395137" y="1508760"/>
                </a:cubicBezTo>
                <a:cubicBezTo>
                  <a:pt x="4400368" y="1775784"/>
                  <a:pt x="4341828" y="1779094"/>
                  <a:pt x="4395137" y="1973826"/>
                </a:cubicBezTo>
                <a:cubicBezTo>
                  <a:pt x="4448446" y="2168558"/>
                  <a:pt x="4364789" y="2270364"/>
                  <a:pt x="4395137" y="2401038"/>
                </a:cubicBezTo>
                <a:cubicBezTo>
                  <a:pt x="4425485" y="2531712"/>
                  <a:pt x="4348984" y="2693932"/>
                  <a:pt x="4395137" y="2866104"/>
                </a:cubicBezTo>
                <a:cubicBezTo>
                  <a:pt x="4441290" y="3038276"/>
                  <a:pt x="4307438" y="3513091"/>
                  <a:pt x="4395137" y="3785420"/>
                </a:cubicBezTo>
                <a:cubicBezTo>
                  <a:pt x="4210087" y="3793548"/>
                  <a:pt x="4074853" y="3768285"/>
                  <a:pt x="3845745" y="3785420"/>
                </a:cubicBezTo>
                <a:cubicBezTo>
                  <a:pt x="3616637" y="3802555"/>
                  <a:pt x="3452980" y="3775531"/>
                  <a:pt x="3340304" y="3785420"/>
                </a:cubicBezTo>
                <a:cubicBezTo>
                  <a:pt x="3227628" y="3795309"/>
                  <a:pt x="2915720" y="3740148"/>
                  <a:pt x="2746961" y="3785420"/>
                </a:cubicBezTo>
                <a:cubicBezTo>
                  <a:pt x="2578202" y="3830692"/>
                  <a:pt x="2297824" y="3761760"/>
                  <a:pt x="2109666" y="3785420"/>
                </a:cubicBezTo>
                <a:cubicBezTo>
                  <a:pt x="1921509" y="3809080"/>
                  <a:pt x="1641008" y="3778113"/>
                  <a:pt x="1516322" y="3785420"/>
                </a:cubicBezTo>
                <a:cubicBezTo>
                  <a:pt x="1391636" y="3792727"/>
                  <a:pt x="1209166" y="3771842"/>
                  <a:pt x="1098784" y="3785420"/>
                </a:cubicBezTo>
                <a:cubicBezTo>
                  <a:pt x="988402" y="3798998"/>
                  <a:pt x="723562" y="3766380"/>
                  <a:pt x="549392" y="3785420"/>
                </a:cubicBezTo>
                <a:cubicBezTo>
                  <a:pt x="375222" y="3804460"/>
                  <a:pt x="170159" y="3748266"/>
                  <a:pt x="0" y="3785420"/>
                </a:cubicBezTo>
                <a:cubicBezTo>
                  <a:pt x="-11306" y="3663089"/>
                  <a:pt x="10113" y="3473528"/>
                  <a:pt x="0" y="3320354"/>
                </a:cubicBezTo>
                <a:cubicBezTo>
                  <a:pt x="-10113" y="3167180"/>
                  <a:pt x="18666" y="3094276"/>
                  <a:pt x="0" y="2893142"/>
                </a:cubicBezTo>
                <a:cubicBezTo>
                  <a:pt x="-18666" y="2692008"/>
                  <a:pt x="25556" y="2586204"/>
                  <a:pt x="0" y="2390222"/>
                </a:cubicBezTo>
                <a:cubicBezTo>
                  <a:pt x="-25556" y="2194240"/>
                  <a:pt x="22290" y="2084127"/>
                  <a:pt x="0" y="1887302"/>
                </a:cubicBezTo>
                <a:cubicBezTo>
                  <a:pt x="-22290" y="1690477"/>
                  <a:pt x="12080" y="1585373"/>
                  <a:pt x="0" y="1384382"/>
                </a:cubicBezTo>
                <a:cubicBezTo>
                  <a:pt x="-12080" y="1183391"/>
                  <a:pt x="54449" y="926094"/>
                  <a:pt x="0" y="767899"/>
                </a:cubicBezTo>
                <a:cubicBezTo>
                  <a:pt x="-54449" y="609704"/>
                  <a:pt x="61994" y="309376"/>
                  <a:pt x="0" y="0"/>
                </a:cubicBezTo>
                <a:close/>
              </a:path>
              <a:path w="4395137" h="3785420" stroke="0" extrusionOk="0">
                <a:moveTo>
                  <a:pt x="0" y="0"/>
                </a:moveTo>
                <a:cubicBezTo>
                  <a:pt x="121908" y="-41726"/>
                  <a:pt x="367243" y="57196"/>
                  <a:pt x="505441" y="0"/>
                </a:cubicBezTo>
                <a:cubicBezTo>
                  <a:pt x="643639" y="-57196"/>
                  <a:pt x="985743" y="6263"/>
                  <a:pt x="1142736" y="0"/>
                </a:cubicBezTo>
                <a:cubicBezTo>
                  <a:pt x="1299729" y="-6263"/>
                  <a:pt x="1505527" y="58105"/>
                  <a:pt x="1648176" y="0"/>
                </a:cubicBezTo>
                <a:cubicBezTo>
                  <a:pt x="1790825" y="-58105"/>
                  <a:pt x="1901433" y="2831"/>
                  <a:pt x="2109666" y="0"/>
                </a:cubicBezTo>
                <a:cubicBezTo>
                  <a:pt x="2317899" y="-2831"/>
                  <a:pt x="2451541" y="55289"/>
                  <a:pt x="2615107" y="0"/>
                </a:cubicBezTo>
                <a:cubicBezTo>
                  <a:pt x="2778673" y="-55289"/>
                  <a:pt x="3050930" y="17425"/>
                  <a:pt x="3164499" y="0"/>
                </a:cubicBezTo>
                <a:cubicBezTo>
                  <a:pt x="3278068" y="-17425"/>
                  <a:pt x="3492331" y="42854"/>
                  <a:pt x="3713891" y="0"/>
                </a:cubicBezTo>
                <a:cubicBezTo>
                  <a:pt x="3935451" y="-42854"/>
                  <a:pt x="4184602" y="31036"/>
                  <a:pt x="4395137" y="0"/>
                </a:cubicBezTo>
                <a:cubicBezTo>
                  <a:pt x="4408079" y="165783"/>
                  <a:pt x="4377586" y="253286"/>
                  <a:pt x="4395137" y="427212"/>
                </a:cubicBezTo>
                <a:cubicBezTo>
                  <a:pt x="4412688" y="601138"/>
                  <a:pt x="4358352" y="717826"/>
                  <a:pt x="4395137" y="1005840"/>
                </a:cubicBezTo>
                <a:cubicBezTo>
                  <a:pt x="4431922" y="1293854"/>
                  <a:pt x="4369506" y="1312128"/>
                  <a:pt x="4395137" y="1470906"/>
                </a:cubicBezTo>
                <a:cubicBezTo>
                  <a:pt x="4420768" y="1629684"/>
                  <a:pt x="4338882" y="1752036"/>
                  <a:pt x="4395137" y="1973826"/>
                </a:cubicBezTo>
                <a:cubicBezTo>
                  <a:pt x="4451392" y="2195616"/>
                  <a:pt x="4345474" y="2320008"/>
                  <a:pt x="4395137" y="2476746"/>
                </a:cubicBezTo>
                <a:cubicBezTo>
                  <a:pt x="4444800" y="2633484"/>
                  <a:pt x="4376962" y="2807589"/>
                  <a:pt x="4395137" y="2903958"/>
                </a:cubicBezTo>
                <a:cubicBezTo>
                  <a:pt x="4413312" y="3000327"/>
                  <a:pt x="4337410" y="3425284"/>
                  <a:pt x="4395137" y="3785420"/>
                </a:cubicBezTo>
                <a:cubicBezTo>
                  <a:pt x="4252866" y="3796843"/>
                  <a:pt x="4075434" y="3746153"/>
                  <a:pt x="3889696" y="3785420"/>
                </a:cubicBezTo>
                <a:cubicBezTo>
                  <a:pt x="3703958" y="3824687"/>
                  <a:pt x="3599400" y="3781835"/>
                  <a:pt x="3472158" y="3785420"/>
                </a:cubicBezTo>
                <a:cubicBezTo>
                  <a:pt x="3344916" y="3789005"/>
                  <a:pt x="3224691" y="3753532"/>
                  <a:pt x="3054620" y="3785420"/>
                </a:cubicBezTo>
                <a:cubicBezTo>
                  <a:pt x="2884549" y="3817308"/>
                  <a:pt x="2653577" y="3764970"/>
                  <a:pt x="2461277" y="3785420"/>
                </a:cubicBezTo>
                <a:cubicBezTo>
                  <a:pt x="2268977" y="3805870"/>
                  <a:pt x="2054445" y="3765235"/>
                  <a:pt x="1823982" y="3785420"/>
                </a:cubicBezTo>
                <a:cubicBezTo>
                  <a:pt x="1593520" y="3805605"/>
                  <a:pt x="1473242" y="3783469"/>
                  <a:pt x="1362492" y="3785420"/>
                </a:cubicBezTo>
                <a:cubicBezTo>
                  <a:pt x="1251742" y="3787371"/>
                  <a:pt x="1023211" y="3766644"/>
                  <a:pt x="813100" y="3785420"/>
                </a:cubicBezTo>
                <a:cubicBezTo>
                  <a:pt x="602989" y="3804196"/>
                  <a:pt x="230000" y="3774042"/>
                  <a:pt x="0" y="3785420"/>
                </a:cubicBezTo>
                <a:cubicBezTo>
                  <a:pt x="-37212" y="3558949"/>
                  <a:pt x="32401" y="3419729"/>
                  <a:pt x="0" y="3168937"/>
                </a:cubicBezTo>
                <a:cubicBezTo>
                  <a:pt x="-32401" y="2918145"/>
                  <a:pt x="15325" y="2860782"/>
                  <a:pt x="0" y="2703871"/>
                </a:cubicBezTo>
                <a:cubicBezTo>
                  <a:pt x="-15325" y="2546960"/>
                  <a:pt x="26911" y="2408388"/>
                  <a:pt x="0" y="2200951"/>
                </a:cubicBezTo>
                <a:cubicBezTo>
                  <a:pt x="-26911" y="1993514"/>
                  <a:pt x="12529" y="1839077"/>
                  <a:pt x="0" y="1584469"/>
                </a:cubicBezTo>
                <a:cubicBezTo>
                  <a:pt x="-12529" y="1329861"/>
                  <a:pt x="50655" y="1293962"/>
                  <a:pt x="0" y="1081549"/>
                </a:cubicBezTo>
                <a:cubicBezTo>
                  <a:pt x="-50655" y="869136"/>
                  <a:pt x="53935" y="767420"/>
                  <a:pt x="0" y="540774"/>
                </a:cubicBezTo>
                <a:cubicBezTo>
                  <a:pt x="-53935" y="314128"/>
                  <a:pt x="57939" y="2584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87881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ED1B1-9DF2-5299-5CA2-CBC19934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01" y="2807110"/>
            <a:ext cx="4557757" cy="3785420"/>
          </a:xfrm>
          <a:custGeom>
            <a:avLst/>
            <a:gdLst>
              <a:gd name="connsiteX0" fmla="*/ 0 w 4557757"/>
              <a:gd name="connsiteY0" fmla="*/ 0 h 3785420"/>
              <a:gd name="connsiteX1" fmla="*/ 432987 w 4557757"/>
              <a:gd name="connsiteY1" fmla="*/ 0 h 3785420"/>
              <a:gd name="connsiteX2" fmla="*/ 1002707 w 4557757"/>
              <a:gd name="connsiteY2" fmla="*/ 0 h 3785420"/>
              <a:gd name="connsiteX3" fmla="*/ 1663581 w 4557757"/>
              <a:gd name="connsiteY3" fmla="*/ 0 h 3785420"/>
              <a:gd name="connsiteX4" fmla="*/ 2233301 w 4557757"/>
              <a:gd name="connsiteY4" fmla="*/ 0 h 3785420"/>
              <a:gd name="connsiteX5" fmla="*/ 2848598 w 4557757"/>
              <a:gd name="connsiteY5" fmla="*/ 0 h 3785420"/>
              <a:gd name="connsiteX6" fmla="*/ 3463895 w 4557757"/>
              <a:gd name="connsiteY6" fmla="*/ 0 h 3785420"/>
              <a:gd name="connsiteX7" fmla="*/ 4033615 w 4557757"/>
              <a:gd name="connsiteY7" fmla="*/ 0 h 3785420"/>
              <a:gd name="connsiteX8" fmla="*/ 4557757 w 4557757"/>
              <a:gd name="connsiteY8" fmla="*/ 0 h 3785420"/>
              <a:gd name="connsiteX9" fmla="*/ 4557757 w 4557757"/>
              <a:gd name="connsiteY9" fmla="*/ 427212 h 3785420"/>
              <a:gd name="connsiteX10" fmla="*/ 4557757 w 4557757"/>
              <a:gd name="connsiteY10" fmla="*/ 1043694 h 3785420"/>
              <a:gd name="connsiteX11" fmla="*/ 4557757 w 4557757"/>
              <a:gd name="connsiteY11" fmla="*/ 1508760 h 3785420"/>
              <a:gd name="connsiteX12" fmla="*/ 4557757 w 4557757"/>
              <a:gd name="connsiteY12" fmla="*/ 2087389 h 3785420"/>
              <a:gd name="connsiteX13" fmla="*/ 4557757 w 4557757"/>
              <a:gd name="connsiteY13" fmla="*/ 2590309 h 3785420"/>
              <a:gd name="connsiteX14" fmla="*/ 4557757 w 4557757"/>
              <a:gd name="connsiteY14" fmla="*/ 3206792 h 3785420"/>
              <a:gd name="connsiteX15" fmla="*/ 4557757 w 4557757"/>
              <a:gd name="connsiteY15" fmla="*/ 3785420 h 3785420"/>
              <a:gd name="connsiteX16" fmla="*/ 3942460 w 4557757"/>
              <a:gd name="connsiteY16" fmla="*/ 3785420 h 3785420"/>
              <a:gd name="connsiteX17" fmla="*/ 3281585 w 4557757"/>
              <a:gd name="connsiteY17" fmla="*/ 3785420 h 3785420"/>
              <a:gd name="connsiteX18" fmla="*/ 2620710 w 4557757"/>
              <a:gd name="connsiteY18" fmla="*/ 3785420 h 3785420"/>
              <a:gd name="connsiteX19" fmla="*/ 2096568 w 4557757"/>
              <a:gd name="connsiteY19" fmla="*/ 3785420 h 3785420"/>
              <a:gd name="connsiteX20" fmla="*/ 1526849 w 4557757"/>
              <a:gd name="connsiteY20" fmla="*/ 3785420 h 3785420"/>
              <a:gd name="connsiteX21" fmla="*/ 1048284 w 4557757"/>
              <a:gd name="connsiteY21" fmla="*/ 3785420 h 3785420"/>
              <a:gd name="connsiteX22" fmla="*/ 0 w 4557757"/>
              <a:gd name="connsiteY22" fmla="*/ 3785420 h 3785420"/>
              <a:gd name="connsiteX23" fmla="*/ 0 w 4557757"/>
              <a:gd name="connsiteY23" fmla="*/ 3358208 h 3785420"/>
              <a:gd name="connsiteX24" fmla="*/ 0 w 4557757"/>
              <a:gd name="connsiteY24" fmla="*/ 2930997 h 3785420"/>
              <a:gd name="connsiteX25" fmla="*/ 0 w 4557757"/>
              <a:gd name="connsiteY25" fmla="*/ 2352368 h 3785420"/>
              <a:gd name="connsiteX26" fmla="*/ 0 w 4557757"/>
              <a:gd name="connsiteY26" fmla="*/ 1887302 h 3785420"/>
              <a:gd name="connsiteX27" fmla="*/ 0 w 4557757"/>
              <a:gd name="connsiteY27" fmla="*/ 1460091 h 3785420"/>
              <a:gd name="connsiteX28" fmla="*/ 0 w 4557757"/>
              <a:gd name="connsiteY28" fmla="*/ 1032879 h 3785420"/>
              <a:gd name="connsiteX29" fmla="*/ 0 w 4557757"/>
              <a:gd name="connsiteY29" fmla="*/ 567813 h 3785420"/>
              <a:gd name="connsiteX30" fmla="*/ 0 w 4557757"/>
              <a:gd name="connsiteY30" fmla="*/ 0 h 378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557757" h="3785420" fill="none" extrusionOk="0">
                <a:moveTo>
                  <a:pt x="0" y="0"/>
                </a:moveTo>
                <a:cubicBezTo>
                  <a:pt x="86993" y="-31276"/>
                  <a:pt x="275126" y="46257"/>
                  <a:pt x="432987" y="0"/>
                </a:cubicBezTo>
                <a:cubicBezTo>
                  <a:pt x="590848" y="-46257"/>
                  <a:pt x="886929" y="34419"/>
                  <a:pt x="1002707" y="0"/>
                </a:cubicBezTo>
                <a:cubicBezTo>
                  <a:pt x="1118485" y="-34419"/>
                  <a:pt x="1479397" y="55078"/>
                  <a:pt x="1663581" y="0"/>
                </a:cubicBezTo>
                <a:cubicBezTo>
                  <a:pt x="1847765" y="-55078"/>
                  <a:pt x="1993039" y="22003"/>
                  <a:pt x="2233301" y="0"/>
                </a:cubicBezTo>
                <a:cubicBezTo>
                  <a:pt x="2473563" y="-22003"/>
                  <a:pt x="2560358" y="45755"/>
                  <a:pt x="2848598" y="0"/>
                </a:cubicBezTo>
                <a:cubicBezTo>
                  <a:pt x="3136838" y="-45755"/>
                  <a:pt x="3273066" y="44060"/>
                  <a:pt x="3463895" y="0"/>
                </a:cubicBezTo>
                <a:cubicBezTo>
                  <a:pt x="3654724" y="-44060"/>
                  <a:pt x="3760359" y="2323"/>
                  <a:pt x="4033615" y="0"/>
                </a:cubicBezTo>
                <a:cubicBezTo>
                  <a:pt x="4306871" y="-2323"/>
                  <a:pt x="4327723" y="59053"/>
                  <a:pt x="4557757" y="0"/>
                </a:cubicBezTo>
                <a:cubicBezTo>
                  <a:pt x="4584260" y="157815"/>
                  <a:pt x="4547333" y="294574"/>
                  <a:pt x="4557757" y="427212"/>
                </a:cubicBezTo>
                <a:cubicBezTo>
                  <a:pt x="4568181" y="559850"/>
                  <a:pt x="4542656" y="897869"/>
                  <a:pt x="4557757" y="1043694"/>
                </a:cubicBezTo>
                <a:cubicBezTo>
                  <a:pt x="4572858" y="1189519"/>
                  <a:pt x="4525791" y="1380902"/>
                  <a:pt x="4557757" y="1508760"/>
                </a:cubicBezTo>
                <a:cubicBezTo>
                  <a:pt x="4589723" y="1636618"/>
                  <a:pt x="4544535" y="1824024"/>
                  <a:pt x="4557757" y="2087389"/>
                </a:cubicBezTo>
                <a:cubicBezTo>
                  <a:pt x="4570979" y="2350754"/>
                  <a:pt x="4523257" y="2404440"/>
                  <a:pt x="4557757" y="2590309"/>
                </a:cubicBezTo>
                <a:cubicBezTo>
                  <a:pt x="4592257" y="2776178"/>
                  <a:pt x="4484420" y="2913519"/>
                  <a:pt x="4557757" y="3206792"/>
                </a:cubicBezTo>
                <a:cubicBezTo>
                  <a:pt x="4631094" y="3500065"/>
                  <a:pt x="4521758" y="3632885"/>
                  <a:pt x="4557757" y="3785420"/>
                </a:cubicBezTo>
                <a:cubicBezTo>
                  <a:pt x="4269354" y="3789486"/>
                  <a:pt x="4077192" y="3727983"/>
                  <a:pt x="3942460" y="3785420"/>
                </a:cubicBezTo>
                <a:cubicBezTo>
                  <a:pt x="3807728" y="3842857"/>
                  <a:pt x="3428487" y="3724735"/>
                  <a:pt x="3281585" y="3785420"/>
                </a:cubicBezTo>
                <a:cubicBezTo>
                  <a:pt x="3134683" y="3846105"/>
                  <a:pt x="2763844" y="3756937"/>
                  <a:pt x="2620710" y="3785420"/>
                </a:cubicBezTo>
                <a:cubicBezTo>
                  <a:pt x="2477576" y="3813903"/>
                  <a:pt x="2237362" y="3769535"/>
                  <a:pt x="2096568" y="3785420"/>
                </a:cubicBezTo>
                <a:cubicBezTo>
                  <a:pt x="1955774" y="3801305"/>
                  <a:pt x="1700441" y="3724320"/>
                  <a:pt x="1526849" y="3785420"/>
                </a:cubicBezTo>
                <a:cubicBezTo>
                  <a:pt x="1353257" y="3846520"/>
                  <a:pt x="1147877" y="3758063"/>
                  <a:pt x="1048284" y="3785420"/>
                </a:cubicBezTo>
                <a:cubicBezTo>
                  <a:pt x="948691" y="3812777"/>
                  <a:pt x="330787" y="3722895"/>
                  <a:pt x="0" y="3785420"/>
                </a:cubicBezTo>
                <a:cubicBezTo>
                  <a:pt x="-9977" y="3586420"/>
                  <a:pt x="48925" y="3527997"/>
                  <a:pt x="0" y="3358208"/>
                </a:cubicBezTo>
                <a:cubicBezTo>
                  <a:pt x="-48925" y="3188419"/>
                  <a:pt x="44137" y="3078287"/>
                  <a:pt x="0" y="2930997"/>
                </a:cubicBezTo>
                <a:cubicBezTo>
                  <a:pt x="-44137" y="2783707"/>
                  <a:pt x="19418" y="2561862"/>
                  <a:pt x="0" y="2352368"/>
                </a:cubicBezTo>
                <a:cubicBezTo>
                  <a:pt x="-19418" y="2142874"/>
                  <a:pt x="3041" y="2005907"/>
                  <a:pt x="0" y="1887302"/>
                </a:cubicBezTo>
                <a:cubicBezTo>
                  <a:pt x="-3041" y="1768697"/>
                  <a:pt x="49260" y="1591827"/>
                  <a:pt x="0" y="1460091"/>
                </a:cubicBezTo>
                <a:cubicBezTo>
                  <a:pt x="-49260" y="1328355"/>
                  <a:pt x="20646" y="1142606"/>
                  <a:pt x="0" y="1032879"/>
                </a:cubicBezTo>
                <a:cubicBezTo>
                  <a:pt x="-20646" y="923152"/>
                  <a:pt x="54813" y="692042"/>
                  <a:pt x="0" y="567813"/>
                </a:cubicBezTo>
                <a:cubicBezTo>
                  <a:pt x="-54813" y="443584"/>
                  <a:pt x="13464" y="199256"/>
                  <a:pt x="0" y="0"/>
                </a:cubicBezTo>
                <a:close/>
              </a:path>
              <a:path w="4557757" h="3785420" stroke="0" extrusionOk="0">
                <a:moveTo>
                  <a:pt x="0" y="0"/>
                </a:moveTo>
                <a:cubicBezTo>
                  <a:pt x="306887" y="-60161"/>
                  <a:pt x="528208" y="72445"/>
                  <a:pt x="660875" y="0"/>
                </a:cubicBezTo>
                <a:cubicBezTo>
                  <a:pt x="793542" y="-72445"/>
                  <a:pt x="1071767" y="65968"/>
                  <a:pt x="1230594" y="0"/>
                </a:cubicBezTo>
                <a:cubicBezTo>
                  <a:pt x="1389421" y="-65968"/>
                  <a:pt x="1521125" y="19709"/>
                  <a:pt x="1754736" y="0"/>
                </a:cubicBezTo>
                <a:cubicBezTo>
                  <a:pt x="1988347" y="-19709"/>
                  <a:pt x="2243047" y="35330"/>
                  <a:pt x="2370034" y="0"/>
                </a:cubicBezTo>
                <a:cubicBezTo>
                  <a:pt x="2497021" y="-35330"/>
                  <a:pt x="2702552" y="15506"/>
                  <a:pt x="3030908" y="0"/>
                </a:cubicBezTo>
                <a:cubicBezTo>
                  <a:pt x="3359264" y="-15506"/>
                  <a:pt x="3291372" y="12877"/>
                  <a:pt x="3463895" y="0"/>
                </a:cubicBezTo>
                <a:cubicBezTo>
                  <a:pt x="3636418" y="-12877"/>
                  <a:pt x="3879995" y="7744"/>
                  <a:pt x="3988037" y="0"/>
                </a:cubicBezTo>
                <a:cubicBezTo>
                  <a:pt x="4096079" y="-7744"/>
                  <a:pt x="4428113" y="57343"/>
                  <a:pt x="4557757" y="0"/>
                </a:cubicBezTo>
                <a:cubicBezTo>
                  <a:pt x="4577966" y="138149"/>
                  <a:pt x="4515135" y="305936"/>
                  <a:pt x="4557757" y="578628"/>
                </a:cubicBezTo>
                <a:cubicBezTo>
                  <a:pt x="4600379" y="851320"/>
                  <a:pt x="4501646" y="856555"/>
                  <a:pt x="4557757" y="1081549"/>
                </a:cubicBezTo>
                <a:cubicBezTo>
                  <a:pt x="4613868" y="1306543"/>
                  <a:pt x="4542783" y="1432440"/>
                  <a:pt x="4557757" y="1546614"/>
                </a:cubicBezTo>
                <a:cubicBezTo>
                  <a:pt x="4572731" y="1660788"/>
                  <a:pt x="4510345" y="1973051"/>
                  <a:pt x="4557757" y="2087389"/>
                </a:cubicBezTo>
                <a:cubicBezTo>
                  <a:pt x="4605169" y="2201728"/>
                  <a:pt x="4514057" y="2444774"/>
                  <a:pt x="4557757" y="2552455"/>
                </a:cubicBezTo>
                <a:cubicBezTo>
                  <a:pt x="4601457" y="2660136"/>
                  <a:pt x="4514704" y="2820272"/>
                  <a:pt x="4557757" y="2979666"/>
                </a:cubicBezTo>
                <a:cubicBezTo>
                  <a:pt x="4600810" y="3139060"/>
                  <a:pt x="4476406" y="3616975"/>
                  <a:pt x="4557757" y="3785420"/>
                </a:cubicBezTo>
                <a:cubicBezTo>
                  <a:pt x="4426183" y="3801994"/>
                  <a:pt x="4192562" y="3763897"/>
                  <a:pt x="3988037" y="3785420"/>
                </a:cubicBezTo>
                <a:cubicBezTo>
                  <a:pt x="3783512" y="3806943"/>
                  <a:pt x="3652728" y="3765986"/>
                  <a:pt x="3509473" y="3785420"/>
                </a:cubicBezTo>
                <a:cubicBezTo>
                  <a:pt x="3366218" y="3804854"/>
                  <a:pt x="3160026" y="3724696"/>
                  <a:pt x="2848598" y="3785420"/>
                </a:cubicBezTo>
                <a:cubicBezTo>
                  <a:pt x="2537171" y="3846144"/>
                  <a:pt x="2549890" y="3775685"/>
                  <a:pt x="2370034" y="3785420"/>
                </a:cubicBezTo>
                <a:cubicBezTo>
                  <a:pt x="2190178" y="3795155"/>
                  <a:pt x="2034701" y="3724594"/>
                  <a:pt x="1845892" y="3785420"/>
                </a:cubicBezTo>
                <a:cubicBezTo>
                  <a:pt x="1657083" y="3846246"/>
                  <a:pt x="1494388" y="3728130"/>
                  <a:pt x="1230594" y="3785420"/>
                </a:cubicBezTo>
                <a:cubicBezTo>
                  <a:pt x="966800" y="3842710"/>
                  <a:pt x="737099" y="3745690"/>
                  <a:pt x="569720" y="3785420"/>
                </a:cubicBezTo>
                <a:cubicBezTo>
                  <a:pt x="402341" y="3825150"/>
                  <a:pt x="215122" y="3729870"/>
                  <a:pt x="0" y="3785420"/>
                </a:cubicBezTo>
                <a:cubicBezTo>
                  <a:pt x="-3437" y="3624180"/>
                  <a:pt x="15421" y="3405395"/>
                  <a:pt x="0" y="3168937"/>
                </a:cubicBezTo>
                <a:cubicBezTo>
                  <a:pt x="-15421" y="2932479"/>
                  <a:pt x="6209" y="2768981"/>
                  <a:pt x="0" y="2628163"/>
                </a:cubicBezTo>
                <a:cubicBezTo>
                  <a:pt x="-6209" y="2487345"/>
                  <a:pt x="51197" y="2217392"/>
                  <a:pt x="0" y="2087389"/>
                </a:cubicBezTo>
                <a:cubicBezTo>
                  <a:pt x="-51197" y="1957386"/>
                  <a:pt x="1332" y="1793856"/>
                  <a:pt x="0" y="1622323"/>
                </a:cubicBezTo>
                <a:cubicBezTo>
                  <a:pt x="-1332" y="1450790"/>
                  <a:pt x="59467" y="1190974"/>
                  <a:pt x="0" y="1005840"/>
                </a:cubicBezTo>
                <a:cubicBezTo>
                  <a:pt x="-59467" y="820706"/>
                  <a:pt x="55572" y="619972"/>
                  <a:pt x="0" y="465066"/>
                </a:cubicBezTo>
                <a:cubicBezTo>
                  <a:pt x="-55572" y="310160"/>
                  <a:pt x="30260" y="1468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511832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1321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6020</TotalTime>
  <Words>826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Century Gothic</vt:lpstr>
      <vt:lpstr>Wingdings</vt:lpstr>
      <vt:lpstr>Wingdings 3</vt:lpstr>
      <vt:lpstr>Ion</vt:lpstr>
      <vt:lpstr>ZOMATO PROJECT  </vt:lpstr>
      <vt:lpstr>ABOUT THE DATASET</vt:lpstr>
      <vt:lpstr>PROBLEMS AND ANALYSIS</vt:lpstr>
      <vt:lpstr>Tools used for this graph</vt:lpstr>
      <vt:lpstr>RESULTS</vt:lpstr>
      <vt:lpstr>PowerPoint Presentation</vt:lpstr>
      <vt:lpstr>City with cheapest RESTAURANT IN INDIA AND United state</vt:lpstr>
      <vt:lpstr>Conclusion from cheapest restaurant city of india and united state </vt:lpstr>
      <vt:lpstr>CITY WITH EXPENSIVE RESTAURANT INDIA AND UNITED STATE</vt:lpstr>
      <vt:lpstr>Conclusion from expensive restaurant city of india and united state </vt:lpstr>
      <vt:lpstr>COUNTRY WITH COUNT OF RESTAURANTS</vt:lpstr>
      <vt:lpstr>CONCLUSION FROM COUNT OF RESTAURANT WITH COUNTRY</vt:lpstr>
      <vt:lpstr>Count of restaurant with rating</vt:lpstr>
      <vt:lpstr>CONCLUSION FROM Count of restaurant with rating</vt:lpstr>
      <vt:lpstr>Financial quarter wise restaurant open</vt:lpstr>
      <vt:lpstr>Conclusion from financial quarter wise restaurant open</vt:lpstr>
      <vt:lpstr>Total Restaurant by cuisines</vt:lpstr>
      <vt:lpstr>Conclusion from total restaurant by cuisines</vt:lpstr>
      <vt:lpstr>CITY WISE COUNT OF RESTAURANT  </vt:lpstr>
      <vt:lpstr>CONCLUSION FROM CITY WISE COUNT OF RESTAURANT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PROJECT</dc:title>
  <dc:creator>Admin</dc:creator>
  <cp:lastModifiedBy>Admin</cp:lastModifiedBy>
  <cp:revision>3</cp:revision>
  <dcterms:created xsi:type="dcterms:W3CDTF">2024-03-11T05:14:35Z</dcterms:created>
  <dcterms:modified xsi:type="dcterms:W3CDTF">2024-03-16T09:11:10Z</dcterms:modified>
</cp:coreProperties>
</file>