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80539"/>
          </a:xfrm>
          <a:prstGeom prst="rect"/>
          <a:noFill/>
        </p:spPr>
        <p:txBody>
          <a:bodyPr rtlCol="0" wrap="square">
            <a:spAutoFit/>
          </a:bodyPr>
          <a:p>
            <a:r>
              <a:rPr sz="2400" lang="en-US"/>
              <a:t>STUDENT NAME:</a:t>
            </a:r>
            <a:r>
              <a:rPr sz="2400" lang="en-US"/>
              <a:t>S</a:t>
            </a:r>
            <a:r>
              <a:rPr sz="2400" lang="en-US"/>
              <a:t> </a:t>
            </a:r>
            <a:r>
              <a:rPr sz="2400" lang="en-US"/>
              <a:t>A</a:t>
            </a:r>
            <a:r>
              <a:rPr sz="2400" lang="en-US"/>
              <a:t>s</a:t>
            </a:r>
            <a:r>
              <a:rPr sz="2400" lang="en-US"/>
              <a:t>h</a:t>
            </a:r>
            <a:r>
              <a:rPr sz="2400" lang="en-US"/>
              <a:t>w</a:t>
            </a:r>
            <a:r>
              <a:rPr sz="2400" lang="en-US"/>
              <a:t>ini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0</a:t>
            </a:r>
            <a:r>
              <a:rPr dirty="0" sz="2400" lang="en-US"/>
              <a:t>4</a:t>
            </a:r>
            <a:endParaRPr altLang="en-US" lang="zh-CN"/>
          </a:p>
          <a:p>
            <a:r>
              <a:rPr dirty="0" sz="2400" lang="en-US"/>
              <a:t>DEPARTMENT:</a:t>
            </a:r>
            <a:r>
              <a:rPr dirty="0" sz="2400" lang="en-US"/>
              <a:t> commerce </a:t>
            </a:r>
            <a:endParaRPr altLang="en-US" lang="zh-CN"/>
          </a:p>
          <a:p>
            <a:r>
              <a:rPr dirty="0" sz="2400" lang="en-US"/>
              <a:t>COLLEGE</a:t>
            </a:r>
            <a:r>
              <a:rPr dirty="0" sz="2400" lang="en-US"/>
              <a:t> </a:t>
            </a:r>
            <a:r>
              <a:rPr dirty="0" sz="2400" lang="en-US"/>
              <a:t>;</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of </a:t>
            </a:r>
            <a:r>
              <a:rPr dirty="0" sz="2400" lang="en-US"/>
              <a:t>s</a:t>
            </a:r>
            <a:r>
              <a:rPr dirty="0" sz="2400" lang="en-US"/>
              <a:t>cience </a:t>
            </a:r>
            <a:r>
              <a:rPr dirty="0" sz="2400" lang="en-US"/>
              <a:t>and </a:t>
            </a:r>
            <a:r>
              <a:rPr dirty="0" sz="2400" lang="en-US"/>
              <a:t>m</a:t>
            </a:r>
            <a:r>
              <a:rPr dirty="0" sz="2400" lang="en-US"/>
              <a:t>a</a:t>
            </a:r>
            <a:r>
              <a:rPr dirty="0" sz="2400" lang="en-US"/>
              <a:t>n</a:t>
            </a:r>
            <a:r>
              <a:rPr dirty="0" sz="2400" lang="en-US"/>
              <a:t>agement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2138639" y="1789403"/>
            <a:ext cx="4572000" cy="38633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1973896" y="2823078"/>
            <a:ext cx="4572000" cy="1805940"/>
          </a:xfrm>
          <a:prstGeom prst="rect"/>
        </p:spPr>
        <p:txBody>
          <a:bodyPr rtlCol="0" wrap="square">
            <a:spAutoFit/>
          </a:bodyPr>
          <a:p>
            <a:r>
              <a:rPr sz="2800" lang="en-US">
                <a:solidFill>
                  <a:srgbClr val="000000"/>
                </a:solidFill>
              </a:rPr>
              <a:t>academic examination results conducted by various Central and State Boards, Universities and Councils in a single window. Slider Image third.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152214" y="1965959"/>
            <a:ext cx="5704059" cy="1463041"/>
          </a:xfrm>
          <a:prstGeom prst="rect"/>
        </p:spPr>
        <p:txBody>
          <a:bodyPr rtlCol="0" wrap="square">
            <a:spAutoFit/>
          </a:bodyPr>
          <a:p>
            <a:r>
              <a:rPr sz="2800" lang="en-US">
                <a:solidFill>
                  <a:srgbClr val="000000"/>
                </a:solidFill>
              </a:rPr>
              <a:t>∆</a:t>
            </a:r>
            <a:r>
              <a:rPr sz="2800" lang="en-US">
                <a:solidFill>
                  <a:srgbClr val="000000"/>
                </a:solidFill>
              </a:rPr>
              <a:t>g</a:t>
            </a:r>
            <a:r>
              <a:rPr sz="2800" lang="en-US">
                <a:solidFill>
                  <a:srgbClr val="000000"/>
                </a:solidFill>
              </a:rPr>
              <a:t>r</a:t>
            </a:r>
            <a:r>
              <a:rPr sz="2800" lang="en-US">
                <a:solidFill>
                  <a:srgbClr val="000000"/>
                </a:solidFill>
              </a:rPr>
              <a:t>o</a:t>
            </a:r>
            <a:r>
              <a:rPr sz="2800" lang="en-US">
                <a:solidFill>
                  <a:srgbClr val="000000"/>
                </a:solidFill>
              </a:rPr>
              <a:t>w</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m</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s</a:t>
            </a:r>
            <a:r>
              <a:rPr sz="2800" lang="en-US">
                <a:solidFill>
                  <a:srgbClr val="000000"/>
                </a:solidFill>
              </a:rPr>
              <a:t>e</a:t>
            </a:r>
            <a:r>
              <a:rPr sz="2800" lang="en-US">
                <a:solidFill>
                  <a:srgbClr val="000000"/>
                </a:solidFill>
              </a:rPr>
              <a:t>t</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a</a:t>
            </a:r>
            <a:r>
              <a:rPr sz="2800" lang="en-US">
                <a:solidFill>
                  <a:srgbClr val="000000"/>
                </a:solidFill>
              </a:rPr>
              <a:t>r</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observe </a:t>
            </a:r>
            <a:endParaRPr sz="2800" lang="en-US">
              <a:solidFill>
                <a:srgbClr val="000000"/>
              </a:solidFill>
            </a:endParaRPr>
          </a:p>
          <a:p>
            <a:r>
              <a:rPr sz="2800" lang="en-US">
                <a:solidFill>
                  <a:srgbClr val="000000"/>
                </a:solidFill>
              </a:rPr>
              <a:t>∆</a:t>
            </a:r>
            <a:r>
              <a:rPr sz="2800" lang="en-US">
                <a:solidFill>
                  <a:srgbClr val="000000"/>
                </a:solidFill>
              </a:rPr>
              <a:t>f</a:t>
            </a:r>
            <a:r>
              <a:rPr sz="2800" lang="en-US">
                <a:solidFill>
                  <a:srgbClr val="000000"/>
                </a:solidFill>
              </a:rPr>
              <a:t>r</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oblem </a:t>
            </a:r>
            <a:endParaRPr sz="2800" lang="en-US">
              <a:solidFill>
                <a:srgbClr val="000000"/>
              </a:solidFill>
            </a:endParaRPr>
          </a:p>
          <a:p>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032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123156" y="2756533"/>
            <a:ext cx="6868318" cy="1805941"/>
          </a:xfrm>
          <a:prstGeom prst="rect"/>
        </p:spPr>
        <p:txBody>
          <a:bodyPr rtlCol="0" wrap="square">
            <a:spAutoFit/>
          </a:bodyPr>
          <a:p>
            <a:pPr algn="ctr" indent="-457200" marL="457200">
              <a:buFont typeface="Arial"/>
              <a:buChar char="•"/>
            </a:pPr>
            <a:r>
              <a:rPr sz="2800" lang="en-US">
                <a:solidFill>
                  <a:srgbClr val="000000"/>
                </a:solidFill>
              </a:rPr>
              <a:t>To write a problem statement on employee performance, you need to identify the specific area of performance that is problematic, such as low productivity, high absenteeism, or poor quality of</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032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47246" y="3251200"/>
            <a:ext cx="7634753" cy="2834641"/>
          </a:xfrm>
          <a:prstGeom prst="rect"/>
        </p:spPr>
        <p:txBody>
          <a:bodyPr rtlCol="0" wrap="square">
            <a:spAutoFit/>
          </a:bodyPr>
          <a:p>
            <a:r>
              <a:rPr sz="2800" lang="en-US">
                <a:solidFill>
                  <a:srgbClr val="000000"/>
                </a:solidFill>
              </a:rPr>
              <a:t>project overview is a document that provides a comprehensive summary of a project, including its goals, timeline, resources, and potential risks. It's a useful tool for communicating the project's purpose and approach to team members and stakeholders, and can be used as a reference throughout the project's lifecycle.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90694" y="1956434"/>
            <a:ext cx="8421260" cy="1805941"/>
          </a:xfrm>
          <a:prstGeom prst="rect"/>
        </p:spPr>
        <p:txBody>
          <a:bodyPr rtlCol="0" wrap="square">
            <a:spAutoFit/>
          </a:bodyPr>
          <a:p>
            <a:r>
              <a:rPr sz="2800" lang="en-US">
                <a:solidFill>
                  <a:srgbClr val="000000"/>
                </a:solidFill>
              </a:rPr>
              <a:t>end user is a hands on user who actually uses a product on a regular or daily basis. End users are particularly important in product development as they can provide feedback to developers to ensure that software products function properly and are useful to those who need them.</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810000" y="3251200"/>
            <a:ext cx="3480143" cy="2491740"/>
          </a:xfrm>
          <a:prstGeom prst="rect"/>
        </p:spPr>
        <p:txBody>
          <a:bodyPr rtlCol="0" wrap="square">
            <a:spAutoFit/>
          </a:bodyPr>
          <a:p>
            <a:r>
              <a:rPr sz="2800" lang="en-US">
                <a:solidFill>
                  <a:srgbClr val="000000"/>
                </a:solidFill>
              </a:rPr>
              <a:t>value proposition is a statement that explains the benefits of a product or service and why a customer should buy it. A good value proposition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96901"/>
          </a:xfrm>
        </p:spPr>
        <p:txBody>
          <a:bodyPr/>
          <a:p>
            <a:r>
              <a:rPr dirty="0" lang="en-IN"/>
              <a:t>Dataset Description</a:t>
            </a:r>
          </a:p>
        </p:txBody>
      </p:sp>
      <p:sp>
        <p:nvSpPr>
          <p:cNvPr id="1048707" name=""/>
          <p:cNvSpPr txBox="1"/>
          <p:nvPr/>
        </p:nvSpPr>
        <p:spPr>
          <a:xfrm>
            <a:off x="1524000" y="982345"/>
            <a:ext cx="4572000" cy="4206240"/>
          </a:xfrm>
          <a:prstGeom prst="rect"/>
        </p:spPr>
        <p:txBody>
          <a:bodyPr rtlCol="0" wrap="square">
            <a:spAutoFit/>
          </a:bodyPr>
          <a:p>
            <a:r>
              <a:rPr sz="2800" lang="en-US">
                <a:solidFill>
                  <a:srgbClr val="000000"/>
                </a:solidFill>
              </a:rPr>
              <a:t>dataset is a collection of organized data that can be used for many purposes, including analysis, research, and training machine learning models. Datasets can include many different types of data, such as: Numerical values, Text, Images, Audio recordings, and Basic descriptions of objects.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652712" y="1037101"/>
            <a:ext cx="4572000" cy="11064241"/>
          </a:xfrm>
          <a:prstGeom prst="rect"/>
        </p:spPr>
        <p:txBody>
          <a:bodyPr rtlCol="0" wrap="square">
            <a:spAutoFit/>
          </a:bodyPr>
          <a:p>
            <a:r>
              <a:rPr sz="2800" lang="en-US">
                <a:solidFill>
                  <a:srgbClr val="000000"/>
                </a:solidFill>
              </a:rPr>
              <a:t>WOW experiences
These are experiences that exceed customer expectations and leave them feeling amazed and satisfied. They can be created by going the extra mile, offering more than expected, or providing great help quickly. WOW experiences can help build customer loyalty and engagement. 
WOW factor
This is a feature that improves a user's workflow in a noticeable way, even if they didn't expect it. Design Thinking is a creative method that can help identify innovative solutions with a WOW factor. 
Way of Working (WoW)
This is a framework that can help organizations improve their performance, collaboration, and productivity. It can also help create a culture of continuous improvement by identifying and solving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2024-08-31T08:41:37Z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f0e9f4665ed54b9e9b2d20caa2310888</vt:lpwstr>
  </property>
</Properties>
</file>