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2" r:id="rId4"/>
    <p:sldId id="263" r:id="rId5"/>
    <p:sldId id="266" r:id="rId6"/>
    <p:sldId id="258" r:id="rId7"/>
    <p:sldId id="261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2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738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3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7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5DE0FC-F6A6-4775-A744-6AB11537793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32EAA-0E23-4CBE-B3F5-3057524A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1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370215"/>
          </a:xfrm>
        </p:spPr>
        <p:txBody>
          <a:bodyPr/>
          <a:lstStyle/>
          <a:p>
            <a:r>
              <a:rPr lang="en-US" dirty="0" smtClean="0"/>
              <a:t>Home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74967"/>
            <a:ext cx="8825658" cy="2263833"/>
          </a:xfrm>
        </p:spPr>
        <p:txBody>
          <a:bodyPr/>
          <a:lstStyle/>
          <a:p>
            <a:r>
              <a:rPr lang="en-US" dirty="0" smtClean="0"/>
              <a:t>A web Portal to facilitate the communication between users and home service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552" y="2435629"/>
            <a:ext cx="5836281" cy="98921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increased working population globally, there have been an increased necessity to bridge their need of home services like plumbing, electricity, minor civil tasks – which are typically an unorganized sector. A one-stop portal for all domestic services is the need of the public wherein a user is able to perform a location based search, by service, by price quoted by the service provider. </a:t>
            </a:r>
          </a:p>
        </p:txBody>
      </p:sp>
    </p:spTree>
    <p:extLst>
      <p:ext uri="{BB962C8B-B14F-4D97-AF65-F5344CB8AC3E}">
        <p14:creationId xmlns:p14="http://schemas.microsoft.com/office/powerpoint/2010/main" val="3055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developed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044" y="2610196"/>
            <a:ext cx="8453809" cy="3638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maven project  which contains various webpages that support the functionality we want in our application.</a:t>
            </a:r>
          </a:p>
          <a:p>
            <a:pPr marL="0" indent="0">
              <a:buNone/>
            </a:pPr>
            <a:r>
              <a:rPr lang="en-US" dirty="0" smtClean="0"/>
              <a:t>Spring </a:t>
            </a:r>
            <a:r>
              <a:rPr lang="en-US" dirty="0" err="1" smtClean="0"/>
              <a:t>mvc</a:t>
            </a:r>
            <a:r>
              <a:rPr lang="en-US" dirty="0" smtClean="0"/>
              <a:t> framework is used as a middleware to facilitate the interaction between webpages and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our project does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our application, we have three types of user’s, that is, Admin, Worker and Customer. Customer is referred as “User” in our application. </a:t>
            </a:r>
          </a:p>
          <a:p>
            <a:r>
              <a:rPr lang="en-US" dirty="0" smtClean="0"/>
              <a:t>Worker need to register via worker registration page. And can provide his/her services.</a:t>
            </a:r>
          </a:p>
          <a:p>
            <a:r>
              <a:rPr lang="en-US" dirty="0" smtClean="0"/>
              <a:t>User can view the services and workers available at a given location and can made request for the available services.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Google Map API to implement location based search.</a:t>
            </a:r>
          </a:p>
          <a:p>
            <a:r>
              <a:rPr lang="en-US" dirty="0"/>
              <a:t>Admin is responsible for assigning the worker to a given user’s request.</a:t>
            </a:r>
          </a:p>
          <a:p>
            <a:r>
              <a:rPr lang="en-US" dirty="0"/>
              <a:t>Currently, the application is developed for three services that is, mechanic, plumber and electrician. Admin can add/remove more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HTML 5, </a:t>
            </a:r>
            <a:r>
              <a:rPr lang="en-US" dirty="0" smtClean="0"/>
              <a:t>CSS4,  </a:t>
            </a:r>
            <a:r>
              <a:rPr lang="en-US" dirty="0" smtClean="0"/>
              <a:t>Bootstrap.</a:t>
            </a:r>
          </a:p>
          <a:p>
            <a:r>
              <a:rPr lang="en-US" dirty="0" smtClean="0"/>
              <a:t>Middleware: Spring </a:t>
            </a:r>
            <a:r>
              <a:rPr lang="en-US" dirty="0" smtClean="0"/>
              <a:t>MVC, Google map API</a:t>
            </a:r>
            <a:endParaRPr lang="en-US" dirty="0" smtClean="0"/>
          </a:p>
          <a:p>
            <a:r>
              <a:rPr lang="en-US" dirty="0" smtClean="0"/>
              <a:t>Backend: MYSQL Workbench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738" y="452718"/>
            <a:ext cx="8197096" cy="1400530"/>
          </a:xfrm>
        </p:spPr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82" y="2085890"/>
            <a:ext cx="6368433" cy="3441602"/>
          </a:xfrm>
        </p:spPr>
      </p:pic>
    </p:spTree>
    <p:extLst>
      <p:ext uri="{BB962C8B-B14F-4D97-AF65-F5344CB8AC3E}">
        <p14:creationId xmlns:p14="http://schemas.microsoft.com/office/powerpoint/2010/main" val="23674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458" y="111896"/>
            <a:ext cx="8503920" cy="561435"/>
          </a:xfrm>
        </p:spPr>
        <p:txBody>
          <a:bodyPr/>
          <a:lstStyle/>
          <a:p>
            <a:r>
              <a:rPr lang="en-US" dirty="0" smtClean="0"/>
              <a:t>Home-Page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58" y="1138845"/>
            <a:ext cx="8687444" cy="5109556"/>
          </a:xfrm>
        </p:spPr>
      </p:pic>
    </p:spTree>
    <p:extLst>
      <p:ext uri="{BB962C8B-B14F-4D97-AF65-F5344CB8AC3E}">
        <p14:creationId xmlns:p14="http://schemas.microsoft.com/office/powerpoint/2010/main" val="15954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09702"/>
            <a:ext cx="8946541" cy="343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Now we would like to start with the demo…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3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4331</TotalTime>
  <Words>290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Home Service</vt:lpstr>
      <vt:lpstr>Introduction</vt:lpstr>
      <vt:lpstr>What we developed ?</vt:lpstr>
      <vt:lpstr>What our project does ?</vt:lpstr>
      <vt:lpstr>Continue…</vt:lpstr>
      <vt:lpstr>Technology Used</vt:lpstr>
      <vt:lpstr>DATA FLOW DIAGRAM</vt:lpstr>
      <vt:lpstr>Home-Page</vt:lpstr>
      <vt:lpstr>Continue…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Service</dc:title>
  <dc:creator>aman goel</dc:creator>
  <cp:lastModifiedBy>Singh, Mandeep (Contractor)</cp:lastModifiedBy>
  <cp:revision>15</cp:revision>
  <dcterms:created xsi:type="dcterms:W3CDTF">2019-04-14T18:53:55Z</dcterms:created>
  <dcterms:modified xsi:type="dcterms:W3CDTF">2019-04-18T04:53:50Z</dcterms:modified>
</cp:coreProperties>
</file>