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3" r:id="rId10"/>
  </p:sldIdLst>
  <p:sldSz cx="18288000" cy="10287000"/>
  <p:notesSz cx="6858000" cy="9144000"/>
  <p:embeddedFontLst>
    <p:embeddedFont>
      <p:font typeface="Aptos Narrow" panose="020B0004020202020204" pitchFamily="34" charset="0"/>
      <p:regular r:id="rId12"/>
    </p:embeddedFon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Montserrat Classic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i C N" userId="405fffc7d40347d2" providerId="LiveId" clId="{1547A3F3-8C50-4CBE-945A-9D2241B1F8E3}"/>
    <pc:docChg chg="undo custSel addSld delSld modSld sldOrd">
      <pc:chgData name="Ashwini C N" userId="405fffc7d40347d2" providerId="LiveId" clId="{1547A3F3-8C50-4CBE-945A-9D2241B1F8E3}" dt="2024-11-23T07:24:20.660" v="1052" actId="1076"/>
      <pc:docMkLst>
        <pc:docMk/>
      </pc:docMkLst>
      <pc:sldChg chg="addSp delSp modSp mod">
        <pc:chgData name="Ashwini C N" userId="405fffc7d40347d2" providerId="LiveId" clId="{1547A3F3-8C50-4CBE-945A-9D2241B1F8E3}" dt="2024-11-23T07:23:37.499" v="1050" actId="1076"/>
        <pc:sldMkLst>
          <pc:docMk/>
          <pc:sldMk cId="0" sldId="256"/>
        </pc:sldMkLst>
        <pc:spChg chg="mod">
          <ac:chgData name="Ashwini C N" userId="405fffc7d40347d2" providerId="LiveId" clId="{1547A3F3-8C50-4CBE-945A-9D2241B1F8E3}" dt="2024-11-23T07:23:37.499" v="1050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Ashwini C N" userId="405fffc7d40347d2" providerId="LiveId" clId="{1547A3F3-8C50-4CBE-945A-9D2241B1F8E3}" dt="2024-11-11T14:02:56.307" v="840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Ashwini C N" userId="405fffc7d40347d2" providerId="LiveId" clId="{1547A3F3-8C50-4CBE-945A-9D2241B1F8E3}" dt="2024-11-11T12:54:23.484" v="169" actId="20577"/>
          <ac:spMkLst>
            <pc:docMk/>
            <pc:sldMk cId="0" sldId="256"/>
            <ac:spMk id="30" creationId="{56D2D969-A707-C6F1-19CC-88C5344CD6FD}"/>
          </ac:spMkLst>
        </pc:spChg>
        <pc:graphicFrameChg chg="add mod modGraphic">
          <ac:chgData name="Ashwini C N" userId="405fffc7d40347d2" providerId="LiveId" clId="{1547A3F3-8C50-4CBE-945A-9D2241B1F8E3}" dt="2024-11-11T12:58:37.999" v="197" actId="207"/>
          <ac:graphicFrameMkLst>
            <pc:docMk/>
            <pc:sldMk cId="0" sldId="256"/>
            <ac:graphicFrameMk id="2" creationId="{BDF1E300-AB42-CA3E-FEF5-9BC46A4CCAE8}"/>
          </ac:graphicFrameMkLst>
        </pc:graphicFrameChg>
      </pc:sldChg>
      <pc:sldChg chg="modSp mod">
        <pc:chgData name="Ashwini C N" userId="405fffc7d40347d2" providerId="LiveId" clId="{1547A3F3-8C50-4CBE-945A-9D2241B1F8E3}" dt="2024-11-23T07:23:23.360" v="1048" actId="1076"/>
        <pc:sldMkLst>
          <pc:docMk/>
          <pc:sldMk cId="0" sldId="257"/>
        </pc:sldMkLst>
        <pc:spChg chg="mod">
          <ac:chgData name="Ashwini C N" userId="405fffc7d40347d2" providerId="LiveId" clId="{1547A3F3-8C50-4CBE-945A-9D2241B1F8E3}" dt="2024-11-23T07:23:23.360" v="1048" actId="1076"/>
          <ac:spMkLst>
            <pc:docMk/>
            <pc:sldMk cId="0" sldId="257"/>
            <ac:spMk id="8" creationId="{00000000-0000-0000-0000-000000000000}"/>
          </ac:spMkLst>
        </pc:spChg>
      </pc:sldChg>
      <pc:sldChg chg="addSp delSp modSp mod">
        <pc:chgData name="Ashwini C N" userId="405fffc7d40347d2" providerId="LiveId" clId="{1547A3F3-8C50-4CBE-945A-9D2241B1F8E3}" dt="2024-11-23T07:23:07.365" v="1047" actId="1076"/>
        <pc:sldMkLst>
          <pc:docMk/>
          <pc:sldMk cId="0" sldId="258"/>
        </pc:sldMkLst>
        <pc:spChg chg="mod">
          <ac:chgData name="Ashwini C N" userId="405fffc7d40347d2" providerId="LiveId" clId="{1547A3F3-8C50-4CBE-945A-9D2241B1F8E3}" dt="2024-11-23T07:23:07.365" v="1047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Ashwini C N" userId="405fffc7d40347d2" providerId="LiveId" clId="{1547A3F3-8C50-4CBE-945A-9D2241B1F8E3}" dt="2024-11-11T13:09:28.870" v="267" actId="1076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Ashwini C N" userId="405fffc7d40347d2" providerId="LiveId" clId="{1547A3F3-8C50-4CBE-945A-9D2241B1F8E3}" dt="2024-11-11T13:11:55.839" v="279" actId="5793"/>
          <ac:spMkLst>
            <pc:docMk/>
            <pc:sldMk cId="0" sldId="258"/>
            <ac:spMk id="6" creationId="{83962593-038E-E74B-877F-AA725C2D1A9B}"/>
          </ac:spMkLst>
        </pc:spChg>
        <pc:spChg chg="add del mod">
          <ac:chgData name="Ashwini C N" userId="405fffc7d40347d2" providerId="LiveId" clId="{1547A3F3-8C50-4CBE-945A-9D2241B1F8E3}" dt="2024-11-11T13:19:06.692" v="326" actId="1076"/>
          <ac:spMkLst>
            <pc:docMk/>
            <pc:sldMk cId="0" sldId="258"/>
            <ac:spMk id="8" creationId="{5518279B-4E59-EF24-C96B-C6F5ACBBA8D3}"/>
          </ac:spMkLst>
        </pc:spChg>
        <pc:spChg chg="mod">
          <ac:chgData name="Ashwini C N" userId="405fffc7d40347d2" providerId="LiveId" clId="{1547A3F3-8C50-4CBE-945A-9D2241B1F8E3}" dt="2024-11-23T07:23:01.642" v="1046" actId="1076"/>
          <ac:spMkLst>
            <pc:docMk/>
            <pc:sldMk cId="0" sldId="258"/>
            <ac:spMk id="9" creationId="{56E36259-C050-60BE-8B44-3A2694FFC58D}"/>
          </ac:spMkLst>
        </pc:spChg>
      </pc:sldChg>
      <pc:sldChg chg="addSp delSp modSp mod ord">
        <pc:chgData name="Ashwini C N" userId="405fffc7d40347d2" providerId="LiveId" clId="{1547A3F3-8C50-4CBE-945A-9D2241B1F8E3}" dt="2024-11-23T07:22:50.616" v="1044" actId="1076"/>
        <pc:sldMkLst>
          <pc:docMk/>
          <pc:sldMk cId="0" sldId="259"/>
        </pc:sldMkLst>
        <pc:spChg chg="mod">
          <ac:chgData name="Ashwini C N" userId="405fffc7d40347d2" providerId="LiveId" clId="{1547A3F3-8C50-4CBE-945A-9D2241B1F8E3}" dt="2024-11-23T07:22:50.616" v="1044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Ashwini C N" userId="405fffc7d40347d2" providerId="LiveId" clId="{1547A3F3-8C50-4CBE-945A-9D2241B1F8E3}" dt="2024-11-20T14:31:34.445" v="1015" actId="1076"/>
          <ac:spMkLst>
            <pc:docMk/>
            <pc:sldMk cId="0" sldId="259"/>
            <ac:spMk id="6" creationId="{00000000-0000-0000-0000-000000000000}"/>
          </ac:spMkLst>
        </pc:spChg>
        <pc:spChg chg="add del mod">
          <ac:chgData name="Ashwini C N" userId="405fffc7d40347d2" providerId="LiveId" clId="{1547A3F3-8C50-4CBE-945A-9D2241B1F8E3}" dt="2024-11-23T07:22:03.235" v="1043" actId="20577"/>
          <ac:spMkLst>
            <pc:docMk/>
            <pc:sldMk cId="0" sldId="259"/>
            <ac:spMk id="8" creationId="{0CAE0F1C-2F76-B423-19A2-6B6FD3432540}"/>
          </ac:spMkLst>
        </pc:spChg>
      </pc:sldChg>
      <pc:sldChg chg="addSp delSp modSp mod">
        <pc:chgData name="Ashwini C N" userId="405fffc7d40347d2" providerId="LiveId" clId="{1547A3F3-8C50-4CBE-945A-9D2241B1F8E3}" dt="2024-11-23T07:24:20.660" v="1052" actId="1076"/>
        <pc:sldMkLst>
          <pc:docMk/>
          <pc:sldMk cId="0" sldId="260"/>
        </pc:sldMkLst>
        <pc:spChg chg="mod">
          <ac:chgData name="Ashwini C N" userId="405fffc7d40347d2" providerId="LiveId" clId="{1547A3F3-8C50-4CBE-945A-9D2241B1F8E3}" dt="2024-11-20T14:31:50.833" v="1017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Ashwini C N" userId="405fffc7d40347d2" providerId="LiveId" clId="{1547A3F3-8C50-4CBE-945A-9D2241B1F8E3}" dt="2024-11-23T07:24:20.660" v="1052" actId="1076"/>
          <ac:spMkLst>
            <pc:docMk/>
            <pc:sldMk cId="0" sldId="260"/>
            <ac:spMk id="8" creationId="{00000000-0000-0000-0000-000000000000}"/>
          </ac:spMkLst>
        </pc:spChg>
        <pc:spChg chg="add del mod">
          <ac:chgData name="Ashwini C N" userId="405fffc7d40347d2" providerId="LiveId" clId="{1547A3F3-8C50-4CBE-945A-9D2241B1F8E3}" dt="2024-11-18T14:13:05.189" v="843" actId="1076"/>
          <ac:spMkLst>
            <pc:docMk/>
            <pc:sldMk cId="0" sldId="260"/>
            <ac:spMk id="10" creationId="{D2D3743F-6835-DCBC-520D-C8C463B5BA38}"/>
          </ac:spMkLst>
        </pc:spChg>
      </pc:sldChg>
      <pc:sldChg chg="modSp mod">
        <pc:chgData name="Ashwini C N" userId="405fffc7d40347d2" providerId="LiveId" clId="{1547A3F3-8C50-4CBE-945A-9D2241B1F8E3}" dt="2024-11-20T14:32:15.239" v="1018" actId="1076"/>
        <pc:sldMkLst>
          <pc:docMk/>
          <pc:sldMk cId="0" sldId="261"/>
        </pc:sldMkLst>
        <pc:spChg chg="mod">
          <ac:chgData name="Ashwini C N" userId="405fffc7d40347d2" providerId="LiveId" clId="{1547A3F3-8C50-4CBE-945A-9D2241B1F8E3}" dt="2024-11-20T14:32:15.239" v="1018" actId="1076"/>
          <ac:spMkLst>
            <pc:docMk/>
            <pc:sldMk cId="0" sldId="261"/>
            <ac:spMk id="12" creationId="{00000000-0000-0000-0000-000000000000}"/>
          </ac:spMkLst>
        </pc:spChg>
        <pc:spChg chg="mod">
          <ac:chgData name="Ashwini C N" userId="405fffc7d40347d2" providerId="LiveId" clId="{1547A3F3-8C50-4CBE-945A-9D2241B1F8E3}" dt="2024-11-18T14:13:38.651" v="860" actId="20577"/>
          <ac:spMkLst>
            <pc:docMk/>
            <pc:sldMk cId="0" sldId="261"/>
            <ac:spMk id="15" creationId="{2F38B1D9-9994-1CF9-D55E-BE6489074792}"/>
          </ac:spMkLst>
        </pc:spChg>
        <pc:spChg chg="mod">
          <ac:chgData name="Ashwini C N" userId="405fffc7d40347d2" providerId="LiveId" clId="{1547A3F3-8C50-4CBE-945A-9D2241B1F8E3}" dt="2024-11-18T14:13:24.989" v="846" actId="1076"/>
          <ac:spMkLst>
            <pc:docMk/>
            <pc:sldMk cId="0" sldId="261"/>
            <ac:spMk id="17" creationId="{90E3349A-5051-BD54-FAC9-F3B86FDADF9E}"/>
          </ac:spMkLst>
        </pc:spChg>
      </pc:sldChg>
      <pc:sldChg chg="del">
        <pc:chgData name="Ashwini C N" userId="405fffc7d40347d2" providerId="LiveId" clId="{1547A3F3-8C50-4CBE-945A-9D2241B1F8E3}" dt="2024-11-11T13:46:58.017" v="608" actId="47"/>
        <pc:sldMkLst>
          <pc:docMk/>
          <pc:sldMk cId="0" sldId="262"/>
        </pc:sldMkLst>
      </pc:sldChg>
      <pc:sldChg chg="new del">
        <pc:chgData name="Ashwini C N" userId="405fffc7d40347d2" providerId="LiveId" clId="{1547A3F3-8C50-4CBE-945A-9D2241B1F8E3}" dt="2024-11-11T13:59:02.949" v="711" actId="47"/>
        <pc:sldMkLst>
          <pc:docMk/>
          <pc:sldMk cId="1145955699" sldId="262"/>
        </pc:sldMkLst>
      </pc:sldChg>
      <pc:sldChg chg="add del">
        <pc:chgData name="Ashwini C N" userId="405fffc7d40347d2" providerId="LiveId" clId="{1547A3F3-8C50-4CBE-945A-9D2241B1F8E3}" dt="2024-11-11T13:54:31.864" v="646" actId="2890"/>
        <pc:sldMkLst>
          <pc:docMk/>
          <pc:sldMk cId="3846497848" sldId="262"/>
        </pc:sldMkLst>
      </pc:sldChg>
      <pc:sldChg chg="del">
        <pc:chgData name="Ashwini C N" userId="405fffc7d40347d2" providerId="LiveId" clId="{1547A3F3-8C50-4CBE-945A-9D2241B1F8E3}" dt="2024-11-11T13:47:03.749" v="612" actId="47"/>
        <pc:sldMkLst>
          <pc:docMk/>
          <pc:sldMk cId="0" sldId="263"/>
        </pc:sldMkLst>
      </pc:sldChg>
      <pc:sldChg chg="addSp delSp modSp add mod modAnim">
        <pc:chgData name="Ashwini C N" userId="405fffc7d40347d2" providerId="LiveId" clId="{1547A3F3-8C50-4CBE-945A-9D2241B1F8E3}" dt="2024-11-11T14:02:12.771" v="824" actId="1076"/>
        <pc:sldMkLst>
          <pc:docMk/>
          <pc:sldMk cId="2636314381" sldId="263"/>
        </pc:sldMkLst>
        <pc:spChg chg="add del mod">
          <ac:chgData name="Ashwini C N" userId="405fffc7d40347d2" providerId="LiveId" clId="{1547A3F3-8C50-4CBE-945A-9D2241B1F8E3}" dt="2024-11-11T13:59:41.635" v="721" actId="1076"/>
          <ac:spMkLst>
            <pc:docMk/>
            <pc:sldMk cId="2636314381" sldId="263"/>
            <ac:spMk id="12" creationId="{D63688CD-E93C-69F6-29F0-0C10BC3E8AD9}"/>
          </ac:spMkLst>
        </pc:spChg>
        <pc:spChg chg="add del mod">
          <ac:chgData name="Ashwini C N" userId="405fffc7d40347d2" providerId="LiveId" clId="{1547A3F3-8C50-4CBE-945A-9D2241B1F8E3}" dt="2024-11-11T14:02:12.771" v="824" actId="1076"/>
          <ac:spMkLst>
            <pc:docMk/>
            <pc:sldMk cId="2636314381" sldId="263"/>
            <ac:spMk id="15" creationId="{FD580562-0AD3-3216-2235-6713D570CFF8}"/>
          </ac:spMkLst>
        </pc:spChg>
        <pc:spChg chg="mod">
          <ac:chgData name="Ashwini C N" userId="405fffc7d40347d2" providerId="LiveId" clId="{1547A3F3-8C50-4CBE-945A-9D2241B1F8E3}" dt="2024-11-11T13:59:11.050" v="713" actId="6549"/>
          <ac:spMkLst>
            <pc:docMk/>
            <pc:sldMk cId="2636314381" sldId="263"/>
            <ac:spMk id="17" creationId="{55C67888-E875-C16F-5A73-86BEBBC9BBCE}"/>
          </ac:spMkLst>
        </pc:spChg>
      </pc:sldChg>
      <pc:sldChg chg="del">
        <pc:chgData name="Ashwini C N" userId="405fffc7d40347d2" providerId="LiveId" clId="{1547A3F3-8C50-4CBE-945A-9D2241B1F8E3}" dt="2024-11-11T13:47:03.017" v="611" actId="47"/>
        <pc:sldMkLst>
          <pc:docMk/>
          <pc:sldMk cId="0" sldId="264"/>
        </pc:sldMkLst>
      </pc:sldChg>
      <pc:sldChg chg="del">
        <pc:chgData name="Ashwini C N" userId="405fffc7d40347d2" providerId="LiveId" clId="{1547A3F3-8C50-4CBE-945A-9D2241B1F8E3}" dt="2024-11-11T13:47:02.320" v="610" actId="47"/>
        <pc:sldMkLst>
          <pc:docMk/>
          <pc:sldMk cId="0" sldId="265"/>
        </pc:sldMkLst>
      </pc:sldChg>
      <pc:sldChg chg="modSp mod ord">
        <pc:chgData name="Ashwini C N" userId="405fffc7d40347d2" providerId="LiveId" clId="{1547A3F3-8C50-4CBE-945A-9D2241B1F8E3}" dt="2024-11-23T07:19:24.573" v="1027" actId="255"/>
        <pc:sldMkLst>
          <pc:docMk/>
          <pc:sldMk cId="1897934752" sldId="265"/>
        </pc:sldMkLst>
        <pc:spChg chg="mod">
          <ac:chgData name="Ashwini C N" userId="405fffc7d40347d2" providerId="LiveId" clId="{1547A3F3-8C50-4CBE-945A-9D2241B1F8E3}" dt="2024-11-23T07:18:23.931" v="1019" actId="1076"/>
          <ac:spMkLst>
            <pc:docMk/>
            <pc:sldMk cId="1897934752" sldId="265"/>
            <ac:spMk id="2" creationId="{85B45AB8-24ED-6096-DA6C-B1CC2905A6D8}"/>
          </ac:spMkLst>
        </pc:spChg>
        <pc:spChg chg="mod">
          <ac:chgData name="Ashwini C N" userId="405fffc7d40347d2" providerId="LiveId" clId="{1547A3F3-8C50-4CBE-945A-9D2241B1F8E3}" dt="2024-11-23T07:19:24.573" v="1027" actId="255"/>
          <ac:spMkLst>
            <pc:docMk/>
            <pc:sldMk cId="1897934752" sldId="265"/>
            <ac:spMk id="3" creationId="{2AB3AA78-7D8A-8222-65A6-533ED3AD7EF9}"/>
          </ac:spMkLst>
        </pc:spChg>
        <pc:spChg chg="mod">
          <ac:chgData name="Ashwini C N" userId="405fffc7d40347d2" providerId="LiveId" clId="{1547A3F3-8C50-4CBE-945A-9D2241B1F8E3}" dt="2024-11-23T07:19:03.560" v="1020" actId="1076"/>
          <ac:spMkLst>
            <pc:docMk/>
            <pc:sldMk cId="1897934752" sldId="265"/>
            <ac:spMk id="11" creationId="{D5418C42-A4F2-B869-FB3C-D0C8CF9D54A9}"/>
          </ac:spMkLst>
        </pc:spChg>
      </pc:sldChg>
      <pc:sldChg chg="del">
        <pc:chgData name="Ashwini C N" userId="405fffc7d40347d2" providerId="LiveId" clId="{1547A3F3-8C50-4CBE-945A-9D2241B1F8E3}" dt="2024-11-11T13:47:01.152" v="609" actId="47"/>
        <pc:sldMkLst>
          <pc:docMk/>
          <pc:sldMk cId="0" sldId="266"/>
        </pc:sldMkLst>
      </pc:sldChg>
      <pc:sldChg chg="new del">
        <pc:chgData name="Ashwini C N" userId="405fffc7d40347d2" providerId="LiveId" clId="{1547A3F3-8C50-4CBE-945A-9D2241B1F8E3}" dt="2024-11-11T13:19:37.938" v="333" actId="47"/>
        <pc:sldMkLst>
          <pc:docMk/>
          <pc:sldMk cId="4085304542" sldId="267"/>
        </pc:sldMkLst>
      </pc:sldChg>
    </pc:docChg>
  </pc:docChgLst>
  <pc:docChgLst>
    <pc:chgData name="Ashwini C N" userId="405fffc7d40347d2" providerId="LiveId" clId="{912AD9D6-80E3-4F38-BD50-D5C3A2135AE0}"/>
    <pc:docChg chg="modSld">
      <pc:chgData name="Ashwini C N" userId="405fffc7d40347d2" providerId="LiveId" clId="{912AD9D6-80E3-4F38-BD50-D5C3A2135AE0}" dt="2024-12-23T04:22:13.044" v="13" actId="20577"/>
      <pc:docMkLst>
        <pc:docMk/>
      </pc:docMkLst>
      <pc:sldChg chg="modSp mod">
        <pc:chgData name="Ashwini C N" userId="405fffc7d40347d2" providerId="LiveId" clId="{912AD9D6-80E3-4F38-BD50-D5C3A2135AE0}" dt="2024-12-23T04:22:13.044" v="13" actId="20577"/>
        <pc:sldMkLst>
          <pc:docMk/>
          <pc:sldMk cId="0" sldId="259"/>
        </pc:sldMkLst>
        <pc:spChg chg="mod">
          <ac:chgData name="Ashwini C N" userId="405fffc7d40347d2" providerId="LiveId" clId="{912AD9D6-80E3-4F38-BD50-D5C3A2135AE0}" dt="2024-12-23T04:22:13.044" v="13" actId="20577"/>
          <ac:spMkLst>
            <pc:docMk/>
            <pc:sldMk cId="0" sldId="259"/>
            <ac:spMk id="8" creationId="{0CAE0F1C-2F76-B423-19A2-6B6FD34325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EBCA-0136-4C87-8731-B74E1202D4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DFB34-E6B4-4304-AF1E-219D03EDF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8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2AD7-3955-4D8E-B6FC-7A15776C56CB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MITT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6D56-9BC6-4313-8DF5-896CAD6BFC54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MITT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BC42-C4A7-40BC-AC7A-4CEF5A0C895C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MITT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F1B-A1DC-4563-8D9C-4576AE97EBCE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MITT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E3EC-9EBF-49BB-AAA7-520887A75099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MITT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DC5F-3C9C-443B-9305-EC98B9B6620C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MITT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3A0C-EEEB-459A-96BB-F0D6B19F7770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MITT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B6E1-3B11-4EAD-BBF8-C695013E205A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MITT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52E7-9931-46AB-B851-D7140DDF11F6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MITT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949F-E614-4800-A9C7-FEB8CF555C05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MITT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7318-08E2-4F15-833A-93C0182720AC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CSE, MITT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ABA0-6DC2-41FB-8659-526E0791801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CSE, MITT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1111642">
            <a:off x="11770758" y="1702691"/>
            <a:ext cx="10443683" cy="8487866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4318441" y="9258300"/>
            <a:ext cx="9727319" cy="3106962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25060" y="2705140"/>
            <a:ext cx="13220700" cy="14695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26"/>
              </a:lnSpc>
            </a:pPr>
            <a:r>
              <a:rPr lang="en-US" sz="88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AUTO WATER </a:t>
            </a:r>
            <a:endParaRPr lang="en-US" sz="8800" b="1" dirty="0">
              <a:solidFill>
                <a:srgbClr val="004AAD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54626" y="3942937"/>
            <a:ext cx="12599493" cy="14695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26"/>
              </a:lnSpc>
            </a:pPr>
            <a:r>
              <a:rPr lang="en-US" sz="8800" b="1" dirty="0">
                <a:solidFill>
                  <a:srgbClr val="2BB4D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DISPENSER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0041EC-E7DC-5505-40AD-21E0D896142D}"/>
              </a:ext>
            </a:extLst>
          </p:cNvPr>
          <p:cNvSpPr txBox="1"/>
          <p:nvPr/>
        </p:nvSpPr>
        <p:spPr>
          <a:xfrm>
            <a:off x="1295400" y="1711680"/>
            <a:ext cx="11326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6BA6AC0-4C30-A8B4-8B93-A85FD2F97C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117" t="9873" r="4712" b="15518"/>
          <a:stretch>
            <a:fillRect/>
          </a:stretch>
        </p:blipFill>
        <p:spPr>
          <a:xfrm>
            <a:off x="8458200" y="403341"/>
            <a:ext cx="1836552" cy="14441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634D42C-4E32-31A2-C355-BAA7B30C5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422753"/>
            <a:ext cx="1663154" cy="15524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8B1CD8-C34B-ACB3-7682-2229F9F2CC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34997" y="286405"/>
            <a:ext cx="1515206" cy="14441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D2D969-A707-C6F1-19CC-88C5344CD6FD}"/>
              </a:ext>
            </a:extLst>
          </p:cNvPr>
          <p:cNvSpPr txBox="1"/>
          <p:nvPr/>
        </p:nvSpPr>
        <p:spPr>
          <a:xfrm>
            <a:off x="7620000" y="6590647"/>
            <a:ext cx="8084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ASHWINI 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MADHU B</a:t>
            </a:r>
            <a:endParaRPr lang="en-US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Dept. of Computer Science &amp; Engineering,</a:t>
            </a:r>
          </a:p>
          <a:p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Maharaja Institute of Technology, </a:t>
            </a:r>
            <a:r>
              <a:rPr lang="en-US" sz="28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Thandavapura</a:t>
            </a:r>
            <a:endParaRPr lang="en-US" sz="2800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F1E300-AB42-CA3E-FEF5-9BC46A4CC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065193"/>
              </p:ext>
            </p:extLst>
          </p:nvPr>
        </p:nvGraphicFramePr>
        <p:xfrm>
          <a:off x="533400" y="6650303"/>
          <a:ext cx="6324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412358362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347945422"/>
                    </a:ext>
                  </a:extLst>
                </a:gridCol>
              </a:tblGrid>
              <a:tr h="3867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Ms. ASHWINI C N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4MN22CS008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86168"/>
                  </a:ext>
                </a:extLst>
              </a:tr>
              <a:tr h="38673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 BHANU PRAKASH R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4MN22CS009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161474"/>
                  </a:ext>
                </a:extLst>
              </a:tr>
              <a:tr h="38673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Ms. CHANDANA M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4MN22CS013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1302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1190625"/>
            <a:ext cx="12230230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TABLE OF CONTENT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2017" y="2628900"/>
            <a:ext cx="7645400" cy="360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Classic"/>
              </a:rPr>
              <a:t> </a:t>
            </a:r>
            <a:r>
              <a:rPr lang="en-US" sz="32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Classic"/>
              </a:rPr>
              <a:t>Requirements</a:t>
            </a:r>
            <a:r>
              <a:rPr lang="en-US" sz="28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Classic"/>
              </a:rPr>
              <a:t> </a:t>
            </a:r>
            <a:r>
              <a:rPr lang="en-US" sz="3200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Classic"/>
              </a:rPr>
              <a:t>Specification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8"/>
          <p:cNvSpPr/>
          <p:nvPr/>
        </p:nvSpPr>
        <p:spPr>
          <a:xfrm rot="-1625759">
            <a:off x="10685229" y="-3222401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C7D47-EF61-20B3-E02B-AFC3245A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8640" y="9921875"/>
            <a:ext cx="2133600" cy="365125"/>
          </a:xfrm>
        </p:spPr>
        <p:txBody>
          <a:bodyPr/>
          <a:lstStyle/>
          <a:p>
            <a:fld id="{6D0A01BB-CFF5-464C-94C4-C5B77A6876A9}" type="datetime1">
              <a:rPr lang="en-US" sz="1400" smtClean="0"/>
              <a:t>4/22/2025</a:t>
            </a:fld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81EA-70D2-6DD8-778D-0D437519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43800" y="9959975"/>
            <a:ext cx="2895600" cy="365125"/>
          </a:xfrm>
        </p:spPr>
        <p:txBody>
          <a:bodyPr/>
          <a:lstStyle/>
          <a:p>
            <a:r>
              <a:rPr lang="en-US" sz="1400" dirty="0"/>
              <a:t>Dept. of CSE, MITT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8D58C-E1F9-8A7D-A509-F68EFB7D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36240" y="9921875"/>
            <a:ext cx="2133600" cy="365125"/>
          </a:xfrm>
        </p:spPr>
        <p:txBody>
          <a:bodyPr/>
          <a:lstStyle/>
          <a:p>
            <a:r>
              <a:rPr lang="en-US" sz="1400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25759">
            <a:off x="11686778" y="1036105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990600" y="1142902"/>
            <a:ext cx="11339643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8279B-4E59-EF24-C96B-C6F5ACBBA8D3}"/>
              </a:ext>
            </a:extLst>
          </p:cNvPr>
          <p:cNvSpPr txBox="1"/>
          <p:nvPr/>
        </p:nvSpPr>
        <p:spPr>
          <a:xfrm>
            <a:off x="784123" y="2609524"/>
            <a:ext cx="16344900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Evolution: Water dispensers have evolved from manual pumps to automated systems.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Automatic Dispensers: Use sensors for touchless operation, improving hygiene and convenience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36259-C050-60BE-8B44-3A2694FFC58D}"/>
              </a:ext>
            </a:extLst>
          </p:cNvPr>
          <p:cNvSpPr txBox="1"/>
          <p:nvPr/>
        </p:nvSpPr>
        <p:spPr>
          <a:xfrm>
            <a:off x="781665" y="5459166"/>
            <a:ext cx="17314606" cy="309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Hygiene: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Minimizes contact, reducing germ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Convenience: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easy, quick access to water.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Water Waste: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dispensing controls prevent overuse.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Sustainability: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eco-friendly practices through efficient design.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962593-038E-E74B-877F-AA725C2D1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683DC-2FAD-9A27-24E8-BA402F22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459" y="9921875"/>
            <a:ext cx="2133600" cy="365125"/>
          </a:xfrm>
        </p:spPr>
        <p:txBody>
          <a:bodyPr/>
          <a:lstStyle/>
          <a:p>
            <a:fld id="{D9D69CD2-6C5D-4422-A37C-2E20C9F1DCDD}" type="datetime1">
              <a:rPr lang="en-US" sz="1400" smtClean="0"/>
              <a:t>4/22/2025</a:t>
            </a:fld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5E1E-8567-7DB1-E0A4-E7AD4EA7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9921670"/>
            <a:ext cx="2895600" cy="365125"/>
          </a:xfrm>
        </p:spPr>
        <p:txBody>
          <a:bodyPr/>
          <a:lstStyle/>
          <a:p>
            <a:r>
              <a:rPr lang="en-US" sz="1400" dirty="0"/>
              <a:t>Dept. of CSE, MITT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40EB9-CFB6-93C4-68B4-45B6256F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19789" y="9921669"/>
            <a:ext cx="2133600" cy="365125"/>
          </a:xfrm>
        </p:spPr>
        <p:txBody>
          <a:bodyPr/>
          <a:lstStyle/>
          <a:p>
            <a:r>
              <a:rPr lang="en-US" sz="1400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2910A-D998-F020-7D9C-1E3D694D0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5B45AB8-24ED-6096-DA6C-B1CC2905A6D8}"/>
              </a:ext>
            </a:extLst>
          </p:cNvPr>
          <p:cNvSpPr/>
          <p:nvPr/>
        </p:nvSpPr>
        <p:spPr>
          <a:xfrm rot="-1625759">
            <a:off x="7970512" y="2178060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AB3AA78-7D8A-8222-65A6-533ED3AD7EF9}"/>
              </a:ext>
            </a:extLst>
          </p:cNvPr>
          <p:cNvSpPr txBox="1"/>
          <p:nvPr/>
        </p:nvSpPr>
        <p:spPr>
          <a:xfrm>
            <a:off x="1066800" y="1181100"/>
            <a:ext cx="14097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INTRODUCTION</a:t>
            </a:r>
            <a:r>
              <a:rPr lang="en-US" sz="44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(</a:t>
            </a:r>
            <a:r>
              <a:rPr lang="en-US" sz="4400" b="1" dirty="0" err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cont</a:t>
            </a:r>
            <a:r>
              <a:rPr lang="en-US" sz="44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18C42-A4F2-B869-FB3C-D0C8CF9D54A9}"/>
              </a:ext>
            </a:extLst>
          </p:cNvPr>
          <p:cNvSpPr txBox="1"/>
          <p:nvPr/>
        </p:nvSpPr>
        <p:spPr>
          <a:xfrm>
            <a:off x="1096297" y="2879752"/>
            <a:ext cx="16857405" cy="3263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Public Spaces.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Commercial Places.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Healthcare.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1DEDAB-3B3F-E09A-E1F9-71A2B3424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243EE-ADBB-D55D-5CB4-1C59B30E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2637" y="9947978"/>
            <a:ext cx="2133600" cy="365125"/>
          </a:xfrm>
        </p:spPr>
        <p:txBody>
          <a:bodyPr/>
          <a:lstStyle/>
          <a:p>
            <a:fld id="{F836BBF8-1951-4F3C-A6FE-31B18EE980E2}" type="datetime1">
              <a:rPr lang="en-US" sz="1400" smtClean="0"/>
              <a:t>4/22/2025</a:t>
            </a:fld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D3602-3D69-F851-D59A-9B4CBDB7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62800" y="9947978"/>
            <a:ext cx="2895600" cy="365125"/>
          </a:xfrm>
        </p:spPr>
        <p:txBody>
          <a:bodyPr/>
          <a:lstStyle/>
          <a:p>
            <a:r>
              <a:rPr lang="en-US" sz="1400" dirty="0"/>
              <a:t>Dept. of CSE, MITT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0706-EF4B-5724-7CE0-7F6FB076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31763" y="9921875"/>
            <a:ext cx="2133600" cy="365125"/>
          </a:xfrm>
        </p:spPr>
        <p:txBody>
          <a:bodyPr/>
          <a:lstStyle/>
          <a:p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793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1799293">
            <a:off x="11874692" y="-384206"/>
            <a:ext cx="6885296" cy="11055409"/>
          </a:xfrm>
          <a:custGeom>
            <a:avLst/>
            <a:gdLst/>
            <a:ahLst/>
            <a:cxnLst/>
            <a:rect l="l" t="t" r="r" b="b"/>
            <a:pathLst>
              <a:path w="6885296" h="11055409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35645" y="190500"/>
            <a:ext cx="8572500" cy="1170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EXISTING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E0F1C-2F76-B423-19A2-6B6FD3432540}"/>
              </a:ext>
            </a:extLst>
          </p:cNvPr>
          <p:cNvSpPr txBox="1"/>
          <p:nvPr/>
        </p:nvSpPr>
        <p:spPr>
          <a:xfrm>
            <a:off x="381000" y="2095500"/>
            <a:ext cx="15757894" cy="8045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Dispensers: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Manual operation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Risk of contamination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Water wastage &amp; inefficiency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Traditional Automatic Dispensers: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Sensor-based, hands-free operation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Basic functionality in public spaces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Bottle-Based Dispensers: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Requires regular refills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Risk of contamination if not properly sealed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Interruptions in service due to refills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D9AE0-E878-34D2-2AEB-BD9D717C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9628" y="9951167"/>
            <a:ext cx="2133600" cy="365125"/>
          </a:xfrm>
        </p:spPr>
        <p:txBody>
          <a:bodyPr/>
          <a:lstStyle/>
          <a:p>
            <a:fld id="{6D58C762-C5B9-4429-ACD3-2B209C22242F}" type="datetime1">
              <a:rPr lang="en-US" sz="1400" smtClean="0"/>
              <a:t>4/22/2025</a:t>
            </a:fld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72A4-5219-BFA9-28DF-E64CD35C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2517" y="9980459"/>
            <a:ext cx="2895600" cy="365125"/>
          </a:xfrm>
        </p:spPr>
        <p:txBody>
          <a:bodyPr/>
          <a:lstStyle/>
          <a:p>
            <a:r>
              <a:rPr lang="en-US" sz="1400" dirty="0"/>
              <a:t>Dept. of CSE, MITT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A73F9-F918-B6AE-73AD-747521C4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57614" y="9921875"/>
            <a:ext cx="2133600" cy="365125"/>
          </a:xfrm>
        </p:spPr>
        <p:txBody>
          <a:bodyPr/>
          <a:lstStyle/>
          <a:p>
            <a:r>
              <a:rPr lang="en-US" sz="1400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6284008">
            <a:off x="12761683" y="7147182"/>
            <a:ext cx="4789367" cy="7690070"/>
          </a:xfrm>
          <a:custGeom>
            <a:avLst/>
            <a:gdLst/>
            <a:ahLst/>
            <a:cxnLst/>
            <a:rect l="l" t="t" r="r" b="b"/>
            <a:pathLst>
              <a:path w="4789367" h="7690070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891268"/>
            <a:ext cx="9800035" cy="1170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PROPOSED SYSTEM</a:t>
            </a:r>
          </a:p>
        </p:txBody>
      </p:sp>
      <p:sp>
        <p:nvSpPr>
          <p:cNvPr id="8" name="Freeform 8"/>
          <p:cNvSpPr/>
          <p:nvPr/>
        </p:nvSpPr>
        <p:spPr>
          <a:xfrm rot="1505868">
            <a:off x="10969031" y="-4028185"/>
            <a:ext cx="12580534" cy="8680686"/>
          </a:xfrm>
          <a:custGeom>
            <a:avLst/>
            <a:gdLst/>
            <a:ahLst/>
            <a:cxnLst/>
            <a:rect l="l" t="t" r="r" b="b"/>
            <a:pathLst>
              <a:path w="12580534" h="8680686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3743F-6835-DCBC-520D-C8C463B5BA38}"/>
              </a:ext>
            </a:extLst>
          </p:cNvPr>
          <p:cNvSpPr txBox="1"/>
          <p:nvPr/>
        </p:nvSpPr>
        <p:spPr>
          <a:xfrm>
            <a:off x="670092" y="3169923"/>
            <a:ext cx="17713880" cy="14234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water dispenser based on Arduino, which eliminates the need for manual operation.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sensors to detect the presence of a container and automatically dispense the water.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enhance the convenience, efficiency, particularly in settings like homes, offices, and public spaces.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Touchless Operation: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ensors for hands-free water dispensing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Reduces contact, ensuring hygiene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Water Flow Control: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Adjustable flow rates to minimize waste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Automated shut-off to prevent overflow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16DCD-C00D-5359-0659-18001F9D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9921875"/>
            <a:ext cx="2133600" cy="365125"/>
          </a:xfrm>
        </p:spPr>
        <p:txBody>
          <a:bodyPr/>
          <a:lstStyle/>
          <a:p>
            <a:fld id="{88D3FF0C-28B2-4A72-B7A2-35E06D8BD37D}" type="datetime1">
              <a:rPr lang="en-US" sz="1400" smtClean="0"/>
              <a:t>4/22/2025</a:t>
            </a:fld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803A2-4A06-F984-C68E-86F2B57F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10400" y="9907697"/>
            <a:ext cx="2895600" cy="365125"/>
          </a:xfrm>
        </p:spPr>
        <p:txBody>
          <a:bodyPr/>
          <a:lstStyle/>
          <a:p>
            <a:r>
              <a:rPr lang="en-US" sz="1400" dirty="0">
                <a:latin typeface="Aptos Narrow" panose="020B0004020202020204" pitchFamily="34" charset="0"/>
                <a:cs typeface="Arial" panose="020B0604020202020204" pitchFamily="34" charset="0"/>
              </a:rPr>
              <a:t>Dept. of CSE, MITT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D14F9-21C8-A6E0-8E71-143B4AAF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81474" y="9907696"/>
            <a:ext cx="2133600" cy="365125"/>
          </a:xfrm>
        </p:spPr>
        <p:txBody>
          <a:bodyPr/>
          <a:lstStyle/>
          <a:p>
            <a:r>
              <a:rPr lang="en-US" sz="1400"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525861">
            <a:off x="8777887" y="-2612009"/>
            <a:ext cx="13709384" cy="13709384"/>
          </a:xfrm>
          <a:custGeom>
            <a:avLst/>
            <a:gdLst/>
            <a:ahLst/>
            <a:cxnLst/>
            <a:rect l="l" t="t" r="r" b="b"/>
            <a:pathLst>
              <a:path w="13709384" h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19200" y="637020"/>
            <a:ext cx="13525500" cy="2324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88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SYSTEM REQUIREMENTS SPECIFICATION</a:t>
            </a:r>
          </a:p>
        </p:txBody>
      </p:sp>
      <p:sp>
        <p:nvSpPr>
          <p:cNvPr id="14" name="Freeform 14"/>
          <p:cNvSpPr/>
          <p:nvPr/>
        </p:nvSpPr>
        <p:spPr>
          <a:xfrm rot="8532740" flipH="1">
            <a:off x="-2703495" y="7048838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8B1D9-9994-1CF9-D55E-BE6489074792}"/>
              </a:ext>
            </a:extLst>
          </p:cNvPr>
          <p:cNvSpPr txBox="1"/>
          <p:nvPr/>
        </p:nvSpPr>
        <p:spPr>
          <a:xfrm>
            <a:off x="1757371" y="4151219"/>
            <a:ext cx="6477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algn="just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Solenoid Valve</a:t>
            </a:r>
          </a:p>
          <a:p>
            <a:pPr algn="just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algn="just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HCSR04 – Ultrasonic Sensor</a:t>
            </a:r>
          </a:p>
          <a:p>
            <a:pPr algn="just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 and 10k Resistor</a:t>
            </a:r>
          </a:p>
          <a:p>
            <a:pPr algn="just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Breadboard</a:t>
            </a:r>
          </a:p>
          <a:p>
            <a:pPr algn="just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Wires</a:t>
            </a:r>
          </a:p>
          <a:p>
            <a:endParaRPr lang="en-IN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E3349A-5051-BD54-FAC9-F3B86FDADF9E}"/>
              </a:ext>
            </a:extLst>
          </p:cNvPr>
          <p:cNvSpPr txBox="1"/>
          <p:nvPr/>
        </p:nvSpPr>
        <p:spPr>
          <a:xfrm>
            <a:off x="9748829" y="4325625"/>
            <a:ext cx="6781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(Integrated Development Environment)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Code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B9D1E-A2A5-D386-7653-CE85F628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8933" y="9921875"/>
            <a:ext cx="2133600" cy="365125"/>
          </a:xfrm>
        </p:spPr>
        <p:txBody>
          <a:bodyPr/>
          <a:lstStyle/>
          <a:p>
            <a:fld id="{B166C92E-3D0D-43A5-8926-588C4D47AFB5}" type="datetime1">
              <a:rPr lang="en-US" sz="1400" smtClean="0"/>
              <a:t>4/22/2025</a:t>
            </a:fld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317E0-A6D1-C7DC-9BA8-BBEC04E5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7633" y="9903505"/>
            <a:ext cx="2895600" cy="365125"/>
          </a:xfrm>
        </p:spPr>
        <p:txBody>
          <a:bodyPr/>
          <a:lstStyle/>
          <a:p>
            <a:r>
              <a:rPr lang="en-US" sz="1400" dirty="0"/>
              <a:t>Dept. of CSE, MITT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7839-5464-16B7-63FA-B4F2874F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35467" y="9977862"/>
            <a:ext cx="2133600" cy="365125"/>
          </a:xfrm>
        </p:spPr>
        <p:txBody>
          <a:bodyPr/>
          <a:lstStyle/>
          <a:p>
            <a:r>
              <a:rPr lang="en-US" sz="1400"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9DC31-0603-59CE-721C-DF744E438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9E98578-8114-B629-0742-170D0996B979}"/>
              </a:ext>
            </a:extLst>
          </p:cNvPr>
          <p:cNvSpPr/>
          <p:nvPr/>
        </p:nvSpPr>
        <p:spPr>
          <a:xfrm rot="3525861">
            <a:off x="9495120" y="-3420781"/>
            <a:ext cx="13709384" cy="13709384"/>
          </a:xfrm>
          <a:custGeom>
            <a:avLst/>
            <a:gdLst/>
            <a:ahLst/>
            <a:cxnLst/>
            <a:rect l="l" t="t" r="r" b="b"/>
            <a:pathLst>
              <a:path w="13709384" h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D9523AE-69FD-7F13-607D-30A1052B71AC}"/>
              </a:ext>
            </a:extLst>
          </p:cNvPr>
          <p:cNvSpPr txBox="1"/>
          <p:nvPr/>
        </p:nvSpPr>
        <p:spPr>
          <a:xfrm>
            <a:off x="990600" y="800100"/>
            <a:ext cx="8382000" cy="9242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endParaRPr lang="en-US" sz="8800" b="1" dirty="0">
              <a:solidFill>
                <a:srgbClr val="004AAD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  <a:p>
            <a:pPr algn="l">
              <a:lnSpc>
                <a:spcPts val="9000"/>
              </a:lnSpc>
            </a:pPr>
            <a:endParaRPr lang="en-US" sz="8800" b="1" dirty="0">
              <a:solidFill>
                <a:srgbClr val="004AAD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  <a:p>
            <a:pPr algn="l">
              <a:lnSpc>
                <a:spcPts val="9000"/>
              </a:lnSpc>
            </a:pPr>
            <a:endParaRPr lang="en-US" sz="8800" b="1" dirty="0">
              <a:solidFill>
                <a:srgbClr val="004AAD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  <a:p>
            <a:pPr algn="l">
              <a:lnSpc>
                <a:spcPts val="9000"/>
              </a:lnSpc>
            </a:pPr>
            <a:endParaRPr lang="en-US" sz="8800" b="1" dirty="0">
              <a:solidFill>
                <a:srgbClr val="004AAD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  <a:p>
            <a:pPr algn="l">
              <a:lnSpc>
                <a:spcPts val="9000"/>
              </a:lnSpc>
            </a:pPr>
            <a:endParaRPr lang="en-US" sz="8800" b="1" dirty="0">
              <a:solidFill>
                <a:srgbClr val="004AAD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  <a:p>
            <a:pPr algn="l">
              <a:lnSpc>
                <a:spcPts val="9000"/>
              </a:lnSpc>
            </a:pPr>
            <a:endParaRPr lang="en-US" sz="8800" b="1" dirty="0">
              <a:solidFill>
                <a:srgbClr val="004AAD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  <a:p>
            <a:pPr algn="l">
              <a:lnSpc>
                <a:spcPts val="9000"/>
              </a:lnSpc>
            </a:pPr>
            <a:endParaRPr lang="en-US" sz="8800" b="1" dirty="0">
              <a:solidFill>
                <a:srgbClr val="004AAD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  <a:p>
            <a:pPr algn="l">
              <a:lnSpc>
                <a:spcPts val="9000"/>
              </a:lnSpc>
            </a:pPr>
            <a:endParaRPr lang="en-US" sz="8800" b="1" dirty="0">
              <a:solidFill>
                <a:srgbClr val="004AAD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8CC20620-94FC-E23D-D00E-F59B8F4AF53E}"/>
              </a:ext>
            </a:extLst>
          </p:cNvPr>
          <p:cNvSpPr/>
          <p:nvPr/>
        </p:nvSpPr>
        <p:spPr>
          <a:xfrm rot="8532740" flipH="1">
            <a:off x="-2703495" y="7048838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FD0150-E51D-1EE0-1FAB-2DD4B8836BCA}"/>
              </a:ext>
            </a:extLst>
          </p:cNvPr>
          <p:cNvSpPr txBox="1"/>
          <p:nvPr/>
        </p:nvSpPr>
        <p:spPr>
          <a:xfrm>
            <a:off x="8229600" y="5184044"/>
            <a:ext cx="76200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Any Questions!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DAF086-C68C-669B-AE67-9EC645AB2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285999" y="2147856"/>
            <a:ext cx="5486398" cy="57388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35A4A-290A-EC6F-0550-2679EF01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801" y="9967258"/>
            <a:ext cx="2133600" cy="365125"/>
          </a:xfrm>
        </p:spPr>
        <p:txBody>
          <a:bodyPr/>
          <a:lstStyle/>
          <a:p>
            <a:fld id="{916080B9-B401-4112-BFBF-861D8B01C4FD}" type="datetime1">
              <a:rPr lang="en-US" sz="1400" smtClean="0"/>
              <a:t>4/22/2025</a:t>
            </a:fld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11829-E9B7-9580-3839-2B1334D2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9922395"/>
            <a:ext cx="2895600" cy="365125"/>
          </a:xfrm>
        </p:spPr>
        <p:txBody>
          <a:bodyPr/>
          <a:lstStyle/>
          <a:p>
            <a:r>
              <a:rPr lang="en-US" sz="1400" dirty="0"/>
              <a:t>Dept. of CSE, MITT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731E-2149-E9B6-C553-FCB73EE7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82999" y="9921875"/>
            <a:ext cx="2133600" cy="365125"/>
          </a:xfrm>
        </p:spPr>
        <p:txBody>
          <a:bodyPr/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2201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C949E-1F4C-1FBC-1D77-EA9FEE830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C64D748-8B13-5D72-4244-D076C90BF5B0}"/>
              </a:ext>
            </a:extLst>
          </p:cNvPr>
          <p:cNvSpPr/>
          <p:nvPr/>
        </p:nvSpPr>
        <p:spPr>
          <a:xfrm rot="3525861">
            <a:off x="8777887" y="-2612009"/>
            <a:ext cx="13709384" cy="13709384"/>
          </a:xfrm>
          <a:custGeom>
            <a:avLst/>
            <a:gdLst/>
            <a:ahLst/>
            <a:cxnLst/>
            <a:rect l="l" t="t" r="r" b="b"/>
            <a:pathLst>
              <a:path w="13709384" h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63688CD-E93C-69F6-29F0-0C10BC3E8AD9}"/>
              </a:ext>
            </a:extLst>
          </p:cNvPr>
          <p:cNvSpPr txBox="1"/>
          <p:nvPr/>
        </p:nvSpPr>
        <p:spPr>
          <a:xfrm>
            <a:off x="990600" y="800100"/>
            <a:ext cx="13525500" cy="1163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endParaRPr lang="en-US" sz="8800" b="1" dirty="0">
              <a:solidFill>
                <a:srgbClr val="004AAD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BE695A0B-6BF0-4B88-B650-70297D0021BE}"/>
              </a:ext>
            </a:extLst>
          </p:cNvPr>
          <p:cNvSpPr/>
          <p:nvPr/>
        </p:nvSpPr>
        <p:spPr>
          <a:xfrm rot="8532740" flipH="1">
            <a:off x="-2703495" y="7048838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580562-0AD3-3216-2235-6713D570CFF8}"/>
              </a:ext>
            </a:extLst>
          </p:cNvPr>
          <p:cNvSpPr txBox="1"/>
          <p:nvPr/>
        </p:nvSpPr>
        <p:spPr>
          <a:xfrm>
            <a:off x="2838450" y="4533900"/>
            <a:ext cx="9829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48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endParaRPr lang="en-IN" sz="4400" i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C67888-E875-C16F-5A73-86BEBBC9BBCE}"/>
              </a:ext>
            </a:extLst>
          </p:cNvPr>
          <p:cNvSpPr txBox="1"/>
          <p:nvPr/>
        </p:nvSpPr>
        <p:spPr>
          <a:xfrm>
            <a:off x="9906000" y="3300844"/>
            <a:ext cx="67818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08F10-E126-1520-9F62-057871D4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3371" y="9957254"/>
            <a:ext cx="2133600" cy="365125"/>
          </a:xfrm>
        </p:spPr>
        <p:txBody>
          <a:bodyPr/>
          <a:lstStyle/>
          <a:p>
            <a:fld id="{8848BD47-52E7-4183-AAF3-68CBBB75E292}" type="datetime1">
              <a:rPr lang="en-US" sz="1400" smtClean="0"/>
              <a:t>4/22/2025</a:t>
            </a:fld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F3B2A-BE4B-4BBF-B040-5A46C9BF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21412" y="9927273"/>
            <a:ext cx="2895600" cy="365125"/>
          </a:xfrm>
        </p:spPr>
        <p:txBody>
          <a:bodyPr/>
          <a:lstStyle/>
          <a:p>
            <a:r>
              <a:rPr lang="en-US" sz="1400" dirty="0"/>
              <a:t>Dept. of CSE, MITT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128BF-8738-ECEA-DE43-3C1292D6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64757" y="9905156"/>
            <a:ext cx="2133600" cy="365125"/>
          </a:xfrm>
        </p:spPr>
        <p:txBody>
          <a:bodyPr/>
          <a:lstStyle/>
          <a:p>
            <a:r>
              <a:rPr lang="en-US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3631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416</Words>
  <Application>Microsoft Office PowerPoint</Application>
  <PresentationFormat>Custom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Times New Roman</vt:lpstr>
      <vt:lpstr>Calibri</vt:lpstr>
      <vt:lpstr>Montserrat Classic Bold</vt:lpstr>
      <vt:lpstr>Cambria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Ashwini</dc:creator>
  <cp:lastModifiedBy>Ashwini C N</cp:lastModifiedBy>
  <cp:revision>16</cp:revision>
  <dcterms:created xsi:type="dcterms:W3CDTF">2006-08-16T00:00:00Z</dcterms:created>
  <dcterms:modified xsi:type="dcterms:W3CDTF">2025-04-22T13:22:33Z</dcterms:modified>
  <dc:identifier>DAGV7Fsgv4E</dc:identifier>
</cp:coreProperties>
</file>