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9734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722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378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238005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84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941479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682032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83870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90697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44434-E63C-4FB0-9936-A83868A0B12F}"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7609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15875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44434-E63C-4FB0-9936-A83868A0B12F}" type="datetimeFigureOut">
              <a:rPr lang="en-IN" smtClean="0"/>
              <a:t>31-07-2022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427882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244434-E63C-4FB0-9936-A83868A0B12F}" type="datetimeFigureOut">
              <a:rPr lang="en-IN" smtClean="0"/>
              <a:t>31-07-2022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14637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44434-E63C-4FB0-9936-A83868A0B12F}" type="datetimeFigureOut">
              <a:rPr lang="en-IN" smtClean="0"/>
              <a:t>31-07-2022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37474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302324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44434-E63C-4FB0-9936-A83868A0B12F}"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8B7EA-FF88-4FDB-8D45-3F18F90B2C20}" type="slidenum">
              <a:rPr lang="en-IN" smtClean="0"/>
              <a:t>‹#›</a:t>
            </a:fld>
            <a:endParaRPr lang="en-IN"/>
          </a:p>
        </p:txBody>
      </p:sp>
    </p:spTree>
    <p:extLst>
      <p:ext uri="{BB962C8B-B14F-4D97-AF65-F5344CB8AC3E}">
        <p14:creationId xmlns:p14="http://schemas.microsoft.com/office/powerpoint/2010/main" val="216392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244434-E63C-4FB0-9936-A83868A0B12F}" type="datetimeFigureOut">
              <a:rPr lang="en-IN" smtClean="0"/>
              <a:t>31-07-2022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98B7EA-FF88-4FDB-8D45-3F18F90B2C20}" type="slidenum">
              <a:rPr lang="en-IN" smtClean="0"/>
              <a:t>‹#›</a:t>
            </a:fld>
            <a:endParaRPr lang="en-IN"/>
          </a:p>
        </p:txBody>
      </p:sp>
    </p:spTree>
    <p:extLst>
      <p:ext uri="{BB962C8B-B14F-4D97-AF65-F5344CB8AC3E}">
        <p14:creationId xmlns:p14="http://schemas.microsoft.com/office/powerpoint/2010/main" val="244750210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5749" y="2334947"/>
            <a:ext cx="7332292" cy="923330"/>
          </a:xfrm>
          <a:prstGeom prst="rect">
            <a:avLst/>
          </a:prstGeom>
          <a:noFill/>
          <a:effectLst>
            <a:glow rad="101600">
              <a:schemeClr val="accent5">
                <a:satMod val="175000"/>
                <a:alpha val="40000"/>
              </a:schemeClr>
            </a:glow>
            <a:innerShdw blurRad="63500" dist="50800" dir="10800000">
              <a:prstClr val="black">
                <a:alpha val="50000"/>
              </a:prstClr>
            </a:innerShdw>
          </a:effectLst>
        </p:spPr>
        <p:txBody>
          <a:bodyPr wrap="square" lIns="91440" tIns="45720" rIns="91440" bIns="45720">
            <a:spAutoFit/>
          </a:bodyPr>
          <a:lstStyle/>
          <a:p>
            <a:pPr algn="ctr"/>
            <a:r>
              <a:rPr lang="en-US" sz="5400" b="1" i="1" dirty="0" smtClean="0">
                <a:ln w="0"/>
                <a:solidFill>
                  <a:schemeClr val="tx1">
                    <a:lumMod val="65000"/>
                    <a:lumOff val="35000"/>
                  </a:schemeClr>
                </a:solidFill>
                <a:effectLst>
                  <a:glow rad="101600">
                    <a:schemeClr val="accent4">
                      <a:satMod val="175000"/>
                      <a:alpha val="40000"/>
                    </a:schemeClr>
                  </a:glow>
                  <a:outerShdw blurRad="38100" dist="25400" dir="5400000" algn="ctr" rotWithShape="0">
                    <a:srgbClr val="6E747A">
                      <a:alpha val="43000"/>
                    </a:srgbClr>
                  </a:outerShdw>
                </a:effectLst>
              </a:rPr>
              <a:t>Banking Application</a:t>
            </a:r>
            <a:endParaRPr lang="en-US" sz="5400" b="1" i="1" dirty="0">
              <a:ln w="0"/>
              <a:solidFill>
                <a:schemeClr val="tx1">
                  <a:lumMod val="65000"/>
                  <a:lumOff val="35000"/>
                </a:schemeClr>
              </a:solidFill>
              <a:effectLst>
                <a:glow rad="101600">
                  <a:schemeClr val="accent4">
                    <a:satMod val="175000"/>
                    <a:alpha val="40000"/>
                  </a:schemeClr>
                </a:glow>
                <a:outerShdw blurRad="38100" dist="25400" dir="5400000" algn="ctr" rotWithShape="0">
                  <a:srgbClr val="6E747A">
                    <a:alpha val="43000"/>
                  </a:srgbClr>
                </a:outerShdw>
              </a:effectLst>
            </a:endParaRPr>
          </a:p>
        </p:txBody>
      </p:sp>
      <p:sp>
        <p:nvSpPr>
          <p:cNvPr id="5" name="TextBox 4"/>
          <p:cNvSpPr txBox="1"/>
          <p:nvPr/>
        </p:nvSpPr>
        <p:spPr>
          <a:xfrm>
            <a:off x="6255522" y="3401226"/>
            <a:ext cx="871672" cy="276999"/>
          </a:xfrm>
          <a:prstGeom prst="rect">
            <a:avLst/>
          </a:prstGeom>
          <a:noFill/>
        </p:spPr>
        <p:txBody>
          <a:bodyPr wrap="square" rtlCol="0">
            <a:spAutoFit/>
          </a:bodyPr>
          <a:lstStyle/>
          <a:p>
            <a:r>
              <a:rPr lang="en-US" sz="1200" b="1" dirty="0" smtClean="0"/>
              <a:t>PROJECT</a:t>
            </a:r>
            <a:endParaRPr lang="en-IN" sz="1200" b="1" dirty="0"/>
          </a:p>
        </p:txBody>
      </p:sp>
      <p:sp>
        <p:nvSpPr>
          <p:cNvPr id="6" name="TextBox 5"/>
          <p:cNvSpPr txBox="1"/>
          <p:nvPr/>
        </p:nvSpPr>
        <p:spPr>
          <a:xfrm>
            <a:off x="8289421" y="4110527"/>
            <a:ext cx="2563738"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Presented By:</a:t>
            </a:r>
          </a:p>
          <a:p>
            <a:r>
              <a:rPr lang="en-US" dirty="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Kote</a:t>
            </a:r>
            <a:r>
              <a:rPr lang="en-US" dirty="0" smtClean="0">
                <a:solidFill>
                  <a:srgbClr val="FF0000"/>
                </a:solidFill>
                <a:latin typeface="Times New Roman" panose="02020603050405020304" pitchFamily="18" charset="0"/>
                <a:cs typeface="Times New Roman" panose="02020603050405020304" pitchFamily="18" charset="0"/>
              </a:rPr>
              <a:t> Ashwini</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2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0132" y="974221"/>
            <a:ext cx="1640792" cy="400110"/>
          </a:xfrm>
          <a:prstGeom prst="rect">
            <a:avLst/>
          </a:prstGeom>
          <a:noFill/>
        </p:spPr>
        <p:txBody>
          <a:bodyPr wrap="square" rtlCol="0">
            <a:spAutoFit/>
          </a:bodyPr>
          <a:lstStyle/>
          <a:p>
            <a:r>
              <a:rPr lang="en-US" sz="2000" b="1" dirty="0" smtClean="0"/>
              <a:t>References</a:t>
            </a:r>
            <a:endParaRPr lang="en-IN" sz="2000" b="1" dirty="0"/>
          </a:p>
        </p:txBody>
      </p:sp>
      <p:sp>
        <p:nvSpPr>
          <p:cNvPr id="3" name="TextBox 2"/>
          <p:cNvSpPr txBox="1"/>
          <p:nvPr/>
        </p:nvSpPr>
        <p:spPr>
          <a:xfrm>
            <a:off x="3888335" y="1862984"/>
            <a:ext cx="4324172"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hlinkClick r:id="rId2"/>
              </a:rPr>
              <a:t>http://www.google.com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http://www.youtube.com</a:t>
            </a:r>
            <a:endParaRPr lang="en-US"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617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7365" y="974220"/>
            <a:ext cx="6298251" cy="369332"/>
          </a:xfrm>
          <a:prstGeom prst="rect">
            <a:avLst/>
          </a:prstGeom>
          <a:noFill/>
        </p:spPr>
        <p:txBody>
          <a:bodyPr wrap="square" rtlCol="0">
            <a:spAutoFit/>
          </a:bodyPr>
          <a:lstStyle/>
          <a:p>
            <a:r>
              <a:rPr lang="en-US" b="1" u="sng" dirty="0" smtClean="0"/>
              <a:t>INTRODUCTION</a:t>
            </a:r>
            <a:endParaRPr lang="en-IN" b="1" u="sng" dirty="0"/>
          </a:p>
        </p:txBody>
      </p:sp>
      <p:sp>
        <p:nvSpPr>
          <p:cNvPr id="5" name="TextBox 4"/>
          <p:cNvSpPr txBox="1"/>
          <p:nvPr/>
        </p:nvSpPr>
        <p:spPr>
          <a:xfrm>
            <a:off x="2709016" y="1837345"/>
            <a:ext cx="669990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section, we will learn how to create a mini-application for a banking system in Java. In this program, we will add some basic functionalities of a bank account like a deposit of amount, withdrawal of amount, etc.</a:t>
            </a:r>
          </a:p>
          <a:p>
            <a:r>
              <a:rPr lang="en-US" dirty="0">
                <a:latin typeface="Times New Roman" panose="02020603050405020304" pitchFamily="18" charset="0"/>
                <a:cs typeface="Times New Roman" panose="02020603050405020304" pitchFamily="18" charset="0"/>
              </a:rPr>
              <a:t>Initially, the program accepts the number of customers we need to add and adds the customer and account details accordingly. Further, it displays the series of menus to operate over the accounts.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99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4654" y="444382"/>
            <a:ext cx="2409914" cy="369332"/>
          </a:xfrm>
          <a:prstGeom prst="rect">
            <a:avLst/>
          </a:prstGeom>
          <a:noFill/>
        </p:spPr>
        <p:txBody>
          <a:bodyPr wrap="square" rtlCol="0">
            <a:spAutoFit/>
          </a:bodyPr>
          <a:lstStyle/>
          <a:p>
            <a:r>
              <a:rPr lang="en-US" b="1" u="sng" dirty="0" smtClean="0"/>
              <a:t>Use Case Diagram</a:t>
            </a:r>
            <a:endParaRPr lang="en-IN"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55" y="1401510"/>
            <a:ext cx="5959833" cy="4623275"/>
          </a:xfrm>
          <a:prstGeom prst="rect">
            <a:avLst/>
          </a:prstGeom>
        </p:spPr>
      </p:pic>
    </p:spTree>
    <p:extLst>
      <p:ext uri="{BB962C8B-B14F-4D97-AF65-F5344CB8AC3E}">
        <p14:creationId xmlns:p14="http://schemas.microsoft.com/office/powerpoint/2010/main" val="102727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95" y="1742673"/>
            <a:ext cx="5394934" cy="3629025"/>
          </a:xfrm>
          <a:prstGeom prst="rect">
            <a:avLst/>
          </a:prstGeom>
        </p:spPr>
      </p:pic>
      <p:sp>
        <p:nvSpPr>
          <p:cNvPr id="3" name="TextBox 2"/>
          <p:cNvSpPr txBox="1"/>
          <p:nvPr/>
        </p:nvSpPr>
        <p:spPr>
          <a:xfrm>
            <a:off x="3196127" y="393107"/>
            <a:ext cx="2025354" cy="369332"/>
          </a:xfrm>
          <a:prstGeom prst="rect">
            <a:avLst/>
          </a:prstGeom>
          <a:noFill/>
        </p:spPr>
        <p:txBody>
          <a:bodyPr wrap="square" rtlCol="0">
            <a:spAutoFit/>
          </a:bodyPr>
          <a:lstStyle/>
          <a:p>
            <a:r>
              <a:rPr lang="en-US" u="sng" dirty="0" smtClean="0"/>
              <a:t>ER-Diagram</a:t>
            </a:r>
            <a:endParaRPr lang="en-IN" u="sng" dirty="0"/>
          </a:p>
        </p:txBody>
      </p:sp>
    </p:spTree>
    <p:extLst>
      <p:ext uri="{BB962C8B-B14F-4D97-AF65-F5344CB8AC3E}">
        <p14:creationId xmlns:p14="http://schemas.microsoft.com/office/powerpoint/2010/main" val="421865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9213" y="726392"/>
            <a:ext cx="287138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Module Implementation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179037" y="1623701"/>
            <a:ext cx="7477570" cy="5632311"/>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Customer Login: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this Project first user enter the How </a:t>
            </a:r>
            <a:r>
              <a:rPr lang="en-US" dirty="0">
                <a:latin typeface="Times New Roman" panose="02020603050405020304" pitchFamily="18" charset="0"/>
                <a:cs typeface="Times New Roman" panose="02020603050405020304" pitchFamily="18" charset="0"/>
              </a:rPr>
              <a:t>many number of customers do you want to </a:t>
            </a:r>
            <a:r>
              <a:rPr lang="en-US" dirty="0" smtClean="0">
                <a:latin typeface="Times New Roman" panose="02020603050405020304" pitchFamily="18" charset="0"/>
                <a:cs typeface="Times New Roman" panose="02020603050405020304" pitchFamily="18" charset="0"/>
              </a:rPr>
              <a:t>input. Enter the details of customer.</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Banking System Application:</a:t>
            </a:r>
          </a:p>
          <a:p>
            <a:r>
              <a:rPr lang="en-US" dirty="0">
                <a:latin typeface="Times New Roman" panose="02020603050405020304" pitchFamily="18" charset="0"/>
                <a:cs typeface="Times New Roman" panose="02020603050405020304" pitchFamily="18" charset="0"/>
              </a:rPr>
              <a:t>Initially, the program accepts the number of customers we need to add and adds the customer and account details accordingly. Further, it displays the series of menus to operate over the accounts.</a:t>
            </a:r>
          </a:p>
          <a:p>
            <a:r>
              <a:rPr lang="en-US" dirty="0">
                <a:latin typeface="Times New Roman" panose="02020603050405020304" pitchFamily="18" charset="0"/>
                <a:cs typeface="Times New Roman" panose="02020603050405020304" pitchFamily="18" charset="0"/>
              </a:rPr>
              <a:t>The series of menus displayed are as follows:</a:t>
            </a:r>
          </a:p>
          <a:p>
            <a:r>
              <a:rPr lang="en-US" dirty="0">
                <a:latin typeface="Times New Roman" panose="02020603050405020304" pitchFamily="18" charset="0"/>
                <a:cs typeface="Times New Roman" panose="02020603050405020304" pitchFamily="18" charset="0"/>
              </a:rPr>
              <a:t>Display all account details</a:t>
            </a:r>
          </a:p>
          <a:p>
            <a:r>
              <a:rPr lang="en-US" dirty="0">
                <a:latin typeface="Times New Roman" panose="02020603050405020304" pitchFamily="18" charset="0"/>
                <a:cs typeface="Times New Roman" panose="02020603050405020304" pitchFamily="18" charset="0"/>
              </a:rPr>
              <a:t>Search by account number</a:t>
            </a:r>
          </a:p>
          <a:p>
            <a:r>
              <a:rPr lang="en-US" dirty="0">
                <a:latin typeface="Times New Roman" panose="02020603050405020304" pitchFamily="18" charset="0"/>
                <a:cs typeface="Times New Roman" panose="02020603050405020304" pitchFamily="18" charset="0"/>
              </a:rPr>
              <a:t>Deposit the amount</a:t>
            </a:r>
          </a:p>
          <a:p>
            <a:r>
              <a:rPr lang="en-US" dirty="0">
                <a:latin typeface="Times New Roman" panose="02020603050405020304" pitchFamily="18" charset="0"/>
                <a:cs typeface="Times New Roman" panose="02020603050405020304" pitchFamily="18" charset="0"/>
              </a:rPr>
              <a:t>Withdraw the amount</a:t>
            </a:r>
          </a:p>
          <a:p>
            <a:r>
              <a:rPr lang="en-US" dirty="0">
                <a:latin typeface="Times New Roman" panose="02020603050405020304" pitchFamily="18" charset="0"/>
                <a:cs typeface="Times New Roman" panose="02020603050405020304" pitchFamily="18" charset="0"/>
              </a:rPr>
              <a:t>Exit</a:t>
            </a:r>
          </a:p>
          <a:p>
            <a:r>
              <a:rPr lang="en-US" dirty="0" smtClean="0"/>
              <a:t/>
            </a:r>
            <a:br>
              <a:rPr lang="en-US" dirty="0" smtClean="0"/>
            </a:b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35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2068" y="803304"/>
            <a:ext cx="2734655" cy="369332"/>
          </a:xfrm>
          <a:prstGeom prst="rect">
            <a:avLst/>
          </a:prstGeom>
          <a:noFill/>
        </p:spPr>
        <p:txBody>
          <a:bodyPr wrap="square" rtlCol="0">
            <a:spAutoFit/>
          </a:bodyPr>
          <a:lstStyle/>
          <a:p>
            <a:r>
              <a:rPr lang="en-US" b="1" u="sng" dirty="0" smtClean="0"/>
              <a:t>Future Scope</a:t>
            </a:r>
            <a:endParaRPr lang="en-IN" b="1" u="sng" dirty="0"/>
          </a:p>
        </p:txBody>
      </p:sp>
      <p:sp>
        <p:nvSpPr>
          <p:cNvPr id="4" name="TextBox 3"/>
          <p:cNvSpPr txBox="1"/>
          <p:nvPr/>
        </p:nvSpPr>
        <p:spPr>
          <a:xfrm>
            <a:off x="1692068" y="1666430"/>
            <a:ext cx="10425869" cy="3416320"/>
          </a:xfrm>
          <a:prstGeom prst="rect">
            <a:avLst/>
          </a:prstGeom>
          <a:noFill/>
        </p:spPr>
        <p:txBody>
          <a:bodyPr wrap="square" rtlCol="0">
            <a:spAutoFit/>
          </a:bodyPr>
          <a:lstStyle/>
          <a:p>
            <a:pPr fontAlgn="base"/>
            <a:r>
              <a:rPr lang="en-US" dirty="0">
                <a:latin typeface="Times New Roman" panose="02020603050405020304" pitchFamily="18" charset="0"/>
                <a:cs typeface="Times New Roman" panose="02020603050405020304" pitchFamily="18" charset="0"/>
              </a:rPr>
              <a:t>Creating New Accounts- The application can be used to create two different types of accounts by the customers, which are Savings Account and Current Account. It helps save the hustle for the customer to visit the bank physically and create/use these accounts.</a:t>
            </a:r>
          </a:p>
          <a:p>
            <a:pPr fontAlgn="base"/>
            <a:r>
              <a:rPr lang="en-US" dirty="0">
                <a:latin typeface="Times New Roman" panose="02020603050405020304" pitchFamily="18" charset="0"/>
                <a:cs typeface="Times New Roman" panose="02020603050405020304" pitchFamily="18" charset="0"/>
              </a:rPr>
              <a:t>Depositing Money- As the world is moving towards the limited use of paper currency, depositing or transferring money from one bank to the other will become as easy as clicking a few buttons using this application.</a:t>
            </a:r>
          </a:p>
          <a:p>
            <a:pPr fontAlgn="base"/>
            <a:r>
              <a:rPr lang="en-US" dirty="0">
                <a:latin typeface="Times New Roman" panose="02020603050405020304" pitchFamily="18" charset="0"/>
                <a:cs typeface="Times New Roman" panose="02020603050405020304" pitchFamily="18" charset="0"/>
              </a:rPr>
              <a:t>Withdrawing Money- Requests can be sent through the application to ask for money transfer as well.</a:t>
            </a:r>
          </a:p>
          <a:p>
            <a:pPr fontAlgn="base"/>
            <a:r>
              <a:rPr lang="en-US" dirty="0">
                <a:latin typeface="Times New Roman" panose="02020603050405020304" pitchFamily="18" charset="0"/>
                <a:cs typeface="Times New Roman" panose="02020603050405020304" pitchFamily="18" charset="0"/>
              </a:rPr>
              <a:t>Account Holder List- This is a feature for the admin. The admin can view the list of all the account holders.</a:t>
            </a:r>
          </a:p>
          <a:p>
            <a:pPr fontAlgn="base"/>
            <a:r>
              <a:rPr lang="en-US" dirty="0">
                <a:latin typeface="Times New Roman" panose="02020603050405020304" pitchFamily="18" charset="0"/>
                <a:cs typeface="Times New Roman" panose="02020603050405020304" pitchFamily="18" charset="0"/>
              </a:rPr>
              <a:t>Balance Enquiry- The customer can check their balance via this application.</a:t>
            </a:r>
          </a:p>
          <a:p>
            <a:pPr fontAlgn="base"/>
            <a:r>
              <a:rPr lang="en-US" dirty="0">
                <a:latin typeface="Times New Roman" panose="02020603050405020304" pitchFamily="18" charset="0"/>
                <a:cs typeface="Times New Roman" panose="02020603050405020304" pitchFamily="18" charset="0"/>
              </a:rPr>
              <a:t>Changing Passwords/PIN- The customer can easily change the passwords and pin numbers using the application.</a:t>
            </a:r>
          </a:p>
          <a:p>
            <a:pPr fontAlgn="base"/>
            <a:r>
              <a:rPr lang="en-US" dirty="0">
                <a:latin typeface="Times New Roman" panose="02020603050405020304" pitchFamily="18" charset="0"/>
                <a:cs typeface="Times New Roman" panose="02020603050405020304" pitchFamily="18" charset="0"/>
              </a:rPr>
              <a:t>Closing- The customer can close their accounts too using this application.</a:t>
            </a:r>
          </a:p>
        </p:txBody>
      </p:sp>
    </p:spTree>
    <p:extLst>
      <p:ext uri="{BB962C8B-B14F-4D97-AF65-F5344CB8AC3E}">
        <p14:creationId xmlns:p14="http://schemas.microsoft.com/office/powerpoint/2010/main" val="1070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834" y="384561"/>
            <a:ext cx="3085032" cy="461665"/>
          </a:xfrm>
          <a:prstGeom prst="rect">
            <a:avLst/>
          </a:prstGeom>
          <a:noFill/>
        </p:spPr>
        <p:txBody>
          <a:bodyPr wrap="square" rtlCol="0">
            <a:spAutoFit/>
          </a:bodyPr>
          <a:lstStyle/>
          <a:p>
            <a:r>
              <a:rPr lang="en-US" sz="2400" u="sng" dirty="0" smtClean="0">
                <a:latin typeface="Times New Roman" panose="02020603050405020304" pitchFamily="18" charset="0"/>
                <a:cs typeface="Times New Roman" panose="02020603050405020304" pitchFamily="18" charset="0"/>
              </a:rPr>
              <a:t>Output</a:t>
            </a:r>
            <a:endParaRPr lang="en-IN" sz="2400"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834" y="914399"/>
            <a:ext cx="8990177" cy="5657850"/>
          </a:xfrm>
          <a:prstGeom prst="rect">
            <a:avLst/>
          </a:prstGeom>
        </p:spPr>
      </p:pic>
    </p:spTree>
    <p:extLst>
      <p:ext uri="{BB962C8B-B14F-4D97-AF65-F5344CB8AC3E}">
        <p14:creationId xmlns:p14="http://schemas.microsoft.com/office/powerpoint/2010/main" val="169187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247" y="700755"/>
            <a:ext cx="10058400" cy="5657850"/>
          </a:xfrm>
          <a:prstGeom prst="rect">
            <a:avLst/>
          </a:prstGeom>
        </p:spPr>
      </p:pic>
    </p:spTree>
    <p:extLst>
      <p:ext uri="{BB962C8B-B14F-4D97-AF65-F5344CB8AC3E}">
        <p14:creationId xmlns:p14="http://schemas.microsoft.com/office/powerpoint/2010/main" val="347665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395" y="794759"/>
            <a:ext cx="3674691" cy="400110"/>
          </a:xfrm>
          <a:prstGeom prst="rect">
            <a:avLst/>
          </a:prstGeom>
          <a:noFill/>
        </p:spPr>
        <p:txBody>
          <a:bodyPr wrap="square" rtlCol="0">
            <a:spAutoFit/>
          </a:bodyPr>
          <a:lstStyle/>
          <a:p>
            <a:r>
              <a:rPr lang="en-US" sz="2000" u="sng" dirty="0" smtClean="0">
                <a:latin typeface="Times New Roman" panose="02020603050405020304" pitchFamily="18" charset="0"/>
                <a:cs typeface="Times New Roman" panose="02020603050405020304" pitchFamily="18" charset="0"/>
              </a:rPr>
              <a:t>Conclusion</a:t>
            </a:r>
            <a:endParaRPr lang="en-IN" sz="2000"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59395" y="1786071"/>
            <a:ext cx="7545936"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this presentation one can observe that an Bank Application is associated with transaction of the customers</a:t>
            </a:r>
            <a:r>
              <a:rPr lang="en-US" dirty="0" smtClean="0"/>
              <a:t>.</a:t>
            </a:r>
          </a:p>
          <a:p>
            <a:endParaRPr lang="en-US" dirty="0" smtClean="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bank account is not only about saving money, it's also about managing money. Opening an account is a smart move - it means that you can access a service that helps you control your money, and which may help you borrow at some time in the future, if you need to do so</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Also we can </a:t>
            </a:r>
            <a:r>
              <a:rPr lang="en-US" dirty="0" err="1">
                <a:latin typeface="Times New Roman" panose="02020603050405020304" pitchFamily="18" charset="0"/>
                <a:cs typeface="Times New Roman" panose="02020603050405020304" pitchFamily="18" charset="0"/>
              </a:rPr>
              <a:t>D</a:t>
            </a:r>
            <a:r>
              <a:rPr lang="en-US" dirty="0" err="1" smtClean="0">
                <a:latin typeface="Times New Roman" panose="02020603050405020304" pitchFamily="18" charset="0"/>
                <a:cs typeface="Times New Roman" panose="02020603050405020304" pitchFamily="18" charset="0"/>
              </a:rPr>
              <a:t>eposite</a:t>
            </a:r>
            <a:r>
              <a:rPr lang="en-US" dirty="0" smtClean="0">
                <a:latin typeface="Times New Roman" panose="02020603050405020304" pitchFamily="18" charset="0"/>
                <a:cs typeface="Times New Roman" panose="02020603050405020304" pitchFamily="18" charset="0"/>
              </a:rPr>
              <a:t> money in to the bank and search the particular person account that we want to search.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7970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514</TotalTime>
  <Words>369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2022-07-31T07:57:03Z</dcterms:created>
  <dcterms:modified xsi:type="dcterms:W3CDTF">2022-07-31T16:31:51Z</dcterms:modified>
</cp:coreProperties>
</file>