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660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9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302" r:id="rId34"/>
    <p:sldId id="1737" r:id="rId35"/>
    <p:sldId id="1781" r:id="rId36"/>
    <p:sldId id="1747" r:id="rId37"/>
    <p:sldId id="1733" r:id="rId38"/>
    <p:sldId id="1731" r:id="rId39"/>
    <p:sldId id="1752" r:id="rId40"/>
    <p:sldId id="25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788"/>
    <a:srgbClr val="00B050"/>
    <a:srgbClr val="0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78" autoAdjust="0"/>
  </p:normalViewPr>
  <p:slideViewPr>
    <p:cSldViewPr snapToGrid="0">
      <p:cViewPr varScale="1">
        <p:scale>
          <a:sx n="48" d="100"/>
          <a:sy n="48" d="100"/>
        </p:scale>
        <p:origin x="14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585C2BA-9539-496B-BD6C-6FB64B203D6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E6ACF9AD-D11A-4DB3-A061-B7A9893E25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5023EE60-C67E-4778-8A93-E850D09131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B5F85AA5-5AC8-458B-BCB5-3566390629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47E59EB6-77CD-4DFC-A6AC-C339CF2B8A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7EB22D3-13C5-4F55-8965-80E27EF0C4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1B779569-4938-4675-A9C3-A93A23803B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290E3C93-6996-4112-87E0-4CE5B6E33A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919E61A5-1EE5-4E4A-B0B2-B86C70FDC0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ADE9645E-9F35-4E8D-96EE-722C949845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E0F8D426-9DF6-43DB-B35B-347C08373F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69401418-02DF-47D6-B9A0-8776FFA38B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E50954C9-A2E7-420A-98D5-117E537D0D4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2C7EF916-8E31-46BE-A83B-2B2936DE5F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D1918912-33C4-4267-986D-EA6BCC1630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DFFBAA03-5F12-4BA6-988E-43D2D4D205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6D0CB0BD-2AC7-42BF-BFE1-EA497619B2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6CCCEF6C-1EF1-4157-8AB7-C93CC838A2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89C76F7C-C135-4813-B93F-B68D7180EE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E4ACCDA4-A55B-4BF9-87EF-F6F1CBF4D3E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1CFD4ADB-138B-4546-8010-79F9966F5DF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5004DC3-2294-40D2-888E-352F542C4E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F13ACF34-1FB7-4866-BCB3-16DD185D216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406801B-EE46-4BAA-A869-1BC1FF7DD0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F8D61F86-297B-482E-9C8C-935037D17D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08A56B71-F9D2-4649-8463-6A6C61F835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6D210C41-9844-41FC-9867-43AE67E8C2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E161B92A-335E-4890-B82C-C1C1360AD5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8C580833-D16A-4C33-9F88-2AC08AD4FD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BEA7082-9433-4AAE-96BD-D2886BEE57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51324DCC-0CE4-4514-8CFC-82CF281BFC5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0A73FC4B-CA90-4100-BA93-37626ECEE90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151DA8FC-C24A-47D5-8688-D356744A01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495EE67D-C854-4FF2-9FF9-DE4E96D691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91902ECC-3475-43C8-89C0-8A7E574B506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416EA739-9D63-4866-9801-ACC75574D9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55D17011-6302-4BA2-B610-1DBD89FBC2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B193AF3-E319-45B3-8C54-53425B8C1D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7B81F551-4B5A-43A0-976C-09499F8236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11B98B85-59D2-4302-A4F5-85EBCAD8DD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97488A2F-66D4-4B63-8F92-0515D8EEB0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9992CEE-492B-460E-A2AE-C3F4C48293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280E48CD-3469-49FF-A853-A4C11F9F26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9F358FDF-D254-444E-9237-58EA9C88FE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0E55E8F-0AEB-4C84-A2F6-4A047C9A22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0410D093-406E-4200-BC69-07633551BB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F979C501-6140-49C2-8E44-F110CC9BFC8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1F85CF8F-6C42-4FC3-8893-951065DDB7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3E3EC509-488E-48E8-90EE-7EA68AFDA7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D7E30486-A2FB-4258-B014-1652C838C2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27A5805-178E-4BD7-B08C-3D6FE1911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C372A-AAF7-46BC-9063-8FD8E0E7B8F1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3212290" name="Rectangle 2">
            <a:extLst>
              <a:ext uri="{FF2B5EF4-FFF2-40B4-BE49-F238E27FC236}">
                <a16:creationId xmlns:a16="http://schemas.microsoft.com/office/drawing/2014/main" id="{576CEC68-2CA2-4E7C-AE16-66E720EBA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2291" name="Rectangle 3">
            <a:extLst>
              <a:ext uri="{FF2B5EF4-FFF2-40B4-BE49-F238E27FC236}">
                <a16:creationId xmlns:a16="http://schemas.microsoft.com/office/drawing/2014/main" id="{96681B6F-132F-405F-9261-AE5A6BBC5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C463648-C7D7-41FA-AE67-A058369C7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43CC7-A8B6-48EF-ABA4-8355D5A12BA4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3247106" name="Rectangle 2">
            <a:extLst>
              <a:ext uri="{FF2B5EF4-FFF2-40B4-BE49-F238E27FC236}">
                <a16:creationId xmlns:a16="http://schemas.microsoft.com/office/drawing/2014/main" id="{B31B9012-D20E-4584-B742-2F4DEE27E8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7107" name="Rectangle 3">
            <a:extLst>
              <a:ext uri="{FF2B5EF4-FFF2-40B4-BE49-F238E27FC236}">
                <a16:creationId xmlns:a16="http://schemas.microsoft.com/office/drawing/2014/main" id="{4B4E9ADE-FECF-4112-9E16-D88CEBCFB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2F8B0860-D585-4478-A424-AFE7DB97E90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5B71AB6-C8B1-41DD-906B-BD5875AAAA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A3F36D3-52AB-4DB2-8F18-E4471B1572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8789F8DD-F477-4E3D-839D-D81D18F494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C3B5C97-8BFB-4034-8C8C-238281C0A3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3D4AE0D-5D4B-40CA-B7C5-806DD9B365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1AC5F364-47ED-46EC-9493-D0F311DCC31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B5EF643-D3E6-4D31-AC2A-E8F1FF903B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366BFFBD-D311-4E9E-BF24-BBA0973C8E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E62D3E5B-BAC9-4EA8-A554-5BF3214DC1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F13722BA-DE14-4D7E-82EE-F5C41C79E1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006C0D0B-BFE2-4CEA-A3CC-DAEE42DCCE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657487"/>
            <a:ext cx="11607801" cy="461061"/>
          </a:xfrm>
          <a:prstGeom prst="rect">
            <a:avLst/>
          </a:prstGeom>
        </p:spPr>
        <p:txBody>
          <a:bodyPr anchor="b"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  <a:lvl2pPr marL="673100" indent="-292100" defTabSz="563540">
              <a:lnSpc>
                <a:spcPct val="100000"/>
              </a:lnSpc>
              <a:spcBef>
                <a:spcPts val="0"/>
              </a:spcBef>
              <a:defRPr sz="2300" b="1"/>
            </a:lvl2pPr>
            <a:lvl3pPr marL="1054100" indent="-292100" defTabSz="563540">
              <a:lnSpc>
                <a:spcPct val="100000"/>
              </a:lnSpc>
              <a:spcBef>
                <a:spcPts val="0"/>
              </a:spcBef>
              <a:defRPr sz="2300" b="1"/>
            </a:lvl3pPr>
            <a:lvl4pPr marL="1435100" indent="-292100" defTabSz="563540">
              <a:lnSpc>
                <a:spcPct val="100000"/>
              </a:lnSpc>
              <a:spcBef>
                <a:spcPts val="0"/>
              </a:spcBef>
              <a:defRPr sz="2300" b="1"/>
            </a:lvl4pPr>
            <a:lvl5pPr marL="1816100" indent="-292100" defTabSz="563540">
              <a:lnSpc>
                <a:spcPct val="100000"/>
              </a:lnSpc>
              <a:spcBef>
                <a:spcPts val="0"/>
              </a:spcBef>
              <a:defRPr sz="23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8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6209979"/>
            <a:ext cx="11607800" cy="6718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algn="ctr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algn="ctr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algn="ctr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algn="ctr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698500" y="999065"/>
            <a:ext cx="11607800" cy="5210915"/>
          </a:xfrm>
          <a:prstGeom prst="rect">
            <a:avLst/>
          </a:prstGeom>
        </p:spPr>
        <p:txBody>
          <a:bodyPr anchor="b"/>
          <a:lstStyle/>
          <a:p>
            <a:pPr marL="0" lvl="4" indent="402336" algn="ctr" defTabSz="762929">
              <a:lnSpc>
                <a:spcPct val="80000"/>
              </a:lnSpc>
              <a:spcBef>
                <a:spcPts val="0"/>
              </a:spcBef>
              <a:buSzTx/>
              <a:buNone/>
              <a:defRPr sz="7744" b="1" spc="-88"/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2082800" y="687557"/>
            <a:ext cx="11165190" cy="83738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sz="8000" b="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31AAF-793D-4192-92F2-518666791D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6FD57-5267-40AA-B592-E3FD41F4BB8A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345125" y="9205032"/>
            <a:ext cx="307777" cy="302647"/>
          </a:xfrm>
        </p:spPr>
        <p:txBody>
          <a:bodyPr/>
          <a:lstStyle>
            <a:lvl1pPr>
              <a:defRPr/>
            </a:lvl1pPr>
          </a:lstStyle>
          <a:p>
            <a:fld id="{55038145-696F-4653-ADC1-DA3F801668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7041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86E7-038D-4FD0-8CDC-5262C15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58D4-48E8-41CD-ABDE-8426BE12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DDE62-D276-4DB6-A78E-033F29E31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45125" y="9205032"/>
            <a:ext cx="307777" cy="302647"/>
          </a:xfrm>
        </p:spPr>
        <p:txBody>
          <a:bodyPr/>
          <a:lstStyle>
            <a:lvl1pPr>
              <a:defRPr/>
            </a:lvl1pPr>
          </a:lstStyle>
          <a:p>
            <a:fld id="{F123A932-3125-4807-954A-D7875182E7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6641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3" cy="106821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499" y="571500"/>
            <a:ext cx="11607803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8" y="495298"/>
            <a:ext cx="7543802" cy="87800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3"/>
            <a:ext cx="5105400" cy="438746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499" y="1412977"/>
            <a:ext cx="11607803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5105400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698500" y="3480196"/>
            <a:ext cx="5105400" cy="559316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11607801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100"/>
            </a:lvl1pPr>
          </a:lstStyle>
          <a:p>
            <a:r>
              <a:t>Agenda Topics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201"/>
            <a:ext cx="297892" cy="2874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0" r:id="rId16"/>
    <p:sldLayoutId id="2147483671" r:id="rId17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E4A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61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9" y="215900"/>
            <a:ext cx="2543725" cy="127186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"/>
          <p:cNvSpPr txBox="1"/>
          <p:nvPr/>
        </p:nvSpPr>
        <p:spPr>
          <a:xfrm>
            <a:off x="427837" y="7118350"/>
            <a:ext cx="204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 </a:t>
            </a:r>
          </a:p>
        </p:txBody>
      </p:sp>
      <p:sp>
        <p:nvSpPr>
          <p:cNvPr id="163" name="Text"/>
          <p:cNvSpPr txBox="1"/>
          <p:nvPr/>
        </p:nvSpPr>
        <p:spPr>
          <a:xfrm>
            <a:off x="482244" y="7416800"/>
            <a:ext cx="22728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 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1556285" y="4722526"/>
            <a:ext cx="3266561" cy="3097572"/>
            <a:chOff x="0" y="596899"/>
            <a:chExt cx="3266560" cy="3097571"/>
          </a:xfrm>
        </p:grpSpPr>
        <p:sp>
          <p:nvSpPr>
            <p:cNvPr id="164" name="25th May - 25th June 2020"/>
            <p:cNvSpPr/>
            <p:nvPr/>
          </p:nvSpPr>
          <p:spPr>
            <a:xfrm>
              <a:off x="1996560" y="24244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en-US" dirty="0"/>
                <a:t>                         </a:t>
              </a:r>
              <a:r>
                <a:rPr dirty="0"/>
                <a:t>&lt;Date&gt;</a:t>
              </a:r>
            </a:p>
          </p:txBody>
        </p:sp>
        <p:sp>
          <p:nvSpPr>
            <p:cNvPr id="165" name="The Architecture Battle"/>
            <p:cNvSpPr/>
            <p:nvPr/>
          </p:nvSpPr>
          <p:spPr>
            <a:xfrm>
              <a:off x="0" y="5968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63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                                       Artificial Neural Networks</a:t>
              </a:r>
            </a:p>
          </p:txBody>
        </p:sp>
        <p:sp>
          <p:nvSpPr>
            <p:cNvPr id="166" name="25th May - 25th June 2020"/>
            <p:cNvSpPr/>
            <p:nvPr/>
          </p:nvSpPr>
          <p:spPr>
            <a:xfrm>
              <a:off x="1996560" y="18910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en-US" dirty="0"/>
                <a:t>                         </a:t>
              </a:r>
              <a:r>
                <a:rPr dirty="0"/>
                <a:t>By &lt;Trainer’s Name&gt;</a:t>
              </a:r>
            </a:p>
          </p:txBody>
        </p:sp>
      </p:grpSp>
      <p:sp>
        <p:nvSpPr>
          <p:cNvPr id="168" name="Introduction to Machine Learning"/>
          <p:cNvSpPr txBox="1"/>
          <p:nvPr/>
        </p:nvSpPr>
        <p:spPr>
          <a:xfrm>
            <a:off x="6013761" y="508930"/>
            <a:ext cx="643455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Introduction to Machine </a:t>
            </a:r>
            <a:r>
              <a:rPr sz="3000"/>
              <a:t>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6FD163D6-D208-4CDE-B91B-6F7B96F7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2100761"/>
            <a:ext cx="8994987" cy="574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Text Box 4">
            <a:extLst>
              <a:ext uri="{FF2B5EF4-FFF2-40B4-BE49-F238E27FC236}">
                <a16:creationId xmlns:a16="http://schemas.microsoft.com/office/drawing/2014/main" id="{EB5CC923-D115-4B4E-A3AE-74F8B0CC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32" y="7252030"/>
            <a:ext cx="11812693" cy="315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Dendrites: Input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body: Processor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Synaptic: Link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Axon: Output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 altLang="en-US" sz="28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 altLang="en-US" sz="28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 alt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9F782-23FE-444D-869B-D2A002CDFF93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our brains work?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F77E2ABD-20C5-4477-8716-138519C48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1342148"/>
            <a:ext cx="123545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3600" b="1" dirty="0"/>
              <a:t>A processing element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0641D00D-7CB9-4A02-8569-51E89EE1C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>
            <a:extLst>
              <a:ext uri="{FF2B5EF4-FFF2-40B4-BE49-F238E27FC236}">
                <a16:creationId xmlns:a16="http://schemas.microsoft.com/office/drawing/2014/main" id="{5FE47177-C4F7-4E1D-9D92-5D947C9A1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2100761"/>
            <a:ext cx="8994987" cy="574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4" name="Text Box 4">
            <a:extLst>
              <a:ext uri="{FF2B5EF4-FFF2-40B4-BE49-F238E27FC236}">
                <a16:creationId xmlns:a16="http://schemas.microsoft.com/office/drawing/2014/main" id="{64523205-1288-4C84-84C2-3302A8263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86" y="7561894"/>
            <a:ext cx="11812693" cy="56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neuron is connected to other neurons through about </a:t>
            </a:r>
            <a:r>
              <a:rPr lang="en-GB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10,000 synapses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42BCA-87A4-497F-86B6-4866B7CDF882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our brains work?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B4599ABF-A721-40D7-8733-F1F369569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1342148"/>
            <a:ext cx="123545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3600" b="1" dirty="0"/>
              <a:t>A processing element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0B94B14D-72B9-4B9E-AE91-DDED23D95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>
            <a:extLst>
              <a:ext uri="{FF2B5EF4-FFF2-40B4-BE49-F238E27FC236}">
                <a16:creationId xmlns:a16="http://schemas.microsoft.com/office/drawing/2014/main" id="{B34BA45A-E90A-4DD5-8BE0-0458864C0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79" y="7665646"/>
            <a:ext cx="11812693" cy="56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neuron receives input from other neurons. Inputs are combined.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6FFC540-ABC0-4DDE-A223-7591766B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2100761"/>
            <a:ext cx="8994987" cy="574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18A08AFC-5E2F-46F8-ADB9-33251E3D3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1342148"/>
            <a:ext cx="123545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3600" b="1" dirty="0"/>
              <a:t>A processing element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98028-7CBB-4D29-AB15-6A181621CA8B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our brains work?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8D6FD3DE-5E1A-4F2C-9FF0-17CA8BEC6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CF6BB0CE-D692-4A33-B694-0926A0D9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2100761"/>
            <a:ext cx="8994987" cy="574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2" name="Text Box 4">
            <a:extLst>
              <a:ext uri="{FF2B5EF4-FFF2-40B4-BE49-F238E27FC236}">
                <a16:creationId xmlns:a16="http://schemas.microsoft.com/office/drawing/2014/main" id="{A4D2AA8D-7A1D-4D3E-A1B5-5752231EF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31" y="7553449"/>
            <a:ext cx="11812693" cy="99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input exceeds a critical level, the neuron discharges a spike ‐ an electrical pulse that travels from the body, down the axon, to the next neuron(s)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3113767-B70C-4487-A1EB-C042337B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1342148"/>
            <a:ext cx="123545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3600" b="1" dirty="0"/>
              <a:t>A processing element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59BD7-3865-4FC0-BD70-F1F3701D5A0B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our brains work?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628C2CF6-9434-4E50-A00D-858830892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5C6389D9-03C0-491A-8F29-93EC2BF86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2100761"/>
            <a:ext cx="8994987" cy="574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1CD94B2C-105D-4498-81AC-F469AF8E9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53" y="7561894"/>
            <a:ext cx="11812693" cy="56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axon endings almost touch the dendrites or cell body of the next neuron.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3F4A192-9C7A-48F2-8E55-8A0242498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1342148"/>
            <a:ext cx="123545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3600" b="1" dirty="0"/>
              <a:t>A processing element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5E876-C1EF-479E-B3BF-8DC6CF90371C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our brains work?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67ACA037-2CB9-440F-93D6-097E60E8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D3640AD5-D095-4B00-A84E-EC742D675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2100761"/>
            <a:ext cx="8994987" cy="574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4E5DB004-5AD4-4DCF-A5C4-1D1B715B9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1342148"/>
            <a:ext cx="123545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3600" b="1" dirty="0"/>
              <a:t>A processing element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B610C-79E4-4695-B532-67A638155E06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our brains work?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2E6A664D-FCD4-4FD3-8D72-57CC4BD54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320648"/>
            <a:ext cx="11812693" cy="99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of an electrical signal from one neuron to the next is effected by neurotransmitters.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4B64C48D-BE62-42F1-9D1A-B75ECC8D1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2EF74C54-3AFF-4E0A-BBF7-C89ACA4D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2100761"/>
            <a:ext cx="8994987" cy="574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4" name="Text Box 4">
            <a:extLst>
              <a:ext uri="{FF2B5EF4-FFF2-40B4-BE49-F238E27FC236}">
                <a16:creationId xmlns:a16="http://schemas.microsoft.com/office/drawing/2014/main" id="{BF39FD0B-FCE8-4898-801E-09BC1DA46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209" y="7416646"/>
            <a:ext cx="10446247" cy="99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2800" dirty="0"/>
              <a:t>Neurotransmitters are chemicals which are released from the first neuron and which bind to the Second.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81874D5-708A-42C2-86C8-EB6CBE2F6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1342148"/>
            <a:ext cx="123545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3600" b="1" dirty="0"/>
              <a:t>A processing element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36B0E-05F2-4091-A434-AB6A8BFF31BF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our brains work?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2CFA17F8-9FAD-4520-9205-A0D4254FE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E724AE3-A649-4D77-BD13-8FEFD8119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2100761"/>
            <a:ext cx="8994987" cy="574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8" name="Text Box 4">
            <a:extLst>
              <a:ext uri="{FF2B5EF4-FFF2-40B4-BE49-F238E27FC236}">
                <a16:creationId xmlns:a16="http://schemas.microsoft.com/office/drawing/2014/main" id="{339988F9-FAB9-4224-B168-9666E9E36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54" y="7346451"/>
            <a:ext cx="11812693" cy="99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link is called a synapse. The strength of the signal that reaches the next neuron depends on factors such as the amount of neurotransmitter available.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8986162A-ED13-4991-8E4F-0880B5E7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1342148"/>
            <a:ext cx="123545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3600" b="1" dirty="0"/>
              <a:t>A processing element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EBDF0-6582-4959-AED4-5F0F8A8D1518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our brains work?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986BC3F0-C5F5-48F6-8AA5-5933A3FA3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FD367F57-8920-4610-83D6-E32F7627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" y="1408853"/>
            <a:ext cx="10620587" cy="65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1" name="Text Box 3">
            <a:extLst>
              <a:ext uri="{FF2B5EF4-FFF2-40B4-BE49-F238E27FC236}">
                <a16:creationId xmlns:a16="http://schemas.microsoft.com/office/drawing/2014/main" id="{9D869C20-9404-44D3-BBA0-7A770074B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73" y="7871029"/>
            <a:ext cx="11162453" cy="56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neuron is an imitation of a human neuron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EADC6-E945-4309-A1AB-9B9B9013071D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ANNs work?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53B2940F-D169-470E-BA33-7F314E33B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42D207A3-2F57-4433-A10A-508789395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1300480"/>
            <a:ext cx="12354560" cy="56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Now, let us have a look at the model of an artificial neuron.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46358E99-CBC5-4EFC-93C2-234D229AF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87" y="2167467"/>
            <a:ext cx="11379200" cy="639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E589C2-C59E-4D27-AA1A-CBBD55ECB0F9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ANNs work?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5E4B89FE-57F4-4B9D-AABB-9DDF7B5E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3CB4-04F9-43AE-9B1A-41DCA890F8D7}"/>
              </a:ext>
            </a:extLst>
          </p:cNvPr>
          <p:cNvSpPr txBox="1"/>
          <p:nvPr/>
        </p:nvSpPr>
        <p:spPr>
          <a:xfrm>
            <a:off x="270664" y="3718083"/>
            <a:ext cx="3541797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1050547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FF90283F-8EF7-4B44-9D5A-DB5E8B53C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2400"/>
            <a:ext cx="3034453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4819" name="Oval 3">
            <a:extLst>
              <a:ext uri="{FF2B5EF4-FFF2-40B4-BE49-F238E27FC236}">
                <a16:creationId xmlns:a16="http://schemas.microsoft.com/office/drawing/2014/main" id="{8D1BFCAB-E96F-417E-88A3-067C39D98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107" y="1950720"/>
            <a:ext cx="9753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GB" altLang="en-US" sz="3413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199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820" name="Oval 4">
            <a:extLst>
              <a:ext uri="{FF2B5EF4-FFF2-40B4-BE49-F238E27FC236}">
                <a16:creationId xmlns:a16="http://schemas.microsoft.com/office/drawing/2014/main" id="{6780CE1C-09D3-4324-9BF4-CBBE50CAE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533" y="1950720"/>
            <a:ext cx="9753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GB" altLang="en-US" sz="3413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199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821" name="Oval 5">
            <a:extLst>
              <a:ext uri="{FF2B5EF4-FFF2-40B4-BE49-F238E27FC236}">
                <a16:creationId xmlns:a16="http://schemas.microsoft.com/office/drawing/2014/main" id="{F0474DC9-FC55-41C8-A6E3-1E0CC5D69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960" y="1950720"/>
            <a:ext cx="9753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GB" altLang="en-US" sz="3413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199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altLang="en-US" sz="199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2" name="Oval 6">
            <a:extLst>
              <a:ext uri="{FF2B5EF4-FFF2-40B4-BE49-F238E27FC236}">
                <a16:creationId xmlns:a16="http://schemas.microsoft.com/office/drawing/2014/main" id="{BD179F58-3C26-4562-A584-4584F009E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533" y="3901440"/>
            <a:ext cx="9753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en-GB" altLang="en-US" sz="4551">
                <a:solidFill>
                  <a:srgbClr val="FFFFFF"/>
                </a:solidFill>
              </a:rPr>
              <a:t>∑</a:t>
            </a:r>
          </a:p>
        </p:txBody>
      </p:sp>
      <p:sp>
        <p:nvSpPr>
          <p:cNvPr id="34823" name="Oval 7">
            <a:extLst>
              <a:ext uri="{FF2B5EF4-FFF2-40B4-BE49-F238E27FC236}">
                <a16:creationId xmlns:a16="http://schemas.microsoft.com/office/drawing/2014/main" id="{0A1EC424-5DC8-4825-AC19-E24C709C7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533" y="6502400"/>
            <a:ext cx="975360" cy="975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en-GB" altLang="en-US" sz="512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64E8E766-4E66-4AFD-961C-EA1018EB9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" y="4161256"/>
            <a:ext cx="3142827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92A86FF6-5DD2-4FE7-BE8C-926F2D685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73" y="2059093"/>
            <a:ext cx="26009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2A62CFB0-7264-4294-AD33-3C72195D2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312" y="4505465"/>
            <a:ext cx="4169827" cy="626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∑= </a:t>
            </a:r>
            <a:r>
              <a:rPr lang="en-GB" altLang="en-US" sz="3200" dirty="0"/>
              <a:t>X</a:t>
            </a:r>
            <a:r>
              <a:rPr lang="en-GB" altLang="en-US" sz="3200" baseline="-25000" dirty="0"/>
              <a:t>1</a:t>
            </a:r>
            <a:r>
              <a:rPr lang="en-GB" altLang="en-US" sz="3200" dirty="0"/>
              <a:t>+X</a:t>
            </a:r>
            <a:r>
              <a:rPr lang="en-GB" altLang="en-US" sz="3200" baseline="-25000" dirty="0"/>
              <a:t>2</a:t>
            </a:r>
            <a:r>
              <a:rPr lang="en-GB" altLang="en-US" sz="3200" dirty="0"/>
              <a:t> + ….+</a:t>
            </a:r>
            <a:r>
              <a:rPr lang="en-GB" altLang="en-US" sz="3200" dirty="0" err="1"/>
              <a:t>X</a:t>
            </a:r>
            <a:r>
              <a:rPr lang="en-GB" altLang="en-US" sz="3200" baseline="-25000" dirty="0" err="1"/>
              <a:t>m</a:t>
            </a:r>
            <a:r>
              <a:rPr lang="en-GB" altLang="en-US" sz="3200" dirty="0"/>
              <a:t> =y</a:t>
            </a:r>
          </a:p>
        </p:txBody>
      </p:sp>
      <p:cxnSp>
        <p:nvCxnSpPr>
          <p:cNvPr id="34827" name="AutoShape 11">
            <a:extLst>
              <a:ext uri="{FF2B5EF4-FFF2-40B4-BE49-F238E27FC236}">
                <a16:creationId xmlns:a16="http://schemas.microsoft.com/office/drawing/2014/main" id="{2F7FF782-1823-4450-AAED-9B8849DD582F}"/>
              </a:ext>
            </a:extLst>
          </p:cNvPr>
          <p:cNvCxnSpPr>
            <a:cxnSpLocks noChangeShapeType="1"/>
            <a:stCxn id="34822" idx="2"/>
            <a:endCxn id="34823" idx="0"/>
          </p:cNvCxnSpPr>
          <p:nvPr/>
        </p:nvCxnSpPr>
        <p:spPr bwMode="auto">
          <a:xfrm>
            <a:off x="6448214" y="4876800"/>
            <a:ext cx="2258" cy="1625600"/>
          </a:xfrm>
          <a:prstGeom prst="straightConnector1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28" name="Line 12">
            <a:extLst>
              <a:ext uri="{FF2B5EF4-FFF2-40B4-BE49-F238E27FC236}">
                <a16:creationId xmlns:a16="http://schemas.microsoft.com/office/drawing/2014/main" id="{C1351B68-A0CD-4ACA-AC36-B18F398AEF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3637" y="2783841"/>
            <a:ext cx="2530968" cy="1605279"/>
          </a:xfrm>
          <a:prstGeom prst="line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B0F5814F-D6CE-4EAA-863E-273F93D616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3698" y="2928338"/>
            <a:ext cx="9031" cy="975360"/>
          </a:xfrm>
          <a:prstGeom prst="line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DEED1D94-9172-4E90-91E1-6AC854DE6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6320" y="2600960"/>
            <a:ext cx="2384213" cy="1788160"/>
          </a:xfrm>
          <a:prstGeom prst="line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FE4DDDAD-AC97-4852-B4A0-49C2D0B6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067" y="2074899"/>
            <a:ext cx="2059093" cy="144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4267"/>
              <a:t>. . . . . . . . . . . 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C298B-C354-4AB2-A4EF-76E8A545416B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ANNs work?</a:t>
            </a:r>
          </a:p>
        </p:txBody>
      </p:sp>
      <p:pic>
        <p:nvPicPr>
          <p:cNvPr id="18" name="skillenza_logo_new (1).png" descr="skillenza_logo_new (1).png">
            <a:extLst>
              <a:ext uri="{FF2B5EF4-FFF2-40B4-BE49-F238E27FC236}">
                <a16:creationId xmlns:a16="http://schemas.microsoft.com/office/drawing/2014/main" id="{76DB3CA0-93E6-49C4-B348-CDBCE01E2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E88E7D26-1D1E-4289-A4E8-E33502CBB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454" y="1228231"/>
            <a:ext cx="6610773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inputs are equal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061BDC2D-C565-457E-AC6D-7FAC55D7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74" y="7641350"/>
            <a:ext cx="3034453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5844" name="Oval 4">
            <a:extLst>
              <a:ext uri="{FF2B5EF4-FFF2-40B4-BE49-F238E27FC236}">
                <a16:creationId xmlns:a16="http://schemas.microsoft.com/office/drawing/2014/main" id="{40716A78-8123-40FE-A609-BC9C2D59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733" y="2059093"/>
            <a:ext cx="9753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6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GB" altLang="en-US" sz="3413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199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845" name="Oval 5">
            <a:extLst>
              <a:ext uri="{FF2B5EF4-FFF2-40B4-BE49-F238E27FC236}">
                <a16:creationId xmlns:a16="http://schemas.microsoft.com/office/drawing/2014/main" id="{8AD8948B-D586-4C46-A287-AEF523A1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0" y="2059093"/>
            <a:ext cx="9753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6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GB" altLang="en-US" sz="3413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199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846" name="Oval 6">
            <a:extLst>
              <a:ext uri="{FF2B5EF4-FFF2-40B4-BE49-F238E27FC236}">
                <a16:creationId xmlns:a16="http://schemas.microsoft.com/office/drawing/2014/main" id="{6486CE34-5682-4122-933A-CA96E1F46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587" y="2059093"/>
            <a:ext cx="9753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6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GB" altLang="en-US" sz="3413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199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5847" name="Oval 7">
            <a:extLst>
              <a:ext uri="{FF2B5EF4-FFF2-40B4-BE49-F238E27FC236}">
                <a16:creationId xmlns:a16="http://schemas.microsoft.com/office/drawing/2014/main" id="{03BF49F8-B80B-4CBE-A1EC-AB903D1DC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0" y="4944533"/>
            <a:ext cx="9753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600">
            <a:solidFill>
              <a:srgbClr val="4E1610"/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en-GB" altLang="en-US" sz="4551">
                <a:solidFill>
                  <a:srgbClr val="FFFFFF"/>
                </a:solidFill>
              </a:rPr>
              <a:t>∑</a:t>
            </a:r>
          </a:p>
        </p:txBody>
      </p:sp>
      <p:sp>
        <p:nvSpPr>
          <p:cNvPr id="35848" name="Oval 8">
            <a:extLst>
              <a:ext uri="{FF2B5EF4-FFF2-40B4-BE49-F238E27FC236}">
                <a16:creationId xmlns:a16="http://schemas.microsoft.com/office/drawing/2014/main" id="{5CCC2D74-77FB-448E-86B8-B700CD62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0" y="7545493"/>
            <a:ext cx="975360" cy="975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6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en-GB" altLang="en-US" sz="512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805B5A70-AD40-4342-BB87-3FE648EE9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056" y="5112982"/>
            <a:ext cx="3142827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E1336135-6FE5-47F3-A684-9279A87D9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10" y="2283257"/>
            <a:ext cx="26009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7735B47A-2EF6-4B94-932E-90C38F4E3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640" y="5414151"/>
            <a:ext cx="5527040" cy="626863"/>
          </a:xfrm>
          <a:prstGeom prst="rect">
            <a:avLst/>
          </a:prstGeom>
          <a:noFill/>
          <a:ln>
            <a:noFill/>
          </a:ln>
          <a:effectLst/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∑= </a:t>
            </a:r>
            <a:r>
              <a:rPr lang="en-GB" altLang="en-US" sz="3200" dirty="0"/>
              <a:t>X</a:t>
            </a:r>
            <a:r>
              <a:rPr lang="en-GB" altLang="en-US" sz="3200" baseline="-25000" dirty="0"/>
              <a:t>1</a:t>
            </a:r>
            <a:r>
              <a:rPr lang="en-GB" altLang="en-US" sz="3200" dirty="0"/>
              <a:t>w</a:t>
            </a:r>
            <a:r>
              <a:rPr lang="en-GB" altLang="en-US" sz="3200" baseline="-25000" dirty="0"/>
              <a:t>1</a:t>
            </a:r>
            <a:r>
              <a:rPr lang="en-GB" altLang="en-US" sz="3200" dirty="0"/>
              <a:t>+X</a:t>
            </a:r>
            <a:r>
              <a:rPr lang="en-GB" altLang="en-US" sz="3200" baseline="-25000" dirty="0"/>
              <a:t>2</a:t>
            </a:r>
            <a:r>
              <a:rPr lang="en-GB" altLang="en-US" sz="3200" dirty="0"/>
              <a:t>w</a:t>
            </a:r>
            <a:r>
              <a:rPr lang="en-GB" altLang="en-US" sz="3200" baseline="-25000" dirty="0"/>
              <a:t>2</a:t>
            </a:r>
            <a:r>
              <a:rPr lang="en-GB" altLang="en-US" sz="3200" dirty="0"/>
              <a:t> + ….+</a:t>
            </a:r>
            <a:r>
              <a:rPr lang="en-GB" altLang="en-US" sz="3200" dirty="0" err="1"/>
              <a:t>X</a:t>
            </a:r>
            <a:r>
              <a:rPr lang="en-GB" altLang="en-US" sz="3200" baseline="-25000" dirty="0" err="1"/>
              <a:t>m</a:t>
            </a:r>
            <a:r>
              <a:rPr lang="en-GB" altLang="en-US" sz="3200" dirty="0" err="1"/>
              <a:t>w</a:t>
            </a:r>
            <a:r>
              <a:rPr lang="en-GB" altLang="en-US" sz="3200" baseline="-25000" dirty="0" err="1"/>
              <a:t>m</a:t>
            </a:r>
            <a:r>
              <a:rPr lang="en-GB" altLang="en-US" sz="3200" dirty="0"/>
              <a:t> =y</a:t>
            </a:r>
          </a:p>
        </p:txBody>
      </p:sp>
      <p:cxnSp>
        <p:nvCxnSpPr>
          <p:cNvPr id="35852" name="AutoShape 12">
            <a:extLst>
              <a:ext uri="{FF2B5EF4-FFF2-40B4-BE49-F238E27FC236}">
                <a16:creationId xmlns:a16="http://schemas.microsoft.com/office/drawing/2014/main" id="{261BA895-DFF8-416A-AA25-601ED5C17CF3}"/>
              </a:ext>
            </a:extLst>
          </p:cNvPr>
          <p:cNvCxnSpPr>
            <a:cxnSpLocks noChangeShapeType="1"/>
            <a:stCxn id="35847" idx="2"/>
            <a:endCxn id="35848" idx="0"/>
          </p:cNvCxnSpPr>
          <p:nvPr/>
        </p:nvCxnSpPr>
        <p:spPr bwMode="auto">
          <a:xfrm>
            <a:off x="6339840" y="5919893"/>
            <a:ext cx="2258" cy="1625600"/>
          </a:xfrm>
          <a:prstGeom prst="straightConnector1">
            <a:avLst/>
          </a:prstGeom>
          <a:noFill/>
          <a:ln w="9360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3" name="Oval 13">
            <a:extLst>
              <a:ext uri="{FF2B5EF4-FFF2-40B4-BE49-F238E27FC236}">
                <a16:creationId xmlns:a16="http://schemas.microsoft.com/office/drawing/2014/main" id="{E38359EF-0AEC-4391-A76D-DDCA38E7E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880" y="3644053"/>
            <a:ext cx="975360" cy="975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en-GB" altLang="en-US" sz="2844">
                <a:solidFill>
                  <a:srgbClr val="FFFFFF"/>
                </a:solidFill>
              </a:rPr>
              <a:t>w</a:t>
            </a:r>
            <a:r>
              <a:rPr lang="en-GB" altLang="en-US" sz="2276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854" name="Oval 14">
            <a:extLst>
              <a:ext uri="{FF2B5EF4-FFF2-40B4-BE49-F238E27FC236}">
                <a16:creationId xmlns:a16="http://schemas.microsoft.com/office/drawing/2014/main" id="{2AE72E96-76D8-433B-B6BF-06B28A3F9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0" y="3644053"/>
            <a:ext cx="975360" cy="975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en-GB" altLang="en-US" sz="2844">
                <a:solidFill>
                  <a:srgbClr val="FFFFFF"/>
                </a:solidFill>
              </a:rPr>
              <a:t>w</a:t>
            </a:r>
            <a:r>
              <a:rPr lang="en-GB" altLang="en-US" sz="2276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855" name="Oval 15">
            <a:extLst>
              <a:ext uri="{FF2B5EF4-FFF2-40B4-BE49-F238E27FC236}">
                <a16:creationId xmlns:a16="http://schemas.microsoft.com/office/drawing/2014/main" id="{DC61B30E-CD4D-4FF5-B1BE-09FBA670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440" y="3576320"/>
            <a:ext cx="975360" cy="975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en-GB" altLang="en-US" sz="2844">
                <a:solidFill>
                  <a:srgbClr val="FFFFFF"/>
                </a:solidFill>
              </a:rPr>
              <a:t>w</a:t>
            </a:r>
            <a:r>
              <a:rPr lang="en-GB" altLang="en-US" sz="2276" baseline="-25000">
                <a:solidFill>
                  <a:srgbClr val="FFFFFF"/>
                </a:solidFill>
              </a:rPr>
              <a:t>m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99678817-BC47-4575-982A-389CD89C2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7" y="3766122"/>
            <a:ext cx="26009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CE0F4587-5632-4E00-9B92-B7CB7E876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19B60169-DEB4-49A4-BDE6-3878D2BC3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3973"/>
            <a:ext cx="130048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17F646F2-994E-408B-B879-96B68FBA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pic>
        <p:nvPicPr>
          <p:cNvPr id="35860" name="Picture 20">
            <a:extLst>
              <a:ext uri="{FF2B5EF4-FFF2-40B4-BE49-F238E27FC236}">
                <a16:creationId xmlns:a16="http://schemas.microsoft.com/office/drawing/2014/main" id="{A5F8233B-68DF-4CDB-AFF2-A6C11191E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321" y="7653866"/>
            <a:ext cx="1625600" cy="8669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5861" name="Rectangle 21">
            <a:extLst>
              <a:ext uri="{FF2B5EF4-FFF2-40B4-BE49-F238E27FC236}">
                <a16:creationId xmlns:a16="http://schemas.microsoft.com/office/drawing/2014/main" id="{720E234C-F48A-4923-A32E-0C9EC65C3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1120"/>
            <a:ext cx="130048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256EC72B-7C54-4126-9280-630561C9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320" y="2167467"/>
            <a:ext cx="2059093" cy="144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4267"/>
              <a:t>. . . . . . . . . . . . </a:t>
            </a:r>
          </a:p>
        </p:txBody>
      </p:sp>
      <p:cxnSp>
        <p:nvCxnSpPr>
          <p:cNvPr id="35863" name="AutoShape 23">
            <a:extLst>
              <a:ext uri="{FF2B5EF4-FFF2-40B4-BE49-F238E27FC236}">
                <a16:creationId xmlns:a16="http://schemas.microsoft.com/office/drawing/2014/main" id="{64F66A54-AF3D-4660-91E8-40526E36A5F0}"/>
              </a:ext>
            </a:extLst>
          </p:cNvPr>
          <p:cNvCxnSpPr>
            <a:cxnSpLocks noChangeShapeType="1"/>
            <a:stCxn id="35846" idx="3"/>
            <a:endCxn id="35855" idx="1"/>
          </p:cNvCxnSpPr>
          <p:nvPr/>
        </p:nvCxnSpPr>
        <p:spPr bwMode="auto">
          <a:xfrm>
            <a:off x="3325708" y="2892215"/>
            <a:ext cx="717973" cy="826347"/>
          </a:xfrm>
          <a:prstGeom prst="straightConnector1">
            <a:avLst/>
          </a:prstGeom>
          <a:noFill/>
          <a:ln w="9360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4" name="AutoShape 24">
            <a:extLst>
              <a:ext uri="{FF2B5EF4-FFF2-40B4-BE49-F238E27FC236}">
                <a16:creationId xmlns:a16="http://schemas.microsoft.com/office/drawing/2014/main" id="{43A26690-4A53-4681-A1D1-AF3159E7EE68}"/>
              </a:ext>
            </a:extLst>
          </p:cNvPr>
          <p:cNvCxnSpPr>
            <a:cxnSpLocks noChangeShapeType="1"/>
            <a:stCxn id="35845" idx="2"/>
            <a:endCxn id="35854" idx="0"/>
          </p:cNvCxnSpPr>
          <p:nvPr/>
        </p:nvCxnSpPr>
        <p:spPr bwMode="auto">
          <a:xfrm>
            <a:off x="6339840" y="3034454"/>
            <a:ext cx="2258" cy="609600"/>
          </a:xfrm>
          <a:prstGeom prst="straightConnector1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5" name="AutoShape 25">
            <a:extLst>
              <a:ext uri="{FF2B5EF4-FFF2-40B4-BE49-F238E27FC236}">
                <a16:creationId xmlns:a16="http://schemas.microsoft.com/office/drawing/2014/main" id="{1FEB894E-29F9-4C2E-91B8-BAC5C448D49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778240" y="3034453"/>
            <a:ext cx="758613" cy="866987"/>
          </a:xfrm>
          <a:prstGeom prst="straightConnector1">
            <a:avLst/>
          </a:prstGeom>
          <a:noFill/>
          <a:ln w="9360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6" name="AutoShape 26">
            <a:extLst>
              <a:ext uri="{FF2B5EF4-FFF2-40B4-BE49-F238E27FC236}">
                <a16:creationId xmlns:a16="http://schemas.microsoft.com/office/drawing/2014/main" id="{1D4A8C59-4828-4220-AEC5-1969B48B5105}"/>
              </a:ext>
            </a:extLst>
          </p:cNvPr>
          <p:cNvCxnSpPr>
            <a:cxnSpLocks noChangeShapeType="1"/>
            <a:stCxn id="35853" idx="1"/>
            <a:endCxn id="35847" idx="3"/>
          </p:cNvCxnSpPr>
          <p:nvPr/>
        </p:nvCxnSpPr>
        <p:spPr bwMode="auto">
          <a:xfrm flipH="1">
            <a:off x="6827521" y="4477174"/>
            <a:ext cx="1117601" cy="955039"/>
          </a:xfrm>
          <a:prstGeom prst="straightConnector1">
            <a:avLst/>
          </a:prstGeom>
          <a:noFill/>
          <a:ln w="9360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7" name="AutoShape 27">
            <a:extLst>
              <a:ext uri="{FF2B5EF4-FFF2-40B4-BE49-F238E27FC236}">
                <a16:creationId xmlns:a16="http://schemas.microsoft.com/office/drawing/2014/main" id="{8C84BEEA-8D40-4F6E-AB49-D62321970D25}"/>
              </a:ext>
            </a:extLst>
          </p:cNvPr>
          <p:cNvCxnSpPr>
            <a:cxnSpLocks noChangeShapeType="1"/>
            <a:stCxn id="35854" idx="2"/>
            <a:endCxn id="35847" idx="0"/>
          </p:cNvCxnSpPr>
          <p:nvPr/>
        </p:nvCxnSpPr>
        <p:spPr bwMode="auto">
          <a:xfrm>
            <a:off x="6339840" y="4619413"/>
            <a:ext cx="2258" cy="325120"/>
          </a:xfrm>
          <a:prstGeom prst="straightConnector1">
            <a:avLst/>
          </a:prstGeom>
          <a:noFill/>
          <a:ln w="9360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8" name="AutoShape 28">
            <a:extLst>
              <a:ext uri="{FF2B5EF4-FFF2-40B4-BE49-F238E27FC236}">
                <a16:creationId xmlns:a16="http://schemas.microsoft.com/office/drawing/2014/main" id="{A913BD34-D4F5-4988-952C-C19DDD6B3095}"/>
              </a:ext>
            </a:extLst>
          </p:cNvPr>
          <p:cNvCxnSpPr>
            <a:cxnSpLocks noChangeShapeType="1"/>
            <a:stCxn id="35855" idx="3"/>
            <a:endCxn id="35847" idx="1"/>
          </p:cNvCxnSpPr>
          <p:nvPr/>
        </p:nvCxnSpPr>
        <p:spPr bwMode="auto">
          <a:xfrm>
            <a:off x="4734561" y="4409441"/>
            <a:ext cx="1117599" cy="1022773"/>
          </a:xfrm>
          <a:prstGeom prst="straightConnector1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69" name="Text Box 29">
            <a:extLst>
              <a:ext uri="{FF2B5EF4-FFF2-40B4-BE49-F238E27FC236}">
                <a16:creationId xmlns:a16="http://schemas.microsoft.com/office/drawing/2014/main" id="{0D36B7CA-0434-4168-9382-9906597BF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93067"/>
            <a:ext cx="975360" cy="210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4267" dirty="0"/>
              <a:t>. . . . 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EFE564-C3EE-4C2B-BC6C-486F9E7F937B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ANNs work?</a:t>
            </a:r>
          </a:p>
        </p:txBody>
      </p:sp>
      <p:pic>
        <p:nvPicPr>
          <p:cNvPr id="32" name="skillenza_logo_new (1).png" descr="skillenza_logo_new (1).png">
            <a:extLst>
              <a:ext uri="{FF2B5EF4-FFF2-40B4-BE49-F238E27FC236}">
                <a16:creationId xmlns:a16="http://schemas.microsoft.com/office/drawing/2014/main" id="{906815D1-35A2-4A26-8748-B2F854DCC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A153CC59-2A85-4B21-B382-CE144E62D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" y="1333652"/>
            <a:ext cx="1202944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3600" dirty="0"/>
              <a:t>The signal is not passed down to the next neuron verbatim</a:t>
            </a:r>
          </a:p>
        </p:txBody>
      </p:sp>
      <p:sp>
        <p:nvSpPr>
          <p:cNvPr id="36867" name="AutoShape 3">
            <a:extLst>
              <a:ext uri="{FF2B5EF4-FFF2-40B4-BE49-F238E27FC236}">
                <a16:creationId xmlns:a16="http://schemas.microsoft.com/office/drawing/2014/main" id="{5375734B-1D70-462C-9359-67F5DE6B3909}"/>
              </a:ext>
            </a:extLst>
          </p:cNvPr>
          <p:cNvSpPr>
            <a:spLocks/>
          </p:cNvSpPr>
          <p:nvPr/>
        </p:nvSpPr>
        <p:spPr bwMode="auto">
          <a:xfrm>
            <a:off x="866987" y="6610774"/>
            <a:ext cx="3467947" cy="1232747"/>
          </a:xfrm>
          <a:prstGeom prst="borderCallout1">
            <a:avLst>
              <a:gd name="adj1" fmla="val 48602"/>
              <a:gd name="adj2" fmla="val 99745"/>
              <a:gd name="adj3" fmla="val 39051"/>
              <a:gd name="adj4" fmla="val 140264"/>
            </a:avLst>
          </a:prstGeom>
          <a:solidFill>
            <a:srgbClr val="D9D9D9"/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0D0D0D"/>
              </a:buClr>
              <a:buFont typeface="Times New Roman" panose="02020603050405020304" pitchFamily="18" charset="0"/>
              <a:buNone/>
            </a:pPr>
            <a:r>
              <a:rPr lang="en-GB" altLang="en-US" sz="2844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(Activation Function)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48347104-80CE-4249-88D0-F3B4736D7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128000"/>
            <a:ext cx="3034453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6869" name="Oval 5">
            <a:extLst>
              <a:ext uri="{FF2B5EF4-FFF2-40B4-BE49-F238E27FC236}">
                <a16:creationId xmlns:a16="http://schemas.microsoft.com/office/drawing/2014/main" id="{4265664B-9307-434D-91BE-112D2F02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733" y="2641600"/>
            <a:ext cx="9753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GB" altLang="en-US" sz="3413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199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870" name="Oval 6">
            <a:extLst>
              <a:ext uri="{FF2B5EF4-FFF2-40B4-BE49-F238E27FC236}">
                <a16:creationId xmlns:a16="http://schemas.microsoft.com/office/drawing/2014/main" id="{692BB2AA-05DA-42F1-812A-4975C95F3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0" y="2641600"/>
            <a:ext cx="9753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GB" altLang="en-US" sz="341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199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871" name="Oval 7">
            <a:extLst>
              <a:ext uri="{FF2B5EF4-FFF2-40B4-BE49-F238E27FC236}">
                <a16:creationId xmlns:a16="http://schemas.microsoft.com/office/drawing/2014/main" id="{8ED6534C-1894-4A8B-A863-E27B9C6B3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587" y="2641600"/>
            <a:ext cx="9753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GB" altLang="en-US" sz="3413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en-US" sz="199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altLang="en-US" sz="199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2" name="Oval 8">
            <a:extLst>
              <a:ext uri="{FF2B5EF4-FFF2-40B4-BE49-F238E27FC236}">
                <a16:creationId xmlns:a16="http://schemas.microsoft.com/office/drawing/2014/main" id="{CFBB75D4-916F-4C1B-BD45-F86ACB8D1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0" y="5527040"/>
            <a:ext cx="9753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en-GB" altLang="en-US" sz="4551" dirty="0">
                <a:solidFill>
                  <a:srgbClr val="FFFFFF"/>
                </a:solidFill>
              </a:rPr>
              <a:t>∑</a:t>
            </a:r>
          </a:p>
        </p:txBody>
      </p:sp>
      <p:sp>
        <p:nvSpPr>
          <p:cNvPr id="36873" name="Oval 9">
            <a:extLst>
              <a:ext uri="{FF2B5EF4-FFF2-40B4-BE49-F238E27FC236}">
                <a16:creationId xmlns:a16="http://schemas.microsoft.com/office/drawing/2014/main" id="{CCB83994-3503-49E7-BC5E-35E532C55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0" y="8128000"/>
            <a:ext cx="975360" cy="975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en-GB" altLang="en-US" sz="512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0EFF3AD7-CBE8-454A-9051-3F169622C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27040"/>
            <a:ext cx="3142827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3CF0BECB-E2FE-4E6C-9DE8-5664B44E1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42826"/>
            <a:ext cx="26009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36876" name="AutoShape 12">
            <a:extLst>
              <a:ext uri="{FF2B5EF4-FFF2-40B4-BE49-F238E27FC236}">
                <a16:creationId xmlns:a16="http://schemas.microsoft.com/office/drawing/2014/main" id="{FEC7AFFB-8474-4B67-810E-F7B230851B58}"/>
              </a:ext>
            </a:extLst>
          </p:cNvPr>
          <p:cNvCxnSpPr>
            <a:cxnSpLocks noChangeShapeType="1"/>
            <a:stCxn id="36872" idx="2"/>
            <a:endCxn id="36894" idx="0"/>
          </p:cNvCxnSpPr>
          <p:nvPr/>
        </p:nvCxnSpPr>
        <p:spPr bwMode="auto">
          <a:xfrm>
            <a:off x="6339840" y="6502401"/>
            <a:ext cx="2258" cy="474133"/>
          </a:xfrm>
          <a:prstGeom prst="straightConnector1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77" name="Oval 13">
            <a:extLst>
              <a:ext uri="{FF2B5EF4-FFF2-40B4-BE49-F238E27FC236}">
                <a16:creationId xmlns:a16="http://schemas.microsoft.com/office/drawing/2014/main" id="{74FCDE7B-E127-4206-BD7D-5B2B7D90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880" y="4226560"/>
            <a:ext cx="975360" cy="975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en-GB" altLang="en-US" sz="2844" dirty="0">
                <a:solidFill>
                  <a:srgbClr val="FFFFFF"/>
                </a:solidFill>
              </a:rPr>
              <a:t>w</a:t>
            </a:r>
            <a:r>
              <a:rPr lang="en-GB" altLang="en-US" sz="3413" baseline="-250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878" name="Oval 14">
            <a:extLst>
              <a:ext uri="{FF2B5EF4-FFF2-40B4-BE49-F238E27FC236}">
                <a16:creationId xmlns:a16="http://schemas.microsoft.com/office/drawing/2014/main" id="{56665C10-C685-4202-B3C1-A9C875FB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0" y="4226560"/>
            <a:ext cx="975360" cy="975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GB" altLang="en-US" sz="2844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en-GB" altLang="en-US" sz="2844" dirty="0">
                <a:solidFill>
                  <a:srgbClr val="FFFFFF"/>
                </a:solidFill>
              </a:rPr>
              <a:t>w</a:t>
            </a:r>
            <a:r>
              <a:rPr lang="en-GB" altLang="en-US" sz="3413" baseline="-25000" dirty="0">
                <a:solidFill>
                  <a:srgbClr val="FFFFFF"/>
                </a:solidFill>
              </a:rPr>
              <a:t>2</a:t>
            </a: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GB" altLang="en-US" sz="3413" baseline="-25000" dirty="0">
              <a:solidFill>
                <a:srgbClr val="FFFFFF"/>
              </a:solidFill>
            </a:endParaRPr>
          </a:p>
        </p:txBody>
      </p:sp>
      <p:sp>
        <p:nvSpPr>
          <p:cNvPr id="36879" name="Oval 15">
            <a:extLst>
              <a:ext uri="{FF2B5EF4-FFF2-40B4-BE49-F238E27FC236}">
                <a16:creationId xmlns:a16="http://schemas.microsoft.com/office/drawing/2014/main" id="{E347CBAB-E9F5-4B66-B578-0D5A4D051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440" y="4158827"/>
            <a:ext cx="975360" cy="975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GB" altLang="en-US" sz="2844">
                <a:solidFill>
                  <a:srgbClr val="FFFFFF"/>
                </a:solidFill>
              </a:rPr>
              <a:t>w</a:t>
            </a:r>
            <a:r>
              <a:rPr lang="en-GB" altLang="en-US" sz="1991" baseline="-25000">
                <a:solidFill>
                  <a:srgbClr val="FFFFFF"/>
                </a:solidFill>
              </a:rPr>
              <a:t>m</a:t>
            </a: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57043EA0-38A9-4CCB-918A-91C34BA6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71058"/>
            <a:ext cx="2600960" cy="6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</a:p>
        </p:txBody>
      </p:sp>
      <p:sp>
        <p:nvSpPr>
          <p:cNvPr id="36881" name="Text Box 17">
            <a:extLst>
              <a:ext uri="{FF2B5EF4-FFF2-40B4-BE49-F238E27FC236}">
                <a16:creationId xmlns:a16="http://schemas.microsoft.com/office/drawing/2014/main" id="{048318BE-7CE1-461D-99C4-3A5A805DC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320" y="2749974"/>
            <a:ext cx="2059093" cy="144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4267"/>
              <a:t>. . . . . . . . . . . . </a:t>
            </a:r>
          </a:p>
        </p:txBody>
      </p:sp>
      <p:cxnSp>
        <p:nvCxnSpPr>
          <p:cNvPr id="36882" name="AutoShape 18">
            <a:extLst>
              <a:ext uri="{FF2B5EF4-FFF2-40B4-BE49-F238E27FC236}">
                <a16:creationId xmlns:a16="http://schemas.microsoft.com/office/drawing/2014/main" id="{1532E209-4CD8-4AA9-A3E1-0D3CC7C8177F}"/>
              </a:ext>
            </a:extLst>
          </p:cNvPr>
          <p:cNvCxnSpPr>
            <a:cxnSpLocks noChangeShapeType="1"/>
            <a:stCxn id="36871" idx="3"/>
            <a:endCxn id="36879" idx="1"/>
          </p:cNvCxnSpPr>
          <p:nvPr/>
        </p:nvCxnSpPr>
        <p:spPr bwMode="auto">
          <a:xfrm>
            <a:off x="3325708" y="3474721"/>
            <a:ext cx="717973" cy="826347"/>
          </a:xfrm>
          <a:prstGeom prst="straightConnector1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3" name="AutoShape 19">
            <a:extLst>
              <a:ext uri="{FF2B5EF4-FFF2-40B4-BE49-F238E27FC236}">
                <a16:creationId xmlns:a16="http://schemas.microsoft.com/office/drawing/2014/main" id="{AB8D006E-F53B-485E-A1F6-F8C3FC060A5F}"/>
              </a:ext>
            </a:extLst>
          </p:cNvPr>
          <p:cNvCxnSpPr>
            <a:cxnSpLocks noChangeShapeType="1"/>
            <a:stCxn id="36870" idx="2"/>
            <a:endCxn id="36878" idx="0"/>
          </p:cNvCxnSpPr>
          <p:nvPr/>
        </p:nvCxnSpPr>
        <p:spPr bwMode="auto">
          <a:xfrm>
            <a:off x="6339840" y="3616961"/>
            <a:ext cx="2258" cy="609600"/>
          </a:xfrm>
          <a:prstGeom prst="straightConnector1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4" name="AutoShape 20">
            <a:extLst>
              <a:ext uri="{FF2B5EF4-FFF2-40B4-BE49-F238E27FC236}">
                <a16:creationId xmlns:a16="http://schemas.microsoft.com/office/drawing/2014/main" id="{EF5D40B7-84A0-4489-9F5A-7A7C74C6BD4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778240" y="3616960"/>
            <a:ext cx="758613" cy="866987"/>
          </a:xfrm>
          <a:prstGeom prst="straightConnector1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5" name="AutoShape 21">
            <a:extLst>
              <a:ext uri="{FF2B5EF4-FFF2-40B4-BE49-F238E27FC236}">
                <a16:creationId xmlns:a16="http://schemas.microsoft.com/office/drawing/2014/main" id="{7395124E-F6DC-4CD1-85D0-55FDD065A8E5}"/>
              </a:ext>
            </a:extLst>
          </p:cNvPr>
          <p:cNvCxnSpPr>
            <a:cxnSpLocks noChangeShapeType="1"/>
            <a:stCxn id="36877" idx="1"/>
            <a:endCxn id="36872" idx="3"/>
          </p:cNvCxnSpPr>
          <p:nvPr/>
        </p:nvCxnSpPr>
        <p:spPr bwMode="auto">
          <a:xfrm flipH="1">
            <a:off x="6827521" y="5059681"/>
            <a:ext cx="1117601" cy="955039"/>
          </a:xfrm>
          <a:prstGeom prst="straightConnector1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6" name="AutoShape 22">
            <a:extLst>
              <a:ext uri="{FF2B5EF4-FFF2-40B4-BE49-F238E27FC236}">
                <a16:creationId xmlns:a16="http://schemas.microsoft.com/office/drawing/2014/main" id="{63AAACB8-ADCC-43F5-8561-3B19D02A1BFD}"/>
              </a:ext>
            </a:extLst>
          </p:cNvPr>
          <p:cNvCxnSpPr>
            <a:cxnSpLocks noChangeShapeType="1"/>
            <a:stCxn id="36878" idx="2"/>
            <a:endCxn id="36872" idx="0"/>
          </p:cNvCxnSpPr>
          <p:nvPr/>
        </p:nvCxnSpPr>
        <p:spPr bwMode="auto">
          <a:xfrm>
            <a:off x="6339840" y="5201920"/>
            <a:ext cx="2258" cy="325120"/>
          </a:xfrm>
          <a:prstGeom prst="straightConnector1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7" name="AutoShape 23">
            <a:extLst>
              <a:ext uri="{FF2B5EF4-FFF2-40B4-BE49-F238E27FC236}">
                <a16:creationId xmlns:a16="http://schemas.microsoft.com/office/drawing/2014/main" id="{718C1A26-476D-418D-80B7-4A3F3F88F915}"/>
              </a:ext>
            </a:extLst>
          </p:cNvPr>
          <p:cNvCxnSpPr>
            <a:cxnSpLocks noChangeShapeType="1"/>
            <a:stCxn id="36879" idx="3"/>
            <a:endCxn id="36872" idx="1"/>
          </p:cNvCxnSpPr>
          <p:nvPr/>
        </p:nvCxnSpPr>
        <p:spPr bwMode="auto">
          <a:xfrm>
            <a:off x="4734561" y="4991948"/>
            <a:ext cx="1117599" cy="1022773"/>
          </a:xfrm>
          <a:prstGeom prst="straightConnector1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88" name="Rectangle 24">
            <a:extLst>
              <a:ext uri="{FF2B5EF4-FFF2-40B4-BE49-F238E27FC236}">
                <a16:creationId xmlns:a16="http://schemas.microsoft.com/office/drawing/2014/main" id="{33D5A577-083D-4396-9EBA-B2F648F2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pic>
        <p:nvPicPr>
          <p:cNvPr id="36889" name="Picture 25">
            <a:extLst>
              <a:ext uri="{FF2B5EF4-FFF2-40B4-BE49-F238E27FC236}">
                <a16:creationId xmlns:a16="http://schemas.microsoft.com/office/drawing/2014/main" id="{5C139DB4-A5B6-488C-804B-46171B6D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507" y="6217921"/>
            <a:ext cx="1842347" cy="1016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890" name="Rectangle 26">
            <a:extLst>
              <a:ext uri="{FF2B5EF4-FFF2-40B4-BE49-F238E27FC236}">
                <a16:creationId xmlns:a16="http://schemas.microsoft.com/office/drawing/2014/main" id="{AEDEE28C-7445-4CB5-8504-3913484D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1120"/>
            <a:ext cx="130048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891" name="Rectangle 27">
            <a:extLst>
              <a:ext uri="{FF2B5EF4-FFF2-40B4-BE49-F238E27FC236}">
                <a16:creationId xmlns:a16="http://schemas.microsoft.com/office/drawing/2014/main" id="{F5CC6BCF-16AE-4725-8198-A8F1BCC5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pic>
        <p:nvPicPr>
          <p:cNvPr id="36892" name="Picture 28">
            <a:extLst>
              <a:ext uri="{FF2B5EF4-FFF2-40B4-BE49-F238E27FC236}">
                <a16:creationId xmlns:a16="http://schemas.microsoft.com/office/drawing/2014/main" id="{1D007B6F-E545-40E9-8C53-91B8EB3AD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507" y="7843520"/>
            <a:ext cx="2059093" cy="6502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893" name="Rectangle 29">
            <a:extLst>
              <a:ext uri="{FF2B5EF4-FFF2-40B4-BE49-F238E27FC236}">
                <a16:creationId xmlns:a16="http://schemas.microsoft.com/office/drawing/2014/main" id="{E8FB0A6A-3EB2-45D5-90F3-F3D25C3B0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1173"/>
            <a:ext cx="130048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6894" name="Rectangle 30">
            <a:extLst>
              <a:ext uri="{FF2B5EF4-FFF2-40B4-BE49-F238E27FC236}">
                <a16:creationId xmlns:a16="http://schemas.microsoft.com/office/drawing/2014/main" id="{8099BA0C-B9DD-42D3-83D2-BC485B51A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414" y="6976533"/>
            <a:ext cx="1408853" cy="6502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6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28000" tIns="66560" rIns="128000" bIns="665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4267" dirty="0">
                <a:solidFill>
                  <a:schemeClr val="bg1"/>
                </a:solidFill>
              </a:rPr>
              <a:t>f(</a:t>
            </a:r>
            <a:r>
              <a:rPr lang="en-GB" altLang="en-US" sz="4267" dirty="0" err="1">
                <a:solidFill>
                  <a:schemeClr val="bg1"/>
                </a:solidFill>
              </a:rPr>
              <a:t>v</a:t>
            </a:r>
            <a:r>
              <a:rPr lang="en-GB" altLang="en-US" sz="4267" baseline="-25000" dirty="0" err="1">
                <a:solidFill>
                  <a:schemeClr val="bg1"/>
                </a:solidFill>
              </a:rPr>
              <a:t>k</a:t>
            </a:r>
            <a:r>
              <a:rPr lang="en-GB" altLang="en-US" sz="4267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895" name="Text Box 31">
            <a:extLst>
              <a:ext uri="{FF2B5EF4-FFF2-40B4-BE49-F238E27FC236}">
                <a16:creationId xmlns:a16="http://schemas.microsoft.com/office/drawing/2014/main" id="{E57984C0-A9D4-42AF-8065-979114FE9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375574"/>
            <a:ext cx="975360" cy="210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4267"/>
              <a:t>. . . . . </a:t>
            </a:r>
          </a:p>
        </p:txBody>
      </p:sp>
      <p:cxnSp>
        <p:nvCxnSpPr>
          <p:cNvPr id="36896" name="AutoShape 32">
            <a:extLst>
              <a:ext uri="{FF2B5EF4-FFF2-40B4-BE49-F238E27FC236}">
                <a16:creationId xmlns:a16="http://schemas.microsoft.com/office/drawing/2014/main" id="{D562B423-D1B5-43B0-9915-01827116821C}"/>
              </a:ext>
            </a:extLst>
          </p:cNvPr>
          <p:cNvCxnSpPr>
            <a:cxnSpLocks noChangeShapeType="1"/>
            <a:stCxn id="36894" idx="2"/>
            <a:endCxn id="36873" idx="0"/>
          </p:cNvCxnSpPr>
          <p:nvPr/>
        </p:nvCxnSpPr>
        <p:spPr bwMode="auto">
          <a:xfrm>
            <a:off x="6339840" y="7626774"/>
            <a:ext cx="2258" cy="501227"/>
          </a:xfrm>
          <a:prstGeom prst="straightConnector1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7EE17B0-5DEA-49FE-9A94-9C31A7D79BF0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ANNs work?</a:t>
            </a:r>
          </a:p>
        </p:txBody>
      </p:sp>
      <p:pic>
        <p:nvPicPr>
          <p:cNvPr id="35" name="skillenza_logo_new (1).png" descr="skillenza_logo_new (1).png">
            <a:extLst>
              <a:ext uri="{FF2B5EF4-FFF2-40B4-BE49-F238E27FC236}">
                <a16:creationId xmlns:a16="http://schemas.microsoft.com/office/drawing/2014/main" id="{D5CCE986-C81B-4AD5-B622-0008405D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>
            <a:extLst>
              <a:ext uri="{FF2B5EF4-FFF2-40B4-BE49-F238E27FC236}">
                <a16:creationId xmlns:a16="http://schemas.microsoft.com/office/drawing/2014/main" id="{8D896E36-6305-4520-B078-4E78C420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" y="1408853"/>
            <a:ext cx="12462933" cy="83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0" name="Text Box 2">
            <a:extLst>
              <a:ext uri="{FF2B5EF4-FFF2-40B4-BE49-F238E27FC236}">
                <a16:creationId xmlns:a16="http://schemas.microsoft.com/office/drawing/2014/main" id="{FBA957AC-C5DF-40B4-9547-37052993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59" y="1116146"/>
            <a:ext cx="11054080" cy="106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130048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696464"/>
              </a:buClr>
              <a:buFont typeface="Times New Roman" panose="02020603050405020304" pitchFamily="18" charset="0"/>
              <a:buNone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a function of the input, that is affected by the weights, and the transfer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17D5FB-B4C9-470D-9D54-30A566100A32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ANNs work?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966D3DA9-26BA-4031-855B-8507A253A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AB8445FE-9B58-4282-932E-8941D8B2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80" y="942172"/>
            <a:ext cx="11054080" cy="107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130048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696464"/>
              </a:buClr>
              <a:buFont typeface="Times New Roman" panose="02020603050405020304" pitchFamily="18" charset="0"/>
              <a:buNone/>
            </a:pPr>
            <a:endParaRPr lang="en-GB" altLang="en-US" sz="5689" dirty="0">
              <a:solidFill>
                <a:srgbClr val="6964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85A0287F-684A-40DA-BE6D-A96067CA6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" y="2167468"/>
            <a:ext cx="11704320" cy="400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process of:</a:t>
            </a:r>
          </a:p>
          <a:p>
            <a:pPr lvl="1">
              <a:lnSpc>
                <a:spcPct val="100000"/>
              </a:lnSpc>
              <a:spcBef>
                <a:spcPts val="533"/>
              </a:spcBef>
              <a:buClr>
                <a:srgbClr val="0070C0"/>
              </a:buClr>
              <a:buSzPct val="85000"/>
              <a:buFont typeface="Wingdings" panose="05000000000000000000" pitchFamily="2" charset="2"/>
              <a:buChar char=""/>
            </a:pPr>
            <a:r>
              <a:rPr lang="en-GB" altLang="en-US" sz="2800" dirty="0">
                <a:cs typeface="Times New Roman" panose="02020603050405020304" pitchFamily="18" charset="0"/>
              </a:rPr>
              <a:t>Trial:</a:t>
            </a:r>
          </a:p>
          <a:p>
            <a:pPr lvl="1">
              <a:lnSpc>
                <a:spcPct val="100000"/>
              </a:lnSpc>
              <a:spcBef>
                <a:spcPts val="533"/>
              </a:spcBef>
              <a:buClr>
                <a:srgbClr val="9B2D1F"/>
              </a:buClr>
              <a:buSzPct val="85000"/>
            </a:pPr>
            <a:r>
              <a:rPr lang="en-GB" altLang="en-US" sz="2800" dirty="0">
                <a:latin typeface="Perpetua" panose="02020502060401020303" pitchFamily="18" charset="0"/>
              </a:rPr>
              <a:t>Processing an input to produce an output (In terms of ANN: Compute the output function of a given input)</a:t>
            </a:r>
          </a:p>
          <a:p>
            <a:pPr lvl="1">
              <a:lnSpc>
                <a:spcPct val="100000"/>
              </a:lnSpc>
              <a:spcBef>
                <a:spcPts val="533"/>
              </a:spcBef>
              <a:buClr>
                <a:srgbClr val="0070C0"/>
              </a:buClr>
              <a:buSzPct val="85000"/>
              <a:buFont typeface="Wingdings" panose="05000000000000000000" pitchFamily="2" charset="2"/>
              <a:buChar char=""/>
            </a:pPr>
            <a:r>
              <a:rPr lang="en-GB" altLang="en-US" sz="2800" dirty="0">
                <a:cs typeface="Times New Roman" panose="02020603050405020304" pitchFamily="18" charset="0"/>
              </a:rPr>
              <a:t>Evaluate:</a:t>
            </a:r>
          </a:p>
          <a:p>
            <a:pPr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2800" dirty="0"/>
              <a:t>Evaluating this output by comparing the actual output with the expected output.</a:t>
            </a:r>
          </a:p>
          <a:p>
            <a:pPr lvl="1">
              <a:lnSpc>
                <a:spcPct val="100000"/>
              </a:lnSpc>
              <a:spcBef>
                <a:spcPts val="533"/>
              </a:spcBef>
              <a:buClr>
                <a:srgbClr val="0070C0"/>
              </a:buClr>
              <a:buSzPct val="85000"/>
              <a:buFont typeface="Wingdings" panose="05000000000000000000" pitchFamily="2" charset="2"/>
              <a:buChar char=""/>
            </a:pPr>
            <a:r>
              <a:rPr lang="en-GB" altLang="en-US" sz="2800" dirty="0">
                <a:cs typeface="Times New Roman" panose="02020603050405020304" pitchFamily="18" charset="0"/>
              </a:rPr>
              <a:t>Adjust:</a:t>
            </a:r>
          </a:p>
          <a:p>
            <a:pPr lvl="1">
              <a:lnSpc>
                <a:spcPct val="100000"/>
              </a:lnSpc>
              <a:spcBef>
                <a:spcPts val="533"/>
              </a:spcBef>
              <a:buClr>
                <a:srgbClr val="9B2D1F"/>
              </a:buClr>
              <a:buSzPct val="85000"/>
            </a:pPr>
            <a:r>
              <a:rPr lang="en-GB" altLang="en-US" sz="2800" dirty="0">
                <a:latin typeface="Perpetua" panose="02020502060401020303" pitchFamily="18" charset="0"/>
              </a:rPr>
              <a:t>Adjust the </a:t>
            </a:r>
            <a:r>
              <a:rPr lang="en-GB" altLang="en-US" sz="2800" i="1" dirty="0">
                <a:latin typeface="Perpetua" panose="02020502060401020303" pitchFamily="18" charset="0"/>
              </a:rPr>
              <a:t>weights.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8F401-BA21-4A1F-AEFB-5C132690990C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Learning by trial‐and‐error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4140A068-94E5-4CB0-A64B-8047208E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EF6093AD-4B98-418A-8768-897B3581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" y="1950721"/>
            <a:ext cx="11704320" cy="536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initial values of the weights randomly.</a:t>
            </a:r>
          </a:p>
          <a:p>
            <a:pPr marL="457200" indent="-4572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truth table of the XOR</a:t>
            </a:r>
          </a:p>
          <a:p>
            <a:pPr marL="457200" indent="-4572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457200" indent="-4572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input (e.g. 0, and 0)</a:t>
            </a:r>
          </a:p>
          <a:p>
            <a:pPr marL="457200" indent="-4572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an output (e.g. 0.60543)</a:t>
            </a:r>
          </a:p>
          <a:p>
            <a:pPr marL="457200" indent="-4572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it to the expected output. (Diff= 0.60543)</a:t>
            </a:r>
          </a:p>
          <a:p>
            <a:pPr marL="457200" indent="-4572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weights </a:t>
            </a:r>
            <a:r>
              <a:rPr lang="en-GB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accordingly.</a:t>
            </a:r>
          </a:p>
          <a:p>
            <a:pPr marL="457200" indent="-4572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until a condition is met</a:t>
            </a:r>
          </a:p>
          <a:p>
            <a:pPr marL="457200" indent="-4572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certain number of iterations</a:t>
            </a:r>
          </a:p>
          <a:p>
            <a:pPr marL="457200" indent="-4572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error threshold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1099A-2D67-43E9-9149-0AE0F2C88AFA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it works?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1516CDB8-6C72-401C-9996-8C8FB0B0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1D32DC1B-D889-468A-9F54-4D0ABFCF1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" y="1833365"/>
            <a:ext cx="11704320" cy="4197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weights (small random values ∈[‐1,1])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(How the inputs and the weights are combined to produce output?)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estimation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adjusting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neurons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6935D-E7CF-49F1-9833-34CD96D638A0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Design Issues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124A2F29-D1E4-48EB-8E5A-D425F4F39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5CEBAAA3-D6BF-4422-B6AC-1F67D0A81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" y="2286150"/>
            <a:ext cx="11704320" cy="388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Linear: 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proportional to the total weighted input.</a:t>
            </a:r>
          </a:p>
          <a:p>
            <a:pPr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Threshold: 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set at one of two values, depending on whether the total weighted input is greater than or less than some threshold value.</a:t>
            </a:r>
          </a:p>
          <a:p>
            <a:pPr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Non‐linear: 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varies continuously but not linearly as the input changes.</a:t>
            </a:r>
          </a:p>
          <a:p>
            <a:pPr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endParaRPr lang="en-GB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8537B51-B6E0-4474-96F3-E39D791B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5EC0733-3D7D-450A-B888-9FAE46791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9840"/>
            <a:ext cx="130048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17EE-C658-4B57-810E-FEFBA27194FF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Transfer Functions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70B257D5-EB02-4B8B-8818-7B1251EC5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6C1CF2E-24D5-4C20-9C46-B87C83B74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" y="2299547"/>
            <a:ext cx="11704320" cy="210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 (RMSE) 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frequently-used measure of the differences between values predicted by a model or an estimator and the values actually observed from the thing being </a:t>
            </a: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modeled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estimated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DAC9E33-4C6D-49A7-88D9-1BCD12F80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6B6C2-3016-4530-8DA3-0142744EDC7D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Error Estimation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0E3269FB-4496-47C4-825A-A681955A4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FB5A542B-4B39-46E6-A7A2-54F111C9E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80" y="2059093"/>
            <a:ext cx="11054080" cy="230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each iteration, weights should be adjusted to minimize the error.</a:t>
            </a:r>
          </a:p>
          <a:p>
            <a:pPr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– All possible weights</a:t>
            </a:r>
          </a:p>
          <a:p>
            <a:pPr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– Back propagation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C0E7D-A105-4F17-8103-35766A6B2CCF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Weights Adjusting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23B43380-AECB-4179-A2AF-92DE7853A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A853AEE2-3167-4AC9-A767-D6C03B23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4" y="2306399"/>
            <a:ext cx="10426692" cy="196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 consists of a pool of simple processing units which communicate by sending signals to each other over a large number of weighted connections.</a:t>
            </a:r>
          </a:p>
          <a:p>
            <a:pPr>
              <a:lnSpc>
                <a:spcPct val="100000"/>
              </a:lnSpc>
              <a:spcBef>
                <a:spcPts val="818"/>
              </a:spcBef>
              <a:buClr>
                <a:srgbClr val="D34817"/>
              </a:buClr>
              <a:buSzPct val="85000"/>
            </a:pP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EF093-333A-4C8A-8986-D346A77A4E8F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Artificial Neural Network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D5D69491-1E35-4BC3-AB0F-3ACF03114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AI, Deep Learning, and Neural Networks Explained">
            <a:extLst>
              <a:ext uri="{FF2B5EF4-FFF2-40B4-BE49-F238E27FC236}">
                <a16:creationId xmlns:a16="http://schemas.microsoft.com/office/drawing/2014/main" id="{642F4E15-3AF7-4981-B6A4-6F82F887B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6"/>
          <a:stretch/>
        </p:blipFill>
        <p:spPr bwMode="auto">
          <a:xfrm>
            <a:off x="3544231" y="4266960"/>
            <a:ext cx="5916337" cy="445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B9B5BE5B-C7AF-4AC7-88FA-F42A854A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576" y="2357267"/>
            <a:ext cx="11054080" cy="366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600" dirty="0"/>
              <a:t>Back-propagation is an example of supervised learning is used at each layer to minimize the error between the layer’s response and the actual data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600" dirty="0"/>
              <a:t>The error at each hidden layer is an average of the evaluated error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600" dirty="0"/>
              <a:t>Hidden layer networks are trained this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F6F84-951A-474C-9086-FB2887E5D636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Back Propagation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74D624CD-5E36-4012-99D0-D2295A84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58DA561D-2190-4A3F-93A9-0F44196E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80" y="2059094"/>
            <a:ext cx="11054080" cy="46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a neuron.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N’s inputs weights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 err="1"/>
              <a:t>N</a:t>
            </a:r>
            <a:r>
              <a:rPr lang="en-GB" altLang="en-US" sz="3200" baseline="-25000" dirty="0" err="1"/>
              <a:t>out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N’s output.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+Δ </a:t>
            </a: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GB" altLang="en-US" sz="3200" b="1" dirty="0"/>
              <a:t> </a:t>
            </a:r>
            <a:r>
              <a:rPr lang="en-GB" altLang="en-US" sz="3200" dirty="0" err="1"/>
              <a:t>N</a:t>
            </a:r>
            <a:r>
              <a:rPr lang="en-GB" altLang="en-US" sz="3200" baseline="-25000" dirty="0" err="1"/>
              <a:t>out</a:t>
            </a:r>
            <a:r>
              <a:rPr lang="en-GB" altLang="en-US" sz="3200" b="1" baseline="-25000" dirty="0"/>
              <a:t> 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(1‐</a:t>
            </a:r>
            <a:r>
              <a:rPr lang="en-GB" altLang="en-US" sz="3200" dirty="0"/>
              <a:t> </a:t>
            </a:r>
            <a:r>
              <a:rPr lang="en-GB" altLang="en-US" sz="3200" dirty="0" err="1"/>
              <a:t>N</a:t>
            </a:r>
            <a:r>
              <a:rPr lang="en-GB" altLang="en-US" sz="3200" baseline="-25000" dirty="0" err="1"/>
              <a:t>out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 </a:t>
            </a:r>
            <a:r>
              <a:rPr lang="en-GB" altLang="en-US" sz="3200" dirty="0" err="1"/>
              <a:t>N</a:t>
            </a:r>
            <a:r>
              <a:rPr lang="en-GB" altLang="en-US" sz="3200" baseline="-25000" dirty="0" err="1"/>
              <a:t>ErrorFactor</a:t>
            </a:r>
            <a:endParaRPr lang="en-GB" altLang="en-US" sz="3200" baseline="-25000" dirty="0"/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 err="1"/>
              <a:t>N</a:t>
            </a:r>
            <a:r>
              <a:rPr lang="en-GB" altLang="en-US" sz="3200" baseline="-25000" dirty="0" err="1"/>
              <a:t>ErrorFactor</a:t>
            </a:r>
            <a:r>
              <a:rPr lang="en-GB" altLang="en-US" sz="3200" baseline="-25000" dirty="0"/>
              <a:t> 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en-US" sz="3200" dirty="0"/>
              <a:t> </a:t>
            </a:r>
            <a:r>
              <a:rPr lang="en-GB" altLang="en-US" sz="3200" dirty="0" err="1"/>
              <a:t>N</a:t>
            </a:r>
            <a:r>
              <a:rPr lang="en-GB" altLang="en-US" sz="3200" baseline="-25000" dirty="0" err="1"/>
              <a:t>ExpectedOutput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altLang="en-US" sz="3200" dirty="0" err="1"/>
              <a:t>N</a:t>
            </a:r>
            <a:r>
              <a:rPr lang="en-GB" altLang="en-US" sz="3200" baseline="-25000" dirty="0" err="1"/>
              <a:t>ActualOutput</a:t>
            </a:r>
            <a:endParaRPr lang="en-GB" altLang="en-US" sz="3200" baseline="-25000" dirty="0"/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works only for the last layer, as we can know the actual output, and the expected output.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21820-B61F-46DE-AF62-A980EECF363C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Back Propagation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BE11A600-66C1-4433-A2EE-68DCB76B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54F1A24C-9FF2-41C9-9788-979207028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" y="1842347"/>
            <a:ext cx="11704320" cy="293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input/output data needs pre‐processing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Pictures</a:t>
            </a:r>
          </a:p>
          <a:p>
            <a:pPr marL="774700" lvl="1" indent="-457200">
              <a:lnSpc>
                <a:spcPct val="100000"/>
              </a:lnSpc>
              <a:spcBef>
                <a:spcPts val="533"/>
              </a:spcBef>
              <a:buClr>
                <a:srgbClr val="0070C0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GB" altLang="en-US" sz="3200" dirty="0">
                <a:cs typeface="Times New Roman" panose="02020603050405020304" pitchFamily="18" charset="0"/>
              </a:rPr>
              <a:t> Pixel intensity</a:t>
            </a:r>
          </a:p>
          <a:p>
            <a:pPr marL="571500" indent="-5715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Text:</a:t>
            </a:r>
          </a:p>
          <a:p>
            <a:pPr marL="774700" lvl="1" indent="-457200">
              <a:lnSpc>
                <a:spcPct val="100000"/>
              </a:lnSpc>
              <a:spcBef>
                <a:spcPts val="533"/>
              </a:spcBef>
              <a:buClr>
                <a:srgbClr val="0070C0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GB" altLang="en-US" sz="3200" dirty="0">
                <a:cs typeface="Times New Roman" panose="02020603050405020304" pitchFamily="18" charset="0"/>
              </a:rPr>
              <a:t>A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77675-803C-4AAF-A370-B14812C0BED6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representation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ACDE54FC-1E33-4594-BBB2-2917552C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C9949016-0717-405E-95CE-93127F4AF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81" y="2909334"/>
            <a:ext cx="11054080" cy="181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685800" indent="-6858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marL="685800" indent="-6858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marL="685800" indent="-685800"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C8C16-DF5D-4FE1-AE1A-980CD27AD840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Learning Paradigms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F946C40D-109A-438B-88F1-88B18CAC0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9463" name="Picture 7">
            <a:extLst>
              <a:ext uri="{FF2B5EF4-FFF2-40B4-BE49-F238E27FC236}">
                <a16:creationId xmlns:a16="http://schemas.microsoft.com/office/drawing/2014/main" id="{95A2BCA9-B23F-4B80-87EB-4EEA4DA87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53" y="4998721"/>
            <a:ext cx="6637867" cy="37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19464" name="Rectangle 8">
            <a:extLst>
              <a:ext uri="{FF2B5EF4-FFF2-40B4-BE49-F238E27FC236}">
                <a16:creationId xmlns:a16="http://schemas.microsoft.com/office/drawing/2014/main" id="{3181C11F-236D-42EE-9323-812CF2CE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36" y="1622249"/>
            <a:ext cx="12246187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6075" indent="-346075">
              <a:spcBef>
                <a:spcPct val="20000"/>
              </a:spcBef>
              <a:buClr>
                <a:schemeClr val="folHlink"/>
              </a:buClr>
              <a:buFont typeface="Marlett" pitchFamily="2" charset="2"/>
              <a:buChar char="k"/>
              <a:defRPr kumimoji="1" sz="2400" b="1">
                <a:solidFill>
                  <a:schemeClr val="accent2"/>
                </a:solidFill>
                <a:latin typeface="Century Gothic" panose="020B0502020202020204" pitchFamily="34" charset="0"/>
                <a:ea typeface="굴림" panose="020B0503020000020004" pitchFamily="34" charset="-127"/>
              </a:defRPr>
            </a:lvl1pPr>
            <a:lvl2pPr marL="798513" indent="-338138">
              <a:spcBef>
                <a:spcPct val="20000"/>
              </a:spcBef>
              <a:buClr>
                <a:srgbClr val="CC0000"/>
              </a:buClr>
              <a:buSzPct val="90000"/>
              <a:buFont typeface="Marlett" pitchFamily="2" charset="2"/>
              <a:buChar char="k"/>
              <a:defRPr kumimoji="1" sz="2200">
                <a:solidFill>
                  <a:schemeClr val="accent2"/>
                </a:solidFill>
                <a:latin typeface="Century Gothic" panose="020B0502020202020204" pitchFamily="34" charset="0"/>
                <a:ea typeface="굴림" panose="020B0503020000020004" pitchFamily="34" charset="-127"/>
              </a:defRPr>
            </a:lvl2pPr>
            <a:lvl3pPr marL="1260475" indent="-346075">
              <a:spcBef>
                <a:spcPct val="20000"/>
              </a:spcBef>
              <a:buClr>
                <a:schemeClr val="folHlink"/>
              </a:buClr>
              <a:buFont typeface="Marlett" pitchFamily="2" charset="2"/>
              <a:buChar char="k"/>
              <a:defRPr kumimoji="1" sz="2000">
                <a:solidFill>
                  <a:schemeClr val="accent2"/>
                </a:solidFill>
                <a:latin typeface="Century Gothic" panose="020B0502020202020204" pitchFamily="34" charset="0"/>
                <a:ea typeface="굴림" panose="020B0503020000020004" pitchFamily="34" charset="-127"/>
              </a:defRPr>
            </a:lvl3pPr>
            <a:lvl4pPr marL="1717675" indent="-342900">
              <a:spcBef>
                <a:spcPct val="20000"/>
              </a:spcBef>
              <a:buClr>
                <a:schemeClr val="folHlink"/>
              </a:buClr>
              <a:buFont typeface="Marlett" pitchFamily="2" charset="2"/>
              <a:buChar char="k"/>
              <a:defRPr kumimoji="1">
                <a:solidFill>
                  <a:schemeClr val="accent2"/>
                </a:solidFill>
                <a:latin typeface="Century Gothic" panose="020B0502020202020204" pitchFamily="34" charset="0"/>
                <a:ea typeface="굴림" panose="020B0503020000020004" pitchFamily="34" charset="-127"/>
              </a:defRPr>
            </a:lvl4pPr>
            <a:lvl5pPr marL="2174875" indent="-346075">
              <a:spcBef>
                <a:spcPct val="20000"/>
              </a:spcBef>
              <a:buClr>
                <a:schemeClr val="folHlink"/>
              </a:buClr>
              <a:buFont typeface="Marlett" pitchFamily="2" charset="2"/>
              <a:buChar char="k"/>
              <a:defRPr kumimoji="1" sz="1600">
                <a:solidFill>
                  <a:schemeClr val="accent2"/>
                </a:solidFill>
                <a:latin typeface="Century Gothic" panose="020B0502020202020204" pitchFamily="34" charset="0"/>
                <a:ea typeface="굴림" panose="020B0503020000020004" pitchFamily="34" charset="-127"/>
              </a:defRPr>
            </a:lvl5pPr>
            <a:lvl6pPr marL="2632075" indent="-346075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arlett" pitchFamily="2" charset="2"/>
              <a:buChar char="k"/>
              <a:defRPr kumimoji="1" sz="1600">
                <a:solidFill>
                  <a:schemeClr val="accent2"/>
                </a:solidFill>
                <a:latin typeface="Century Gothic" panose="020B0502020202020204" pitchFamily="34" charset="0"/>
                <a:ea typeface="굴림" panose="020B0503020000020004" pitchFamily="34" charset="-127"/>
              </a:defRPr>
            </a:lvl6pPr>
            <a:lvl7pPr marL="3089275" indent="-346075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arlett" pitchFamily="2" charset="2"/>
              <a:buChar char="k"/>
              <a:defRPr kumimoji="1" sz="1600">
                <a:solidFill>
                  <a:schemeClr val="accent2"/>
                </a:solidFill>
                <a:latin typeface="Century Gothic" panose="020B0502020202020204" pitchFamily="34" charset="0"/>
                <a:ea typeface="굴림" panose="020B0503020000020004" pitchFamily="34" charset="-127"/>
              </a:defRPr>
            </a:lvl7pPr>
            <a:lvl8pPr marL="3546475" indent="-346075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arlett" pitchFamily="2" charset="2"/>
              <a:buChar char="k"/>
              <a:defRPr kumimoji="1" sz="1600">
                <a:solidFill>
                  <a:schemeClr val="accent2"/>
                </a:solidFill>
                <a:latin typeface="Century Gothic" panose="020B0502020202020204" pitchFamily="34" charset="0"/>
                <a:ea typeface="굴림" panose="020B0503020000020004" pitchFamily="34" charset="-127"/>
              </a:defRPr>
            </a:lvl8pPr>
            <a:lvl9pPr marL="4003675" indent="-346075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arlett" pitchFamily="2" charset="2"/>
              <a:buChar char="k"/>
              <a:defRPr kumimoji="1" sz="1600">
                <a:solidFill>
                  <a:schemeClr val="accent2"/>
                </a:solidFill>
                <a:latin typeface="Century Gothic" panose="020B0502020202020204" pitchFamily="34" charset="0"/>
                <a:ea typeface="굴림" panose="020B0503020000020004" pitchFamily="34" charset="-127"/>
              </a:defRPr>
            </a:lvl9pPr>
          </a:lstStyle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/>
                </a:solidFill>
                <a:cs typeface="Tahoma" panose="020B0604030504040204" pitchFamily="34" charset="0"/>
              </a:rPr>
              <a:t>Convolutional neural networks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altLang="ko-KR" sz="2800" dirty="0">
                <a:solidFill>
                  <a:schemeClr val="tx1"/>
                </a:solidFill>
                <a:cs typeface="Tahoma" panose="020B0604030504040204" pitchFamily="34" charset="0"/>
              </a:rPr>
              <a:t>Signal processing, Image processing</a:t>
            </a:r>
          </a:p>
          <a:p>
            <a:pPr lvl="1">
              <a:buFont typeface="Wingdings" panose="05000000000000000000" pitchFamily="2" charset="2"/>
              <a:buChar char="["/>
            </a:pPr>
            <a:endParaRPr lang="en-US" altLang="ko-KR" sz="28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/>
                </a:solidFill>
              </a:rPr>
              <a:t>improvement over the multilayer perceptron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altLang="ko-KR" sz="2800" dirty="0">
                <a:solidFill>
                  <a:schemeClr val="tx1"/>
                </a:solidFill>
              </a:rPr>
              <a:t>performance, accuracy and some degree of invariance to distortions in the input images</a:t>
            </a:r>
          </a:p>
          <a:p>
            <a:pPr lvl="1">
              <a:buFont typeface="Wingdings" panose="05000000000000000000" pitchFamily="2" charset="2"/>
              <a:buChar char="["/>
            </a:pPr>
            <a:endParaRPr lang="en-US" altLang="ko-KR" sz="3129" dirty="0"/>
          </a:p>
          <a:p>
            <a:pPr lvl="1">
              <a:buFont typeface="Wingdings" panose="05000000000000000000" pitchFamily="2" charset="2"/>
              <a:buChar char="["/>
            </a:pPr>
            <a:endParaRPr lang="en-US" altLang="ko-KR" sz="3129" dirty="0"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3413" b="0" dirty="0">
              <a:solidFill>
                <a:srgbClr val="C0C0C0"/>
              </a:solidFill>
              <a:cs typeface="Tahoma" panose="020B0604030504040204" pitchFamily="34" charset="0"/>
            </a:endParaRPr>
          </a:p>
          <a:p>
            <a:endParaRPr kumimoji="0" lang="en-GB" altLang="ko-KR" sz="3413" dirty="0"/>
          </a:p>
        </p:txBody>
      </p:sp>
      <p:grpSp>
        <p:nvGrpSpPr>
          <p:cNvPr id="3219466" name="Group 10">
            <a:extLst>
              <a:ext uri="{FF2B5EF4-FFF2-40B4-BE49-F238E27FC236}">
                <a16:creationId xmlns:a16="http://schemas.microsoft.com/office/drawing/2014/main" id="{B46F789F-3BE1-4700-994D-19978B0376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53120" y="5648961"/>
            <a:ext cx="3901440" cy="1946204"/>
            <a:chOff x="3888" y="2304"/>
            <a:chExt cx="1728" cy="862"/>
          </a:xfrm>
        </p:grpSpPr>
        <p:sp>
          <p:nvSpPr>
            <p:cNvPr id="3219465" name="AutoShape 9">
              <a:extLst>
                <a:ext uri="{FF2B5EF4-FFF2-40B4-BE49-F238E27FC236}">
                  <a16:creationId xmlns:a16="http://schemas.microsoft.com/office/drawing/2014/main" id="{7C8E52FD-41B4-4A97-AF82-B8CF25BCF96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88" y="2304"/>
              <a:ext cx="1728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267"/>
            </a:p>
          </p:txBody>
        </p:sp>
        <p:pic>
          <p:nvPicPr>
            <p:cNvPr id="3219467" name="Picture 11">
              <a:extLst>
                <a:ext uri="{FF2B5EF4-FFF2-40B4-BE49-F238E27FC236}">
                  <a16:creationId xmlns:a16="http://schemas.microsoft.com/office/drawing/2014/main" id="{6B89E88E-7985-4F5A-8E7F-032A34CED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304"/>
              <a:ext cx="1735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4CA9F-BFB2-400C-8F31-6582287089E1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Convolutional Neural Networks</a:t>
            </a:r>
          </a:p>
        </p:txBody>
      </p:sp>
      <p:pic>
        <p:nvPicPr>
          <p:cNvPr id="17" name="skillenza_logo_new (1).png" descr="skillenza_logo_new (1).png">
            <a:extLst>
              <a:ext uri="{FF2B5EF4-FFF2-40B4-BE49-F238E27FC236}">
                <a16:creationId xmlns:a16="http://schemas.microsoft.com/office/drawing/2014/main" id="{B5F88509-4D61-46EE-AA8A-0D5E201B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186" name="Rectangle 2">
            <a:extLst>
              <a:ext uri="{FF2B5EF4-FFF2-40B4-BE49-F238E27FC236}">
                <a16:creationId xmlns:a16="http://schemas.microsoft.com/office/drawing/2014/main" id="{D22B082E-AF84-4A41-A634-E2000A085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GB" altLang="ko-KR" b="0" dirty="0"/>
              <a:t>CNN’s Were </a:t>
            </a:r>
            <a:r>
              <a:rPr lang="en-GB" altLang="ko-KR" b="0" dirty="0">
                <a:solidFill>
                  <a:srgbClr val="0070C0"/>
                </a:solidFill>
              </a:rPr>
              <a:t>neurobiologically</a:t>
            </a:r>
            <a:r>
              <a:rPr lang="en-GB" altLang="ko-KR" b="0" dirty="0"/>
              <a:t> motivated by the findings of locally sensitive and orientation-selective nerve cells in the visual cortex.</a:t>
            </a:r>
          </a:p>
          <a:p>
            <a:pPr>
              <a:buClr>
                <a:srgbClr val="0070C0"/>
              </a:buClr>
            </a:pPr>
            <a:r>
              <a:rPr lang="en-GB" altLang="ko-KR" b="0" dirty="0"/>
              <a:t>They designed a network structure that implicitly extracts relevant features.</a:t>
            </a:r>
          </a:p>
          <a:p>
            <a:pPr>
              <a:buClr>
                <a:srgbClr val="0070C0"/>
              </a:buClr>
            </a:pPr>
            <a:r>
              <a:rPr lang="en-US" altLang="ko-KR" b="0" dirty="0"/>
              <a:t>Convolutional Neural Networks are a special kind of </a:t>
            </a:r>
            <a:r>
              <a:rPr lang="en-US" altLang="ko-KR" b="0" dirty="0">
                <a:solidFill>
                  <a:srgbClr val="0070C0"/>
                </a:solidFill>
              </a:rPr>
              <a:t>multi-layer neural networks.</a:t>
            </a:r>
          </a:p>
          <a:p>
            <a:pPr>
              <a:buFont typeface="Wingdings" panose="05000000000000000000" pitchFamily="2" charset="2"/>
              <a:buChar char="["/>
            </a:pPr>
            <a:endParaRPr lang="en-GB" altLang="ko-KR" b="0" dirty="0"/>
          </a:p>
          <a:p>
            <a:pPr>
              <a:buFont typeface="Wingdings" panose="05000000000000000000" pitchFamily="2" charset="2"/>
              <a:buChar char="["/>
            </a:pPr>
            <a:endParaRPr lang="en-GB" altLang="ko-KR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4A0FB6-2D06-4DA2-A3DE-7AA2D16615DB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Convolutional Neural Networks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DDFEE7B7-60CC-41E2-A5A5-84AF150B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938" name="Rectangle 2">
            <a:extLst>
              <a:ext uri="{FF2B5EF4-FFF2-40B4-BE49-F238E27FC236}">
                <a16:creationId xmlns:a16="http://schemas.microsoft.com/office/drawing/2014/main" id="{17DE8055-65E0-4745-87C0-43589F782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113" y="1996401"/>
            <a:ext cx="11607800" cy="6096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CNN is a </a:t>
            </a:r>
            <a:r>
              <a:rPr lang="en-US" altLang="ko-KR" b="0" dirty="0">
                <a:solidFill>
                  <a:srgbClr val="0070C0"/>
                </a:solidFill>
              </a:rPr>
              <a:t>feed-forward</a:t>
            </a:r>
            <a:r>
              <a:rPr lang="en-US" altLang="ko-KR" b="0" dirty="0"/>
              <a:t> network that can extract topological properties from an image.</a:t>
            </a:r>
          </a:p>
          <a:p>
            <a:pPr>
              <a:spcBef>
                <a:spcPts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Like almost every other neural networks they </a:t>
            </a:r>
            <a:r>
              <a:rPr lang="en-US" altLang="ko-KR" b="0" dirty="0">
                <a:solidFill>
                  <a:srgbClr val="0070C0"/>
                </a:solidFill>
              </a:rPr>
              <a:t>are trained </a:t>
            </a:r>
            <a:r>
              <a:rPr lang="en-US" altLang="ko-KR" b="0" dirty="0"/>
              <a:t>with a version of the </a:t>
            </a:r>
            <a:r>
              <a:rPr lang="en-US" altLang="ko-KR" b="0" dirty="0">
                <a:solidFill>
                  <a:srgbClr val="0070C0"/>
                </a:solidFill>
              </a:rPr>
              <a:t>back-propagation algorithm</a:t>
            </a:r>
            <a:r>
              <a:rPr lang="en-US" altLang="ko-KR" b="0" dirty="0"/>
              <a:t>.</a:t>
            </a:r>
          </a:p>
          <a:p>
            <a:pPr>
              <a:spcBef>
                <a:spcPts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Convolutional Neural Networks are designed to </a:t>
            </a:r>
            <a:r>
              <a:rPr lang="en-US" altLang="ko-KR" b="0" dirty="0">
                <a:solidFill>
                  <a:srgbClr val="0070C0"/>
                </a:solidFill>
              </a:rPr>
              <a:t>recognize visual patterns</a:t>
            </a:r>
            <a:r>
              <a:rPr lang="en-US" altLang="ko-KR" b="0" dirty="0"/>
              <a:t> directly from pixel images with minimal preprocessing.</a:t>
            </a:r>
          </a:p>
          <a:p>
            <a:pPr>
              <a:spcBef>
                <a:spcPts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They can recognize patterns with extreme variability (such as handwritten characters).</a:t>
            </a:r>
            <a:endParaRPr lang="en-GB" altLang="ko-KR" b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C08024-EACD-45F2-927E-A7E08D88A385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Convolutional Neural Networks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70614295-93B1-423C-8D74-3986E450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344" name="Rectangle 80">
            <a:extLst>
              <a:ext uri="{FF2B5EF4-FFF2-40B4-BE49-F238E27FC236}">
                <a16:creationId xmlns:a16="http://schemas.microsoft.com/office/drawing/2014/main" id="{15DBB3F0-2CFE-435D-81E3-2DAD0CBD6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endParaRPr lang="en-GB" altLang="ko-KR" b="0" dirty="0"/>
          </a:p>
          <a:p>
            <a:pPr marL="0" indent="0">
              <a:buNone/>
            </a:pPr>
            <a:endParaRPr lang="en-GB" altLang="ko-KR" b="0" dirty="0"/>
          </a:p>
          <a:p>
            <a:pPr marL="0" indent="0">
              <a:buNone/>
            </a:pPr>
            <a:endParaRPr lang="en-GB" altLang="ko-KR" b="0" dirty="0"/>
          </a:p>
          <a:p>
            <a:pPr marL="0" indent="0">
              <a:buNone/>
            </a:pPr>
            <a:endParaRPr lang="en-GB" altLang="ko-KR" b="0" dirty="0"/>
          </a:p>
          <a:p>
            <a:pPr>
              <a:buFont typeface="Wingdings" panose="05000000000000000000" pitchFamily="2" charset="2"/>
              <a:buChar char="["/>
            </a:pPr>
            <a:endParaRPr lang="en-GB" altLang="ko-KR" b="0" dirty="0"/>
          </a:p>
          <a:p>
            <a:pPr>
              <a:buFont typeface="Wingdings" panose="05000000000000000000" pitchFamily="2" charset="2"/>
              <a:buChar char="["/>
            </a:pPr>
            <a:endParaRPr lang="en-GB" altLang="ko-KR" b="0" dirty="0"/>
          </a:p>
          <a:p>
            <a:pPr>
              <a:buFont typeface="Wingdings" panose="05000000000000000000" pitchFamily="2" charset="2"/>
              <a:buChar char="["/>
            </a:pPr>
            <a:endParaRPr lang="en-GB" altLang="ko-KR" b="0" dirty="0"/>
          </a:p>
          <a:p>
            <a:pPr>
              <a:buFont typeface="Wingdings" panose="05000000000000000000" pitchFamily="2" charset="2"/>
              <a:buChar char="["/>
            </a:pPr>
            <a:endParaRPr lang="en-GB" altLang="ko-KR" b="0" dirty="0"/>
          </a:p>
          <a:p>
            <a:pPr>
              <a:buFont typeface="Wingdings" panose="05000000000000000000" pitchFamily="2" charset="2"/>
              <a:buChar char="["/>
            </a:pPr>
            <a:endParaRPr lang="en-GB" altLang="ko-KR" b="0" dirty="0"/>
          </a:p>
          <a:p>
            <a:pPr>
              <a:buFont typeface="Wingdings" panose="05000000000000000000" pitchFamily="2" charset="2"/>
              <a:buChar char="["/>
            </a:pPr>
            <a:endParaRPr lang="en-GB" altLang="ko-KR" b="0" dirty="0"/>
          </a:p>
        </p:txBody>
      </p:sp>
      <p:grpSp>
        <p:nvGrpSpPr>
          <p:cNvPr id="3211325" name="Group 61">
            <a:extLst>
              <a:ext uri="{FF2B5EF4-FFF2-40B4-BE49-F238E27FC236}">
                <a16:creationId xmlns:a16="http://schemas.microsoft.com/office/drawing/2014/main" id="{7F40CD24-D465-4B3B-80FB-3872BEEEEB16}"/>
              </a:ext>
            </a:extLst>
          </p:cNvPr>
          <p:cNvGrpSpPr>
            <a:grpSpLocks/>
          </p:cNvGrpSpPr>
          <p:nvPr/>
        </p:nvGrpSpPr>
        <p:grpSpPr bwMode="auto">
          <a:xfrm>
            <a:off x="830862" y="3034455"/>
            <a:ext cx="11485315" cy="1300481"/>
            <a:chOff x="368" y="1200"/>
            <a:chExt cx="5087" cy="576"/>
          </a:xfrm>
        </p:grpSpPr>
        <p:sp>
          <p:nvSpPr>
            <p:cNvPr id="3211269" name="Line 5">
              <a:extLst>
                <a:ext uri="{FF2B5EF4-FFF2-40B4-BE49-F238E27FC236}">
                  <a16:creationId xmlns:a16="http://schemas.microsoft.com/office/drawing/2014/main" id="{98587C01-7DC7-4135-AAFB-F10A461E2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96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4267"/>
            </a:p>
          </p:txBody>
        </p:sp>
        <p:sp>
          <p:nvSpPr>
            <p:cNvPr id="3211270" name="Rectangle 6">
              <a:extLst>
                <a:ext uri="{FF2B5EF4-FFF2-40B4-BE49-F238E27FC236}">
                  <a16:creationId xmlns:a16="http://schemas.microsoft.com/office/drawing/2014/main" id="{A3A22792-84F4-4E90-8CEE-BBD9D772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1320"/>
              <a:ext cx="1056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76"/>
                <a:t>Classification</a:t>
              </a:r>
            </a:p>
          </p:txBody>
        </p:sp>
        <p:sp>
          <p:nvSpPr>
            <p:cNvPr id="3211271" name="Line 7">
              <a:extLst>
                <a:ext uri="{FF2B5EF4-FFF2-40B4-BE49-F238E27FC236}">
                  <a16:creationId xmlns:a16="http://schemas.microsoft.com/office/drawing/2014/main" id="{B072DC55-4852-4D82-984E-7666A3A5B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88"/>
              <a:ext cx="9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4267"/>
            </a:p>
          </p:txBody>
        </p:sp>
        <p:sp>
          <p:nvSpPr>
            <p:cNvPr id="3211273" name="Rectangle 9">
              <a:extLst>
                <a:ext uri="{FF2B5EF4-FFF2-40B4-BE49-F238E27FC236}">
                  <a16:creationId xmlns:a16="http://schemas.microsoft.com/office/drawing/2014/main" id="{3BB01FD4-5F63-40B6-BF1E-C2D3EE9BE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124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1pPr>
              <a:lvl2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2pPr>
              <a:lvl3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3pPr>
              <a:lvl4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4pPr>
              <a:lvl5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5pPr>
              <a:lvl6pPr marL="4572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6pPr>
              <a:lvl7pPr marL="9144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7pPr>
              <a:lvl8pPr marL="13716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8pPr>
              <a:lvl9pPr marL="18288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9pPr>
            </a:lstStyle>
            <a:p>
              <a:r>
                <a:rPr lang="en-US" altLang="en-US" sz="2276">
                  <a:solidFill>
                    <a:schemeClr val="tx1"/>
                  </a:solidFill>
                </a:rPr>
                <a:t>Pre-processing for feature extraction</a:t>
              </a:r>
              <a:endParaRPr lang="en-US" altLang="ko-KR" sz="2276">
                <a:solidFill>
                  <a:schemeClr val="tx1"/>
                </a:solidFill>
              </a:endParaRPr>
            </a:p>
          </p:txBody>
        </p:sp>
        <p:sp>
          <p:nvSpPr>
            <p:cNvPr id="3211274" name="Text Box 10">
              <a:extLst>
                <a:ext uri="{FF2B5EF4-FFF2-40B4-BE49-F238E27FC236}">
                  <a16:creationId xmlns:a16="http://schemas.microsoft.com/office/drawing/2014/main" id="{C79C7FA6-89DE-4C82-9CDC-42F576573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386"/>
              <a:ext cx="7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/>
                <a:t>Input</a:t>
              </a:r>
            </a:p>
          </p:txBody>
        </p:sp>
        <p:sp>
          <p:nvSpPr>
            <p:cNvPr id="3211275" name="Text Box 11">
              <a:extLst>
                <a:ext uri="{FF2B5EF4-FFF2-40B4-BE49-F238E27FC236}">
                  <a16:creationId xmlns:a16="http://schemas.microsoft.com/office/drawing/2014/main" id="{5A44A5B6-8DD5-4AE0-84B4-2C47BC37F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1283"/>
              <a:ext cx="6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/>
                <a:t>f1 </a:t>
              </a:r>
              <a:r>
                <a:rPr lang="en-US" altLang="en-US" sz="2800" dirty="0">
                  <a:latin typeface="Arial" panose="020B0604020202020204" pitchFamily="34" charset="0"/>
                </a:rPr>
                <a:t>…</a:t>
              </a:r>
              <a:r>
                <a:rPr lang="en-US" altLang="en-US" sz="2800" dirty="0"/>
                <a:t> </a:t>
              </a:r>
              <a:r>
                <a:rPr lang="en-US" altLang="en-US" sz="2800" dirty="0" err="1"/>
                <a:t>fn</a:t>
              </a:r>
              <a:endParaRPr lang="en-US" altLang="en-US" sz="2800" dirty="0"/>
            </a:p>
          </p:txBody>
        </p:sp>
        <p:sp>
          <p:nvSpPr>
            <p:cNvPr id="3211276" name="Line 12">
              <a:extLst>
                <a:ext uri="{FF2B5EF4-FFF2-40B4-BE49-F238E27FC236}">
                  <a16:creationId xmlns:a16="http://schemas.microsoft.com/office/drawing/2014/main" id="{74AC22A3-94CE-4D2B-84B9-911828042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48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4267"/>
            </a:p>
          </p:txBody>
        </p:sp>
        <p:sp>
          <p:nvSpPr>
            <p:cNvPr id="3211277" name="Text Box 13">
              <a:extLst>
                <a:ext uri="{FF2B5EF4-FFF2-40B4-BE49-F238E27FC236}">
                  <a16:creationId xmlns:a16="http://schemas.microsoft.com/office/drawing/2014/main" id="{33B382C9-964E-49D0-9478-4A2543052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" y="1365"/>
              <a:ext cx="6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/>
                <a:t>output</a:t>
              </a:r>
            </a:p>
          </p:txBody>
        </p:sp>
      </p:grpSp>
      <p:grpSp>
        <p:nvGrpSpPr>
          <p:cNvPr id="3211324" name="Group 60">
            <a:extLst>
              <a:ext uri="{FF2B5EF4-FFF2-40B4-BE49-F238E27FC236}">
                <a16:creationId xmlns:a16="http://schemas.microsoft.com/office/drawing/2014/main" id="{0D70DC1F-B88E-47F8-A46E-A6E3F068ACE7}"/>
              </a:ext>
            </a:extLst>
          </p:cNvPr>
          <p:cNvGrpSpPr>
            <a:grpSpLocks/>
          </p:cNvGrpSpPr>
          <p:nvPr/>
        </p:nvGrpSpPr>
        <p:grpSpPr bwMode="auto">
          <a:xfrm>
            <a:off x="7694509" y="1733973"/>
            <a:ext cx="2752232" cy="1456268"/>
            <a:chOff x="3408" y="624"/>
            <a:chExt cx="1219" cy="645"/>
          </a:xfrm>
        </p:grpSpPr>
        <p:sp>
          <p:nvSpPr>
            <p:cNvPr id="3211279" name="Freeform 15">
              <a:extLst>
                <a:ext uri="{FF2B5EF4-FFF2-40B4-BE49-F238E27FC236}">
                  <a16:creationId xmlns:a16="http://schemas.microsoft.com/office/drawing/2014/main" id="{94AACDBF-8E3E-42AF-8A75-E54852845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6" y="834"/>
              <a:ext cx="537" cy="357"/>
            </a:xfrm>
            <a:custGeom>
              <a:avLst/>
              <a:gdLst>
                <a:gd name="T0" fmla="*/ 0 w 1489"/>
                <a:gd name="T1" fmla="*/ 0 h 1083"/>
                <a:gd name="T2" fmla="*/ 107 w 1489"/>
                <a:gd name="T3" fmla="*/ 0 h 1083"/>
                <a:gd name="T4" fmla="*/ 769 w 1489"/>
                <a:gd name="T5" fmla="*/ 27 h 1083"/>
                <a:gd name="T6" fmla="*/ 1105 w 1489"/>
                <a:gd name="T7" fmla="*/ 411 h 1083"/>
                <a:gd name="T8" fmla="*/ 1489 w 1489"/>
                <a:gd name="T9" fmla="*/ 363 h 1083"/>
                <a:gd name="T10" fmla="*/ 1057 w 1489"/>
                <a:gd name="T11" fmla="*/ 1083 h 1083"/>
                <a:gd name="T12" fmla="*/ 1 w 1489"/>
                <a:gd name="T13" fmla="*/ 1083 h 1083"/>
                <a:gd name="T14" fmla="*/ 0 w 1489"/>
                <a:gd name="T15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9" h="1083">
                  <a:moveTo>
                    <a:pt x="0" y="0"/>
                  </a:moveTo>
                  <a:cubicBezTo>
                    <a:pt x="36" y="0"/>
                    <a:pt x="71" y="0"/>
                    <a:pt x="107" y="0"/>
                  </a:cubicBezTo>
                  <a:lnTo>
                    <a:pt x="769" y="27"/>
                  </a:lnTo>
                  <a:lnTo>
                    <a:pt x="1105" y="411"/>
                  </a:lnTo>
                  <a:lnTo>
                    <a:pt x="1489" y="363"/>
                  </a:lnTo>
                  <a:lnTo>
                    <a:pt x="1057" y="1083"/>
                  </a:lnTo>
                  <a:lnTo>
                    <a:pt x="1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66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4267"/>
            </a:p>
          </p:txBody>
        </p:sp>
        <p:sp>
          <p:nvSpPr>
            <p:cNvPr id="3211280" name="Rectangle 16">
              <a:extLst>
                <a:ext uri="{FF2B5EF4-FFF2-40B4-BE49-F238E27FC236}">
                  <a16:creationId xmlns:a16="http://schemas.microsoft.com/office/drawing/2014/main" id="{03556F12-6E1D-41DC-BCCB-A21A90D6D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1061"/>
              <a:ext cx="41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81" name="Rectangle 17">
              <a:extLst>
                <a:ext uri="{FF2B5EF4-FFF2-40B4-BE49-F238E27FC236}">
                  <a16:creationId xmlns:a16="http://schemas.microsoft.com/office/drawing/2014/main" id="{4F4AF104-1082-4B38-A9E3-507006EA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110"/>
              <a:ext cx="42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82" name="Rectangle 18">
              <a:extLst>
                <a:ext uri="{FF2B5EF4-FFF2-40B4-BE49-F238E27FC236}">
                  <a16:creationId xmlns:a16="http://schemas.microsoft.com/office/drawing/2014/main" id="{18676755-8FE8-40B3-A37D-E6642C8A8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110"/>
              <a:ext cx="42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83" name="Rectangle 19">
              <a:extLst>
                <a:ext uri="{FF2B5EF4-FFF2-40B4-BE49-F238E27FC236}">
                  <a16:creationId xmlns:a16="http://schemas.microsoft.com/office/drawing/2014/main" id="{5511AD86-2532-4F80-9666-6AB04696C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1061"/>
              <a:ext cx="41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84" name="Oval 20">
              <a:extLst>
                <a:ext uri="{FF2B5EF4-FFF2-40B4-BE49-F238E27FC236}">
                  <a16:creationId xmlns:a16="http://schemas.microsoft.com/office/drawing/2014/main" id="{F1EA71C6-49A7-481A-8A0D-60D34554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" y="1110"/>
              <a:ext cx="42" cy="3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85" name="Oval 21">
              <a:extLst>
                <a:ext uri="{FF2B5EF4-FFF2-40B4-BE49-F238E27FC236}">
                  <a16:creationId xmlns:a16="http://schemas.microsoft.com/office/drawing/2014/main" id="{65AAED7A-8AA7-4DFD-B902-2509E6E6B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1142"/>
              <a:ext cx="41" cy="3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86" name="Oval 22">
              <a:extLst>
                <a:ext uri="{FF2B5EF4-FFF2-40B4-BE49-F238E27FC236}">
                  <a16:creationId xmlns:a16="http://schemas.microsoft.com/office/drawing/2014/main" id="{313BBF1D-1715-4992-BA28-6618821F5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1028"/>
              <a:ext cx="42" cy="3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87" name="Oval 23">
              <a:extLst>
                <a:ext uri="{FF2B5EF4-FFF2-40B4-BE49-F238E27FC236}">
                  <a16:creationId xmlns:a16="http://schemas.microsoft.com/office/drawing/2014/main" id="{DCD5B620-A636-45AA-8B38-0F357B457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996"/>
              <a:ext cx="42" cy="3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88" name="Oval 24">
              <a:extLst>
                <a:ext uri="{FF2B5EF4-FFF2-40B4-BE49-F238E27FC236}">
                  <a16:creationId xmlns:a16="http://schemas.microsoft.com/office/drawing/2014/main" id="{322765BF-CB27-4CD2-807C-417EA15C7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980"/>
              <a:ext cx="41" cy="3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89" name="Rectangle 25">
              <a:extLst>
                <a:ext uri="{FF2B5EF4-FFF2-40B4-BE49-F238E27FC236}">
                  <a16:creationId xmlns:a16="http://schemas.microsoft.com/office/drawing/2014/main" id="{124FA277-3241-408F-A620-4C94EAC00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126"/>
              <a:ext cx="42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90" name="Rectangle 26">
              <a:extLst>
                <a:ext uri="{FF2B5EF4-FFF2-40B4-BE49-F238E27FC236}">
                  <a16:creationId xmlns:a16="http://schemas.microsoft.com/office/drawing/2014/main" id="{61A82065-97ED-4CB9-941A-B476A73B5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1012"/>
              <a:ext cx="41" cy="33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91" name="Oval 27">
              <a:extLst>
                <a:ext uri="{FF2B5EF4-FFF2-40B4-BE49-F238E27FC236}">
                  <a16:creationId xmlns:a16="http://schemas.microsoft.com/office/drawing/2014/main" id="{BA961B2A-7461-43E0-A273-A2D44AED9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818"/>
              <a:ext cx="42" cy="3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92" name="Oval 28">
              <a:extLst>
                <a:ext uri="{FF2B5EF4-FFF2-40B4-BE49-F238E27FC236}">
                  <a16:creationId xmlns:a16="http://schemas.microsoft.com/office/drawing/2014/main" id="{26BC96FE-24FF-444B-ADA1-704B75840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850"/>
              <a:ext cx="41" cy="3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93" name="Oval 29">
              <a:extLst>
                <a:ext uri="{FF2B5EF4-FFF2-40B4-BE49-F238E27FC236}">
                  <a16:creationId xmlns:a16="http://schemas.microsoft.com/office/drawing/2014/main" id="{BE59A669-ADCB-4B65-8A77-1199B390E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899"/>
              <a:ext cx="40" cy="3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94" name="Oval 30">
              <a:extLst>
                <a:ext uri="{FF2B5EF4-FFF2-40B4-BE49-F238E27FC236}">
                  <a16:creationId xmlns:a16="http://schemas.microsoft.com/office/drawing/2014/main" id="{CEC0A210-ED4C-4CB1-8BCA-6633B84A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882"/>
              <a:ext cx="41" cy="3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95" name="Oval 31">
              <a:extLst>
                <a:ext uri="{FF2B5EF4-FFF2-40B4-BE49-F238E27FC236}">
                  <a16:creationId xmlns:a16="http://schemas.microsoft.com/office/drawing/2014/main" id="{806651B7-9100-45B4-8907-21FDA766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1158"/>
              <a:ext cx="40" cy="3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96" name="Freeform 32">
              <a:extLst>
                <a:ext uri="{FF2B5EF4-FFF2-40B4-BE49-F238E27FC236}">
                  <a16:creationId xmlns:a16="http://schemas.microsoft.com/office/drawing/2014/main" id="{CC1203E8-2708-4C5D-937D-3F83CD022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" y="801"/>
              <a:ext cx="866" cy="422"/>
            </a:xfrm>
            <a:custGeom>
              <a:avLst/>
              <a:gdLst>
                <a:gd name="T0" fmla="*/ 0 w 2016"/>
                <a:gd name="T1" fmla="*/ 0 h 1248"/>
                <a:gd name="T2" fmla="*/ 0 w 2016"/>
                <a:gd name="T3" fmla="*/ 1248 h 1248"/>
                <a:gd name="T4" fmla="*/ 2016 w 2016"/>
                <a:gd name="T5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6" h="1248">
                  <a:moveTo>
                    <a:pt x="0" y="0"/>
                  </a:moveTo>
                  <a:lnTo>
                    <a:pt x="0" y="1248"/>
                  </a:lnTo>
                  <a:lnTo>
                    <a:pt x="2016" y="1248"/>
                  </a:lnTo>
                </a:path>
              </a:pathLst>
            </a:custGeom>
            <a:noFill/>
            <a:ln w="38100" cap="sq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4267"/>
            </a:p>
          </p:txBody>
        </p:sp>
        <p:sp>
          <p:nvSpPr>
            <p:cNvPr id="3211297" name="Rectangle 33">
              <a:extLst>
                <a:ext uri="{FF2B5EF4-FFF2-40B4-BE49-F238E27FC236}">
                  <a16:creationId xmlns:a16="http://schemas.microsoft.com/office/drawing/2014/main" id="{D4487A6E-037B-4AA9-825F-BC20E14D6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915"/>
              <a:ext cx="41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98" name="Rectangle 34">
              <a:extLst>
                <a:ext uri="{FF2B5EF4-FFF2-40B4-BE49-F238E27FC236}">
                  <a16:creationId xmlns:a16="http://schemas.microsoft.com/office/drawing/2014/main" id="{7604D687-FAED-402E-9F7A-B02D47C7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964"/>
              <a:ext cx="41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299" name="Rectangle 35">
              <a:extLst>
                <a:ext uri="{FF2B5EF4-FFF2-40B4-BE49-F238E27FC236}">
                  <a16:creationId xmlns:a16="http://schemas.microsoft.com/office/drawing/2014/main" id="{73EDA393-29D6-448C-8E53-7EC880CAC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964"/>
              <a:ext cx="41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00" name="Rectangle 36">
              <a:extLst>
                <a:ext uri="{FF2B5EF4-FFF2-40B4-BE49-F238E27FC236}">
                  <a16:creationId xmlns:a16="http://schemas.microsoft.com/office/drawing/2014/main" id="{9F398AA6-EC4A-41D6-A617-4B8EC03F6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915"/>
              <a:ext cx="42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01" name="Rectangle 37">
              <a:extLst>
                <a:ext uri="{FF2B5EF4-FFF2-40B4-BE49-F238E27FC236}">
                  <a16:creationId xmlns:a16="http://schemas.microsoft.com/office/drawing/2014/main" id="{2C665A4B-E326-4A1A-9F60-CC8CB1418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850"/>
              <a:ext cx="41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02" name="Rectangle 38">
              <a:extLst>
                <a:ext uri="{FF2B5EF4-FFF2-40B4-BE49-F238E27FC236}">
                  <a16:creationId xmlns:a16="http://schemas.microsoft.com/office/drawing/2014/main" id="{CB1D01D8-C8B4-417F-9378-6413CE25F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866"/>
              <a:ext cx="41" cy="33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03" name="Rectangle 39">
              <a:extLst>
                <a:ext uri="{FF2B5EF4-FFF2-40B4-BE49-F238E27FC236}">
                  <a16:creationId xmlns:a16="http://schemas.microsoft.com/office/drawing/2014/main" id="{29D3D6AB-9EAE-4964-ABA8-C4884D41D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1061"/>
              <a:ext cx="41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04" name="Rectangle 40">
              <a:extLst>
                <a:ext uri="{FF2B5EF4-FFF2-40B4-BE49-F238E27FC236}">
                  <a16:creationId xmlns:a16="http://schemas.microsoft.com/office/drawing/2014/main" id="{CE081539-5825-4358-BC89-73C0FD4E1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1110"/>
              <a:ext cx="41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05" name="Rectangle 41">
              <a:extLst>
                <a:ext uri="{FF2B5EF4-FFF2-40B4-BE49-F238E27FC236}">
                  <a16:creationId xmlns:a16="http://schemas.microsoft.com/office/drawing/2014/main" id="{9220E0C0-5607-4434-9FB1-7CC9B440A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1061"/>
              <a:ext cx="40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06" name="Rectangle 42">
              <a:extLst>
                <a:ext uri="{FF2B5EF4-FFF2-40B4-BE49-F238E27FC236}">
                  <a16:creationId xmlns:a16="http://schemas.microsoft.com/office/drawing/2014/main" id="{D1CAF7B8-5503-4871-A065-8DB0BA2A3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012"/>
              <a:ext cx="42" cy="33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07" name="Rectangle 43">
              <a:extLst>
                <a:ext uri="{FF2B5EF4-FFF2-40B4-BE49-F238E27FC236}">
                  <a16:creationId xmlns:a16="http://schemas.microsoft.com/office/drawing/2014/main" id="{22E6291D-7573-499D-B127-15F270E2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045"/>
              <a:ext cx="42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08" name="Rectangle 44">
              <a:extLst>
                <a:ext uri="{FF2B5EF4-FFF2-40B4-BE49-F238E27FC236}">
                  <a16:creationId xmlns:a16="http://schemas.microsoft.com/office/drawing/2014/main" id="{5EAA5BB5-279A-4A48-A18B-BC8BF92C8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964"/>
              <a:ext cx="41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09" name="Oval 45">
              <a:extLst>
                <a:ext uri="{FF2B5EF4-FFF2-40B4-BE49-F238E27FC236}">
                  <a16:creationId xmlns:a16="http://schemas.microsoft.com/office/drawing/2014/main" id="{350C823A-62E3-47DF-A0D3-4FE5E024D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866"/>
              <a:ext cx="41" cy="3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10" name="Oval 46">
              <a:extLst>
                <a:ext uri="{FF2B5EF4-FFF2-40B4-BE49-F238E27FC236}">
                  <a16:creationId xmlns:a16="http://schemas.microsoft.com/office/drawing/2014/main" id="{9552E8BB-72B2-4C00-8B01-383CEA65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899"/>
              <a:ext cx="41" cy="3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11" name="Oval 47">
              <a:extLst>
                <a:ext uri="{FF2B5EF4-FFF2-40B4-BE49-F238E27FC236}">
                  <a16:creationId xmlns:a16="http://schemas.microsoft.com/office/drawing/2014/main" id="{D2C9C6B7-260B-433A-B301-E9B8C9C60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931"/>
              <a:ext cx="41" cy="3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12" name="Oval 48">
              <a:extLst>
                <a:ext uri="{FF2B5EF4-FFF2-40B4-BE49-F238E27FC236}">
                  <a16:creationId xmlns:a16="http://schemas.microsoft.com/office/drawing/2014/main" id="{7C0037BD-F388-495A-9C7B-ED7BBCF94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834"/>
              <a:ext cx="42" cy="3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13" name="Oval 49">
              <a:extLst>
                <a:ext uri="{FF2B5EF4-FFF2-40B4-BE49-F238E27FC236}">
                  <a16:creationId xmlns:a16="http://schemas.microsoft.com/office/drawing/2014/main" id="{7E9D72B9-9768-45C7-9286-39E5437E1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882"/>
              <a:ext cx="42" cy="3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14" name="Oval 50">
              <a:extLst>
                <a:ext uri="{FF2B5EF4-FFF2-40B4-BE49-F238E27FC236}">
                  <a16:creationId xmlns:a16="http://schemas.microsoft.com/office/drawing/2014/main" id="{8A8EFF2F-ACB5-4D66-83BF-50F175563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1028"/>
              <a:ext cx="41" cy="3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15" name="Oval 51">
              <a:extLst>
                <a:ext uri="{FF2B5EF4-FFF2-40B4-BE49-F238E27FC236}">
                  <a16:creationId xmlns:a16="http://schemas.microsoft.com/office/drawing/2014/main" id="{5DF67DB6-ABA5-48A8-AECF-AE34BDE7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61"/>
              <a:ext cx="41" cy="3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16" name="Oval 52">
              <a:extLst>
                <a:ext uri="{FF2B5EF4-FFF2-40B4-BE49-F238E27FC236}">
                  <a16:creationId xmlns:a16="http://schemas.microsoft.com/office/drawing/2014/main" id="{EF694A40-289C-4645-ACAE-04DFBBBDF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093"/>
              <a:ext cx="42" cy="3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17" name="Oval 53">
              <a:extLst>
                <a:ext uri="{FF2B5EF4-FFF2-40B4-BE49-F238E27FC236}">
                  <a16:creationId xmlns:a16="http://schemas.microsoft.com/office/drawing/2014/main" id="{EFE35272-B850-440D-8761-69E225351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1093"/>
              <a:ext cx="41" cy="3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18" name="Oval 54">
              <a:extLst>
                <a:ext uri="{FF2B5EF4-FFF2-40B4-BE49-F238E27FC236}">
                  <a16:creationId xmlns:a16="http://schemas.microsoft.com/office/drawing/2014/main" id="{24E3D055-5D22-46C7-BFAF-EA07365A1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785"/>
              <a:ext cx="41" cy="3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19" name="Rectangle 55">
              <a:extLst>
                <a:ext uri="{FF2B5EF4-FFF2-40B4-BE49-F238E27FC236}">
                  <a16:creationId xmlns:a16="http://schemas.microsoft.com/office/drawing/2014/main" id="{1A58372E-3AAC-4247-8E82-212B21A1C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980"/>
              <a:ext cx="42" cy="32"/>
            </a:xfrm>
            <a:prstGeom prst="rect">
              <a:avLst/>
            </a:prstGeom>
            <a:solidFill>
              <a:srgbClr val="0066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11320" name="Text Box 56">
              <a:extLst>
                <a:ext uri="{FF2B5EF4-FFF2-40B4-BE49-F238E27FC236}">
                  <a16:creationId xmlns:a16="http://schemas.microsoft.com/office/drawing/2014/main" id="{BB0E88BA-A108-4E75-9B9C-1EB36A410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24"/>
              <a:ext cx="21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f1</a:t>
              </a:r>
            </a:p>
          </p:txBody>
        </p:sp>
        <p:sp>
          <p:nvSpPr>
            <p:cNvPr id="3211321" name="Text Box 57">
              <a:extLst>
                <a:ext uri="{FF2B5EF4-FFF2-40B4-BE49-F238E27FC236}">
                  <a16:creationId xmlns:a16="http://schemas.microsoft.com/office/drawing/2014/main" id="{111BCFF2-7EFA-4D4D-BAA9-3ADC78B2C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056"/>
              <a:ext cx="2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f 2</a:t>
              </a:r>
            </a:p>
          </p:txBody>
        </p:sp>
      </p:grpSp>
      <p:sp>
        <p:nvSpPr>
          <p:cNvPr id="3211339" name="Text Box 75">
            <a:extLst>
              <a:ext uri="{FF2B5EF4-FFF2-40B4-BE49-F238E27FC236}">
                <a16:creationId xmlns:a16="http://schemas.microsoft.com/office/drawing/2014/main" id="{D3123431-3AE5-42E2-9931-C0CC76657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0192" y="6795168"/>
            <a:ext cx="139079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output</a:t>
            </a:r>
          </a:p>
        </p:txBody>
      </p:sp>
      <p:grpSp>
        <p:nvGrpSpPr>
          <p:cNvPr id="3211347" name="Group 83">
            <a:extLst>
              <a:ext uri="{FF2B5EF4-FFF2-40B4-BE49-F238E27FC236}">
                <a16:creationId xmlns:a16="http://schemas.microsoft.com/office/drawing/2014/main" id="{AA29F8C6-B655-4220-B853-20114AD4C3D9}"/>
              </a:ext>
            </a:extLst>
          </p:cNvPr>
          <p:cNvGrpSpPr>
            <a:grpSpLocks/>
          </p:cNvGrpSpPr>
          <p:nvPr/>
        </p:nvGrpSpPr>
        <p:grpSpPr bwMode="auto">
          <a:xfrm>
            <a:off x="552695" y="6222435"/>
            <a:ext cx="10901501" cy="1625600"/>
            <a:chOff x="453" y="2784"/>
            <a:chExt cx="4587" cy="672"/>
          </a:xfrm>
        </p:grpSpPr>
        <p:sp>
          <p:nvSpPr>
            <p:cNvPr id="3211332" name="Line 68">
              <a:extLst>
                <a:ext uri="{FF2B5EF4-FFF2-40B4-BE49-F238E27FC236}">
                  <a16:creationId xmlns:a16="http://schemas.microsoft.com/office/drawing/2014/main" id="{B29223AD-BED8-4CAC-B421-3C96913C3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2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4267"/>
            </a:p>
          </p:txBody>
        </p:sp>
        <p:sp>
          <p:nvSpPr>
            <p:cNvPr id="3211333" name="Rectangle 69">
              <a:extLst>
                <a:ext uri="{FF2B5EF4-FFF2-40B4-BE49-F238E27FC236}">
                  <a16:creationId xmlns:a16="http://schemas.microsoft.com/office/drawing/2014/main" id="{2D131F9D-74E4-4250-8E96-1B04CE80A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84"/>
              <a:ext cx="3504" cy="6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276"/>
            </a:p>
          </p:txBody>
        </p:sp>
        <p:sp>
          <p:nvSpPr>
            <p:cNvPr id="3211334" name="Line 70">
              <a:extLst>
                <a:ext uri="{FF2B5EF4-FFF2-40B4-BE49-F238E27FC236}">
                  <a16:creationId xmlns:a16="http://schemas.microsoft.com/office/drawing/2014/main" id="{0C088AD7-DCA7-4E63-85D8-E2D7A8A68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4" y="3120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4267"/>
            </a:p>
          </p:txBody>
        </p:sp>
        <p:sp>
          <p:nvSpPr>
            <p:cNvPr id="3211335" name="Rectangle 71">
              <a:extLst>
                <a:ext uri="{FF2B5EF4-FFF2-40B4-BE49-F238E27FC236}">
                  <a16:creationId xmlns:a16="http://schemas.microsoft.com/office/drawing/2014/main" id="{3E7EF714-E18E-4782-B2F9-96E623207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936"/>
              <a:ext cx="776" cy="38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1pPr>
              <a:lvl2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2pPr>
              <a:lvl3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3pPr>
              <a:lvl4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4pPr>
              <a:lvl5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5pPr>
              <a:lvl6pPr marL="4572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6pPr>
              <a:lvl7pPr marL="9144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7pPr>
              <a:lvl8pPr marL="13716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8pPr>
              <a:lvl9pPr marL="18288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9pPr>
            </a:lstStyle>
            <a:p>
              <a:r>
                <a:rPr lang="en-US" altLang="ko-KR" sz="2276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3211336" name="Text Box 72">
              <a:extLst>
                <a:ext uri="{FF2B5EF4-FFF2-40B4-BE49-F238E27FC236}">
                  <a16:creationId xmlns:a16="http://schemas.microsoft.com/office/drawing/2014/main" id="{7FC259AB-7527-4EC1-8978-15CE35897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029"/>
              <a:ext cx="480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/>
                <a:t>Input</a:t>
              </a:r>
            </a:p>
          </p:txBody>
        </p:sp>
        <p:sp>
          <p:nvSpPr>
            <p:cNvPr id="3211338" name="Line 74">
              <a:extLst>
                <a:ext uri="{FF2B5EF4-FFF2-40B4-BE49-F238E27FC236}">
                  <a16:creationId xmlns:a16="http://schemas.microsoft.com/office/drawing/2014/main" id="{B496E9C2-8663-4BAA-9337-4F1F3AA01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3120"/>
              <a:ext cx="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4267"/>
            </a:p>
          </p:txBody>
        </p:sp>
        <p:sp>
          <p:nvSpPr>
            <p:cNvPr id="3211340" name="Rectangle 76">
              <a:extLst>
                <a:ext uri="{FF2B5EF4-FFF2-40B4-BE49-F238E27FC236}">
                  <a16:creationId xmlns:a16="http://schemas.microsoft.com/office/drawing/2014/main" id="{8C955437-44BB-4EC5-9EA7-884DE4FD5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936"/>
              <a:ext cx="1296" cy="38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1pPr>
              <a:lvl2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2pPr>
              <a:lvl3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3pPr>
              <a:lvl4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4pPr>
              <a:lvl5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5pPr>
              <a:lvl6pPr marL="4572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6pPr>
              <a:lvl7pPr marL="9144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7pPr>
              <a:lvl8pPr marL="13716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8pPr>
              <a:lvl9pPr marL="18288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9pPr>
            </a:lstStyle>
            <a:p>
              <a:pPr algn="ctr"/>
              <a:r>
                <a:rPr lang="en-US" altLang="ko-KR" sz="2276">
                  <a:solidFill>
                    <a:schemeClr val="tx1"/>
                  </a:solidFill>
                </a:rPr>
                <a:t>Shift and distortion invariance</a:t>
              </a:r>
            </a:p>
          </p:txBody>
        </p:sp>
        <p:sp>
          <p:nvSpPr>
            <p:cNvPr id="3211343" name="Rectangle 79">
              <a:extLst>
                <a:ext uri="{FF2B5EF4-FFF2-40B4-BE49-F238E27FC236}">
                  <a16:creationId xmlns:a16="http://schemas.microsoft.com/office/drawing/2014/main" id="{64A67856-94D7-484D-8DAF-3401B8A18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928"/>
              <a:ext cx="960" cy="38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1pPr>
              <a:lvl2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2pPr>
              <a:lvl3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3pPr>
              <a:lvl4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4pPr>
              <a:lvl5pPr algn="dist"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5pPr>
              <a:lvl6pPr marL="4572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6pPr>
              <a:lvl7pPr marL="9144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7pPr>
              <a:lvl8pPr marL="13716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8pPr>
              <a:lvl9pPr marL="1828800" algn="dist" fontAlgn="base" latinLnBrk="1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CCFF33"/>
                  </a:solidFill>
                  <a:latin typeface="Century Gothic" panose="020B0502020202020204" pitchFamily="34" charset="0"/>
                  <a:ea typeface="굴림" panose="020B0503020000020004" pitchFamily="34" charset="-127"/>
                </a:defRPr>
              </a:lvl9pPr>
            </a:lstStyle>
            <a:p>
              <a:r>
                <a:rPr lang="en-US" altLang="ko-KR" sz="2276">
                  <a:solidFill>
                    <a:schemeClr val="tx1"/>
                  </a:solidFill>
                </a:rPr>
                <a:t>classification</a:t>
              </a:r>
            </a:p>
          </p:txBody>
        </p:sp>
        <p:sp>
          <p:nvSpPr>
            <p:cNvPr id="3211346" name="Line 82">
              <a:extLst>
                <a:ext uri="{FF2B5EF4-FFF2-40B4-BE49-F238E27FC236}">
                  <a16:creationId xmlns:a16="http://schemas.microsoft.com/office/drawing/2014/main" id="{ADAAF043-3931-420F-9E55-E2360528D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4" y="3120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4267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A2A95AD-AE5A-422E-A5C1-FD8E92073771}"/>
              </a:ext>
            </a:extLst>
          </p:cNvPr>
          <p:cNvSpPr/>
          <p:nvPr/>
        </p:nvSpPr>
        <p:spPr>
          <a:xfrm>
            <a:off x="509232" y="1879684"/>
            <a:ext cx="29081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dirty="0">
                <a:solidFill>
                  <a:srgbClr val="0070C0"/>
                </a:solidFill>
              </a:rPr>
              <a:t>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70E35-96F9-4BEA-A831-B4F6E1F56851}"/>
              </a:ext>
            </a:extLst>
          </p:cNvPr>
          <p:cNvSpPr/>
          <p:nvPr/>
        </p:nvSpPr>
        <p:spPr>
          <a:xfrm>
            <a:off x="509232" y="5439350"/>
            <a:ext cx="55964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Convolutional neural network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7A3C0C-E2FF-484A-9317-78254B264841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Classification</a:t>
            </a:r>
          </a:p>
        </p:txBody>
      </p:sp>
      <p:pic>
        <p:nvPicPr>
          <p:cNvPr id="74" name="skillenza_logo_new (1).png" descr="skillenza_logo_new (1).png">
            <a:extLst>
              <a:ext uri="{FF2B5EF4-FFF2-40B4-BE49-F238E27FC236}">
                <a16:creationId xmlns:a16="http://schemas.microsoft.com/office/drawing/2014/main" id="{08623758-EE6A-4F12-8773-9C4546BE3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9225" name="Picture 9">
            <a:extLst>
              <a:ext uri="{FF2B5EF4-FFF2-40B4-BE49-F238E27FC236}">
                <a16:creationId xmlns:a16="http://schemas.microsoft.com/office/drawing/2014/main" id="{6B489999-B194-483A-B2D9-9523E2D9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0" y="2817707"/>
            <a:ext cx="10327076" cy="2438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09228" name="Line 12">
            <a:extLst>
              <a:ext uri="{FF2B5EF4-FFF2-40B4-BE49-F238E27FC236}">
                <a16:creationId xmlns:a16="http://schemas.microsoft.com/office/drawing/2014/main" id="{825AF743-D4E7-4820-991E-A25BC4384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093547"/>
            <a:ext cx="0" cy="54186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09229" name="Text Box 13">
            <a:extLst>
              <a:ext uri="{FF2B5EF4-FFF2-40B4-BE49-F238E27FC236}">
                <a16:creationId xmlns:a16="http://schemas.microsoft.com/office/drawing/2014/main" id="{0A900218-5B03-4BA9-92E3-377E1A7B7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653" y="5781970"/>
            <a:ext cx="3964547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800" dirty="0"/>
              <a:t>Feature extraction layer</a:t>
            </a:r>
          </a:p>
          <a:p>
            <a:pPr algn="ctr">
              <a:spcBef>
                <a:spcPts val="0"/>
              </a:spcBef>
            </a:pP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en-US" sz="2800" dirty="0"/>
              <a:t>onvolution layer</a:t>
            </a:r>
          </a:p>
        </p:txBody>
      </p:sp>
      <p:sp>
        <p:nvSpPr>
          <p:cNvPr id="3209232" name="Line 16">
            <a:extLst>
              <a:ext uri="{FF2B5EF4-FFF2-40B4-BE49-F238E27FC236}">
                <a16:creationId xmlns:a16="http://schemas.microsoft.com/office/drawing/2014/main" id="{3A12DF3C-B3FA-4475-AC63-0FFD46CEA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9147" y="4660053"/>
            <a:ext cx="22578" cy="29260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09233" name="Text Box 17">
            <a:extLst>
              <a:ext uri="{FF2B5EF4-FFF2-40B4-BE49-F238E27FC236}">
                <a16:creationId xmlns:a16="http://schemas.microsoft.com/office/drawing/2014/main" id="{D283E8AC-BFB2-46B2-B54D-B61DB3D70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685" y="7586134"/>
            <a:ext cx="5323893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800" dirty="0"/>
              <a:t>Shift and distortion invariance or</a:t>
            </a:r>
            <a:endParaRPr lang="en-US" altLang="en-US" sz="2800" dirty="0"/>
          </a:p>
          <a:p>
            <a:pPr algn="ctr">
              <a:spcBef>
                <a:spcPts val="0"/>
              </a:spcBef>
            </a:pP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en-US" sz="2800" dirty="0"/>
              <a:t>ubsampling layer</a:t>
            </a:r>
          </a:p>
        </p:txBody>
      </p:sp>
      <p:sp>
        <p:nvSpPr>
          <p:cNvPr id="3209234" name="Line 18">
            <a:extLst>
              <a:ext uri="{FF2B5EF4-FFF2-40B4-BE49-F238E27FC236}">
                <a16:creationId xmlns:a16="http://schemas.microsoft.com/office/drawing/2014/main" id="{9D66D871-11A6-4CA1-BEBF-E32178E4C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6924" y="5147733"/>
            <a:ext cx="0" cy="54186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09235" name="Line 19">
            <a:extLst>
              <a:ext uri="{FF2B5EF4-FFF2-40B4-BE49-F238E27FC236}">
                <a16:creationId xmlns:a16="http://schemas.microsoft.com/office/drawing/2014/main" id="{D70995DC-1559-4654-B904-BF6E144F7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03841" y="4985174"/>
            <a:ext cx="22578" cy="270933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09236" name="Text Box 20">
            <a:extLst>
              <a:ext uri="{FF2B5EF4-FFF2-40B4-BE49-F238E27FC236}">
                <a16:creationId xmlns:a16="http://schemas.microsoft.com/office/drawing/2014/main" id="{8B080BC6-47B3-4004-A68C-F28D38EF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2105" y="5635414"/>
            <a:ext cx="580608" cy="68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267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209237" name="Text Box 21">
            <a:extLst>
              <a:ext uri="{FF2B5EF4-FFF2-40B4-BE49-F238E27FC236}">
                <a16:creationId xmlns:a16="http://schemas.microsoft.com/office/drawing/2014/main" id="{E6CFB0D1-11BD-4E8B-B92F-3A03B6E2D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375" y="7694507"/>
            <a:ext cx="550151" cy="68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267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3209238" name="Line 22">
            <a:extLst>
              <a:ext uri="{FF2B5EF4-FFF2-40B4-BE49-F238E27FC236}">
                <a16:creationId xmlns:a16="http://schemas.microsoft.com/office/drawing/2014/main" id="{73EAB07A-A82D-439A-92E6-7B319F96CC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5948" y="2228428"/>
            <a:ext cx="792479" cy="1456266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09239" name="Text Box 23">
            <a:extLst>
              <a:ext uri="{FF2B5EF4-FFF2-40B4-BE49-F238E27FC236}">
                <a16:creationId xmlns:a16="http://schemas.microsoft.com/office/drawing/2014/main" id="{ED0A1B42-ACB3-4021-8284-4C0532410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8189" y="1684407"/>
            <a:ext cx="271099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dirty="0"/>
              <a:t>Feature maps</a:t>
            </a:r>
          </a:p>
        </p:txBody>
      </p:sp>
      <p:sp>
        <p:nvSpPr>
          <p:cNvPr id="3209240" name="Line 24">
            <a:extLst>
              <a:ext uri="{FF2B5EF4-FFF2-40B4-BE49-F238E27FC236}">
                <a16:creationId xmlns:a16="http://schemas.microsoft.com/office/drawing/2014/main" id="{6F9CF3A6-B8E2-4758-B142-D5D7BDA8D1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3689" y="2221654"/>
            <a:ext cx="1142436" cy="767644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CF0D35-75F2-4792-B739-A975A8A3ACCA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CNN’s Topology</a:t>
            </a:r>
          </a:p>
        </p:txBody>
      </p:sp>
      <p:pic>
        <p:nvPicPr>
          <p:cNvPr id="17" name="skillenza_logo_new (1).png" descr="skillenza_logo_new (1).png">
            <a:extLst>
              <a:ext uri="{FF2B5EF4-FFF2-40B4-BE49-F238E27FC236}">
                <a16:creationId xmlns:a16="http://schemas.microsoft.com/office/drawing/2014/main" id="{1EFE1647-BA05-4E06-842D-0D4AF724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6315" name="Group 235">
            <a:extLst>
              <a:ext uri="{FF2B5EF4-FFF2-40B4-BE49-F238E27FC236}">
                <a16:creationId xmlns:a16="http://schemas.microsoft.com/office/drawing/2014/main" id="{69F6A0A4-2D1F-4F2E-A460-0D9A3A5953B2}"/>
              </a:ext>
            </a:extLst>
          </p:cNvPr>
          <p:cNvGrpSpPr>
            <a:grpSpLocks/>
          </p:cNvGrpSpPr>
          <p:nvPr/>
        </p:nvGrpSpPr>
        <p:grpSpPr bwMode="auto">
          <a:xfrm>
            <a:off x="6068907" y="3684694"/>
            <a:ext cx="3068321" cy="2533227"/>
            <a:chOff x="624" y="1488"/>
            <a:chExt cx="1359" cy="1122"/>
          </a:xfrm>
        </p:grpSpPr>
        <p:sp>
          <p:nvSpPr>
            <p:cNvPr id="3246316" name="Rectangle 236">
              <a:extLst>
                <a:ext uri="{FF2B5EF4-FFF2-40B4-BE49-F238E27FC236}">
                  <a16:creationId xmlns:a16="http://schemas.microsoft.com/office/drawing/2014/main" id="{A9438426-05C1-44BD-BE85-F3398C5CE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96"/>
              <a:ext cx="720" cy="720"/>
            </a:xfrm>
            <a:prstGeom prst="rect">
              <a:avLst/>
            </a:prstGeom>
            <a:solidFill>
              <a:srgbClr val="C0C0C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17" name="Oval 237">
              <a:extLst>
                <a:ext uri="{FF2B5EF4-FFF2-40B4-BE49-F238E27FC236}">
                  <a16:creationId xmlns:a16="http://schemas.microsoft.com/office/drawing/2014/main" id="{4BF5D5E6-CD6F-4D15-B588-848B3951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488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18" name="Oval 238">
              <a:extLst>
                <a:ext uri="{FF2B5EF4-FFF2-40B4-BE49-F238E27FC236}">
                  <a16:creationId xmlns:a16="http://schemas.microsoft.com/office/drawing/2014/main" id="{0E0BF8F2-AAC1-43C3-A48C-55747EFA5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488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19" name="Oval 239">
              <a:extLst>
                <a:ext uri="{FF2B5EF4-FFF2-40B4-BE49-F238E27FC236}">
                  <a16:creationId xmlns:a16="http://schemas.microsoft.com/office/drawing/2014/main" id="{C3B83871-EBFD-4AEA-979D-1B5052A4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88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20" name="Oval 240">
              <a:extLst>
                <a:ext uri="{FF2B5EF4-FFF2-40B4-BE49-F238E27FC236}">
                  <a16:creationId xmlns:a16="http://schemas.microsoft.com/office/drawing/2014/main" id="{87CFB8C5-D1DB-4318-93DF-88A1B979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88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21" name="Oval 241">
              <a:extLst>
                <a:ext uri="{FF2B5EF4-FFF2-40B4-BE49-F238E27FC236}">
                  <a16:creationId xmlns:a16="http://schemas.microsoft.com/office/drawing/2014/main" id="{C6F0C8EE-485A-4EBA-931B-2D5482EAF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488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22" name="Oval 242">
              <a:extLst>
                <a:ext uri="{FF2B5EF4-FFF2-40B4-BE49-F238E27FC236}">
                  <a16:creationId xmlns:a16="http://schemas.microsoft.com/office/drawing/2014/main" id="{F9D6E0DC-5C10-4300-BD4D-EC0D4EBE1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88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23" name="Line 243">
              <a:extLst>
                <a:ext uri="{FF2B5EF4-FFF2-40B4-BE49-F238E27FC236}">
                  <a16:creationId xmlns:a16="http://schemas.microsoft.com/office/drawing/2014/main" id="{AE8DD034-E09D-41E7-98E2-91BBE0F62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1568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24" name="Line 244">
              <a:extLst>
                <a:ext uri="{FF2B5EF4-FFF2-40B4-BE49-F238E27FC236}">
                  <a16:creationId xmlns:a16="http://schemas.microsoft.com/office/drawing/2014/main" id="{B7F60935-6213-4782-9F9E-7DD5DF878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1568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25" name="Line 245">
              <a:extLst>
                <a:ext uri="{FF2B5EF4-FFF2-40B4-BE49-F238E27FC236}">
                  <a16:creationId xmlns:a16="http://schemas.microsoft.com/office/drawing/2014/main" id="{26B2CAE8-94E7-4AD7-9A9C-30C8D80C6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1568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26" name="Line 246">
              <a:extLst>
                <a:ext uri="{FF2B5EF4-FFF2-40B4-BE49-F238E27FC236}">
                  <a16:creationId xmlns:a16="http://schemas.microsoft.com/office/drawing/2014/main" id="{B1D94D19-06C4-4E89-805C-FFEB8097F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1568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27" name="Line 247">
              <a:extLst>
                <a:ext uri="{FF2B5EF4-FFF2-40B4-BE49-F238E27FC236}">
                  <a16:creationId xmlns:a16="http://schemas.microsoft.com/office/drawing/2014/main" id="{DE8408F5-B72D-4140-9CA4-B78DB2A83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1568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28" name="Oval 248">
              <a:extLst>
                <a:ext uri="{FF2B5EF4-FFF2-40B4-BE49-F238E27FC236}">
                  <a16:creationId xmlns:a16="http://schemas.microsoft.com/office/drawing/2014/main" id="{AF6DEF8F-6D4C-48A7-AD9D-9716A33EC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729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29" name="Oval 249">
              <a:extLst>
                <a:ext uri="{FF2B5EF4-FFF2-40B4-BE49-F238E27FC236}">
                  <a16:creationId xmlns:a16="http://schemas.microsoft.com/office/drawing/2014/main" id="{14479C57-7CA8-4A45-ACF0-942743C73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729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30" name="Oval 250">
              <a:extLst>
                <a:ext uri="{FF2B5EF4-FFF2-40B4-BE49-F238E27FC236}">
                  <a16:creationId xmlns:a16="http://schemas.microsoft.com/office/drawing/2014/main" id="{7CFE38F7-5CFF-4FB9-9D17-DAC84679E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29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31" name="Oval 251">
              <a:extLst>
                <a:ext uri="{FF2B5EF4-FFF2-40B4-BE49-F238E27FC236}">
                  <a16:creationId xmlns:a16="http://schemas.microsoft.com/office/drawing/2014/main" id="{77428E59-14A3-439E-B1F9-94BEC3192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9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32" name="Oval 252">
              <a:extLst>
                <a:ext uri="{FF2B5EF4-FFF2-40B4-BE49-F238E27FC236}">
                  <a16:creationId xmlns:a16="http://schemas.microsoft.com/office/drawing/2014/main" id="{5A927782-83E0-4206-A0AE-59852E933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729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33" name="Oval 253">
              <a:extLst>
                <a:ext uri="{FF2B5EF4-FFF2-40B4-BE49-F238E27FC236}">
                  <a16:creationId xmlns:a16="http://schemas.microsoft.com/office/drawing/2014/main" id="{3708210A-5217-40B2-9415-5F9921689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29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34" name="Line 254">
              <a:extLst>
                <a:ext uri="{FF2B5EF4-FFF2-40B4-BE49-F238E27FC236}">
                  <a16:creationId xmlns:a16="http://schemas.microsoft.com/office/drawing/2014/main" id="{437C0BCD-ED63-4F0B-A8BA-734FB4DB1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181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35" name="Line 255">
              <a:extLst>
                <a:ext uri="{FF2B5EF4-FFF2-40B4-BE49-F238E27FC236}">
                  <a16:creationId xmlns:a16="http://schemas.microsoft.com/office/drawing/2014/main" id="{A2421C6C-E9A2-40D8-8349-16E4D033A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181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36" name="Line 256">
              <a:extLst>
                <a:ext uri="{FF2B5EF4-FFF2-40B4-BE49-F238E27FC236}">
                  <a16:creationId xmlns:a16="http://schemas.microsoft.com/office/drawing/2014/main" id="{7A8C5BF4-0F64-4C28-85AA-1BF6B7283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1810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37" name="Line 257">
              <a:extLst>
                <a:ext uri="{FF2B5EF4-FFF2-40B4-BE49-F238E27FC236}">
                  <a16:creationId xmlns:a16="http://schemas.microsoft.com/office/drawing/2014/main" id="{3D8E5B0F-B323-4FB3-A87D-3730ABAA9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181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38" name="Line 258">
              <a:extLst>
                <a:ext uri="{FF2B5EF4-FFF2-40B4-BE49-F238E27FC236}">
                  <a16:creationId xmlns:a16="http://schemas.microsoft.com/office/drawing/2014/main" id="{B3454031-398C-4DE4-8FF9-3E0E651C7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181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39" name="Line 259">
              <a:extLst>
                <a:ext uri="{FF2B5EF4-FFF2-40B4-BE49-F238E27FC236}">
                  <a16:creationId xmlns:a16="http://schemas.microsoft.com/office/drawing/2014/main" id="{D7E6A5A9-A8B5-4236-87DB-29FDCC07A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1649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40" name="Line 260">
              <a:extLst>
                <a:ext uri="{FF2B5EF4-FFF2-40B4-BE49-F238E27FC236}">
                  <a16:creationId xmlns:a16="http://schemas.microsoft.com/office/drawing/2014/main" id="{50A87472-CA0D-42A6-ABE6-699048542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" y="1649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41" name="Line 261">
              <a:extLst>
                <a:ext uri="{FF2B5EF4-FFF2-40B4-BE49-F238E27FC236}">
                  <a16:creationId xmlns:a16="http://schemas.microsoft.com/office/drawing/2014/main" id="{5DD31A9D-ABA1-4187-BA67-870DD4CFA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3" y="1649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42" name="Line 262">
              <a:extLst>
                <a:ext uri="{FF2B5EF4-FFF2-40B4-BE49-F238E27FC236}">
                  <a16:creationId xmlns:a16="http://schemas.microsoft.com/office/drawing/2014/main" id="{F46630BC-4CC9-4084-8FEE-6E10B13EE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3" y="1649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43" name="Line 263">
              <a:extLst>
                <a:ext uri="{FF2B5EF4-FFF2-40B4-BE49-F238E27FC236}">
                  <a16:creationId xmlns:a16="http://schemas.microsoft.com/office/drawing/2014/main" id="{D8D0D673-E401-4F44-859D-9C39BD06D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" y="1649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44" name="Line 264">
              <a:extLst>
                <a:ext uri="{FF2B5EF4-FFF2-40B4-BE49-F238E27FC236}">
                  <a16:creationId xmlns:a16="http://schemas.microsoft.com/office/drawing/2014/main" id="{1CE3D545-2BED-4363-AC9B-B1C2D6187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3" y="1649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45" name="Oval 265">
              <a:extLst>
                <a:ext uri="{FF2B5EF4-FFF2-40B4-BE49-F238E27FC236}">
                  <a16:creationId xmlns:a16="http://schemas.microsoft.com/office/drawing/2014/main" id="{7D2ED935-9734-404D-B7AB-A4DA365A2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969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46" name="Oval 266">
              <a:extLst>
                <a:ext uri="{FF2B5EF4-FFF2-40B4-BE49-F238E27FC236}">
                  <a16:creationId xmlns:a16="http://schemas.microsoft.com/office/drawing/2014/main" id="{609971F3-6A83-4A62-814B-0953FE4FE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969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47" name="Oval 267">
              <a:extLst>
                <a:ext uri="{FF2B5EF4-FFF2-40B4-BE49-F238E27FC236}">
                  <a16:creationId xmlns:a16="http://schemas.microsoft.com/office/drawing/2014/main" id="{C29B9448-FEB4-4B33-AE31-AC6D311E4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9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48" name="Oval 268">
              <a:extLst>
                <a:ext uri="{FF2B5EF4-FFF2-40B4-BE49-F238E27FC236}">
                  <a16:creationId xmlns:a16="http://schemas.microsoft.com/office/drawing/2014/main" id="{FF0C8D42-D877-45F7-B421-70689D4AF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69"/>
              <a:ext cx="159" cy="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49" name="Oval 269">
              <a:extLst>
                <a:ext uri="{FF2B5EF4-FFF2-40B4-BE49-F238E27FC236}">
                  <a16:creationId xmlns:a16="http://schemas.microsoft.com/office/drawing/2014/main" id="{6BFA172D-719F-4391-9E64-42D732236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69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50" name="Oval 270">
              <a:extLst>
                <a:ext uri="{FF2B5EF4-FFF2-40B4-BE49-F238E27FC236}">
                  <a16:creationId xmlns:a16="http://schemas.microsoft.com/office/drawing/2014/main" id="{B586E67E-5A8C-4C56-AD7A-7B5B053D8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69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51" name="Line 271">
              <a:extLst>
                <a:ext uri="{FF2B5EF4-FFF2-40B4-BE49-F238E27FC236}">
                  <a16:creationId xmlns:a16="http://schemas.microsoft.com/office/drawing/2014/main" id="{C78B9092-C69B-4093-B68E-BB9748525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205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52" name="Line 272">
              <a:extLst>
                <a:ext uri="{FF2B5EF4-FFF2-40B4-BE49-F238E27FC236}">
                  <a16:creationId xmlns:a16="http://schemas.microsoft.com/office/drawing/2014/main" id="{8AAD94A7-61DC-430D-930A-B88DE07F1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205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53" name="Line 273">
              <a:extLst>
                <a:ext uri="{FF2B5EF4-FFF2-40B4-BE49-F238E27FC236}">
                  <a16:creationId xmlns:a16="http://schemas.microsoft.com/office/drawing/2014/main" id="{1B0BF0B8-1B69-4AD0-8C45-9500B5B71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2050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54" name="Line 274">
              <a:extLst>
                <a:ext uri="{FF2B5EF4-FFF2-40B4-BE49-F238E27FC236}">
                  <a16:creationId xmlns:a16="http://schemas.microsoft.com/office/drawing/2014/main" id="{92DD4C25-5414-4247-823E-FDFF46661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205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55" name="Line 275">
              <a:extLst>
                <a:ext uri="{FF2B5EF4-FFF2-40B4-BE49-F238E27FC236}">
                  <a16:creationId xmlns:a16="http://schemas.microsoft.com/office/drawing/2014/main" id="{8B1D7128-90C3-4DC2-95A7-71FBC417E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05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56" name="Line 276">
              <a:extLst>
                <a:ext uri="{FF2B5EF4-FFF2-40B4-BE49-F238E27FC236}">
                  <a16:creationId xmlns:a16="http://schemas.microsoft.com/office/drawing/2014/main" id="{4C8865F3-38D8-4D20-ADB0-24585FCCA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188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57" name="Line 277">
              <a:extLst>
                <a:ext uri="{FF2B5EF4-FFF2-40B4-BE49-F238E27FC236}">
                  <a16:creationId xmlns:a16="http://schemas.microsoft.com/office/drawing/2014/main" id="{35A59FD9-A0BD-441B-A9E3-F2936D407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" y="188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58" name="Line 278">
              <a:extLst>
                <a:ext uri="{FF2B5EF4-FFF2-40B4-BE49-F238E27FC236}">
                  <a16:creationId xmlns:a16="http://schemas.microsoft.com/office/drawing/2014/main" id="{8510FAF4-75E7-4886-B49D-0750AB03A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3" y="188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59" name="Line 279">
              <a:extLst>
                <a:ext uri="{FF2B5EF4-FFF2-40B4-BE49-F238E27FC236}">
                  <a16:creationId xmlns:a16="http://schemas.microsoft.com/office/drawing/2014/main" id="{25005A15-B41C-4B1B-8FCE-E51C105C8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3" y="188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60" name="Line 280">
              <a:extLst>
                <a:ext uri="{FF2B5EF4-FFF2-40B4-BE49-F238E27FC236}">
                  <a16:creationId xmlns:a16="http://schemas.microsoft.com/office/drawing/2014/main" id="{C1C80BFD-E8E6-4D77-BCBC-82E51033A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" y="188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61" name="Line 281">
              <a:extLst>
                <a:ext uri="{FF2B5EF4-FFF2-40B4-BE49-F238E27FC236}">
                  <a16:creationId xmlns:a16="http://schemas.microsoft.com/office/drawing/2014/main" id="{C3091AFE-FC31-4AA8-B7E0-6BE9FBA09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3" y="188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62" name="Oval 282">
              <a:extLst>
                <a:ext uri="{FF2B5EF4-FFF2-40B4-BE49-F238E27FC236}">
                  <a16:creationId xmlns:a16="http://schemas.microsoft.com/office/drawing/2014/main" id="{354BE255-CA00-4D4B-A33D-C413DF57D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221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63" name="Oval 283">
              <a:extLst>
                <a:ext uri="{FF2B5EF4-FFF2-40B4-BE49-F238E27FC236}">
                  <a16:creationId xmlns:a16="http://schemas.microsoft.com/office/drawing/2014/main" id="{DDE38FB8-A286-400B-AB53-46F2E5EF7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221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64" name="Oval 284">
              <a:extLst>
                <a:ext uri="{FF2B5EF4-FFF2-40B4-BE49-F238E27FC236}">
                  <a16:creationId xmlns:a16="http://schemas.microsoft.com/office/drawing/2014/main" id="{8D992473-4A96-4EB9-9933-504C60600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1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65" name="Oval 285">
              <a:extLst>
                <a:ext uri="{FF2B5EF4-FFF2-40B4-BE49-F238E27FC236}">
                  <a16:creationId xmlns:a16="http://schemas.microsoft.com/office/drawing/2014/main" id="{0B632E6C-40EA-4B65-B76B-C93D815D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1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66" name="Oval 286">
              <a:extLst>
                <a:ext uri="{FF2B5EF4-FFF2-40B4-BE49-F238E27FC236}">
                  <a16:creationId xmlns:a16="http://schemas.microsoft.com/office/drawing/2014/main" id="{3104D23B-365B-42D4-AF7E-6733EC2E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1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67" name="Oval 287">
              <a:extLst>
                <a:ext uri="{FF2B5EF4-FFF2-40B4-BE49-F238E27FC236}">
                  <a16:creationId xmlns:a16="http://schemas.microsoft.com/office/drawing/2014/main" id="{CF40C3A5-D38A-44A0-B216-7DE075471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21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68" name="Line 288">
              <a:extLst>
                <a:ext uri="{FF2B5EF4-FFF2-40B4-BE49-F238E27FC236}">
                  <a16:creationId xmlns:a16="http://schemas.microsoft.com/office/drawing/2014/main" id="{17D23A7C-110A-42C5-B52B-FEF50413D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229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69" name="Line 289">
              <a:extLst>
                <a:ext uri="{FF2B5EF4-FFF2-40B4-BE49-F238E27FC236}">
                  <a16:creationId xmlns:a16="http://schemas.microsoft.com/office/drawing/2014/main" id="{D806BFD2-0F3C-482D-B511-2C74E1423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229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70" name="Line 290">
              <a:extLst>
                <a:ext uri="{FF2B5EF4-FFF2-40B4-BE49-F238E27FC236}">
                  <a16:creationId xmlns:a16="http://schemas.microsoft.com/office/drawing/2014/main" id="{E3220A4E-E2D8-4CA6-A9F8-72A09AF4A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2290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71" name="Line 291">
              <a:extLst>
                <a:ext uri="{FF2B5EF4-FFF2-40B4-BE49-F238E27FC236}">
                  <a16:creationId xmlns:a16="http://schemas.microsoft.com/office/drawing/2014/main" id="{D28AAF25-CCC6-48A9-8922-D74955D6B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229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72" name="Line 292">
              <a:extLst>
                <a:ext uri="{FF2B5EF4-FFF2-40B4-BE49-F238E27FC236}">
                  <a16:creationId xmlns:a16="http://schemas.microsoft.com/office/drawing/2014/main" id="{05703E2D-A49A-47D8-80C2-937FBA0E6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29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73" name="Line 293">
              <a:extLst>
                <a:ext uri="{FF2B5EF4-FFF2-40B4-BE49-F238E27FC236}">
                  <a16:creationId xmlns:a16="http://schemas.microsoft.com/office/drawing/2014/main" id="{A4292D23-6F9B-4236-9AFD-78F6F7D3B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212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74" name="Line 294">
              <a:extLst>
                <a:ext uri="{FF2B5EF4-FFF2-40B4-BE49-F238E27FC236}">
                  <a16:creationId xmlns:a16="http://schemas.microsoft.com/office/drawing/2014/main" id="{4C273640-DEA4-4549-B7A8-7C2CEFB927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" y="212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75" name="Line 295">
              <a:extLst>
                <a:ext uri="{FF2B5EF4-FFF2-40B4-BE49-F238E27FC236}">
                  <a16:creationId xmlns:a16="http://schemas.microsoft.com/office/drawing/2014/main" id="{FBD5A49E-3E13-404B-BF3D-3813B9F98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3" y="212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76" name="Line 296">
              <a:extLst>
                <a:ext uri="{FF2B5EF4-FFF2-40B4-BE49-F238E27FC236}">
                  <a16:creationId xmlns:a16="http://schemas.microsoft.com/office/drawing/2014/main" id="{9C9C367B-E119-4F71-B3DC-DF1624409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3" y="212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77" name="Line 297">
              <a:extLst>
                <a:ext uri="{FF2B5EF4-FFF2-40B4-BE49-F238E27FC236}">
                  <a16:creationId xmlns:a16="http://schemas.microsoft.com/office/drawing/2014/main" id="{622595D4-D5B7-406F-A8F5-120D89CD6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" y="212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78" name="Line 298">
              <a:extLst>
                <a:ext uri="{FF2B5EF4-FFF2-40B4-BE49-F238E27FC236}">
                  <a16:creationId xmlns:a16="http://schemas.microsoft.com/office/drawing/2014/main" id="{8B2F8EC9-32D7-4A18-9BE9-C51C6E519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3" y="212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79" name="Oval 299">
              <a:extLst>
                <a:ext uri="{FF2B5EF4-FFF2-40B4-BE49-F238E27FC236}">
                  <a16:creationId xmlns:a16="http://schemas.microsoft.com/office/drawing/2014/main" id="{5C96C969-829E-4E93-896C-C04BB0147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245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80" name="Oval 300">
              <a:extLst>
                <a:ext uri="{FF2B5EF4-FFF2-40B4-BE49-F238E27FC236}">
                  <a16:creationId xmlns:a16="http://schemas.microsoft.com/office/drawing/2014/main" id="{58A22C61-A819-487E-87BC-5DDB894B1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245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81" name="Oval 301">
              <a:extLst>
                <a:ext uri="{FF2B5EF4-FFF2-40B4-BE49-F238E27FC236}">
                  <a16:creationId xmlns:a16="http://schemas.microsoft.com/office/drawing/2014/main" id="{0CC03FE6-E516-45B1-935B-3E70308A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5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82" name="Oval 302">
              <a:extLst>
                <a:ext uri="{FF2B5EF4-FFF2-40B4-BE49-F238E27FC236}">
                  <a16:creationId xmlns:a16="http://schemas.microsoft.com/office/drawing/2014/main" id="{A2FCAEAF-E602-4451-A2C3-5FBFBE108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5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83" name="Oval 303">
              <a:extLst>
                <a:ext uri="{FF2B5EF4-FFF2-40B4-BE49-F238E27FC236}">
                  <a16:creationId xmlns:a16="http://schemas.microsoft.com/office/drawing/2014/main" id="{78D1E315-E6EB-42F9-8975-C0D65B6D0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5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84" name="Oval 304">
              <a:extLst>
                <a:ext uri="{FF2B5EF4-FFF2-40B4-BE49-F238E27FC236}">
                  <a16:creationId xmlns:a16="http://schemas.microsoft.com/office/drawing/2014/main" id="{8BBB0B85-AB08-4792-9589-19A598460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5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385" name="Line 305">
              <a:extLst>
                <a:ext uri="{FF2B5EF4-FFF2-40B4-BE49-F238E27FC236}">
                  <a16:creationId xmlns:a16="http://schemas.microsoft.com/office/drawing/2014/main" id="{94E93D1A-D3A3-439A-8C1E-EA19CC55D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253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86" name="Line 306">
              <a:extLst>
                <a:ext uri="{FF2B5EF4-FFF2-40B4-BE49-F238E27FC236}">
                  <a16:creationId xmlns:a16="http://schemas.microsoft.com/office/drawing/2014/main" id="{B5657EB3-E6E8-47D7-81E4-724A059FE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253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87" name="Line 307">
              <a:extLst>
                <a:ext uri="{FF2B5EF4-FFF2-40B4-BE49-F238E27FC236}">
                  <a16:creationId xmlns:a16="http://schemas.microsoft.com/office/drawing/2014/main" id="{2ABBB671-4489-404C-A8FB-FA1F265C3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2530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88" name="Line 308">
              <a:extLst>
                <a:ext uri="{FF2B5EF4-FFF2-40B4-BE49-F238E27FC236}">
                  <a16:creationId xmlns:a16="http://schemas.microsoft.com/office/drawing/2014/main" id="{BC55D969-745C-40A8-8F74-EA1881230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253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89" name="Line 309">
              <a:extLst>
                <a:ext uri="{FF2B5EF4-FFF2-40B4-BE49-F238E27FC236}">
                  <a16:creationId xmlns:a16="http://schemas.microsoft.com/office/drawing/2014/main" id="{95853828-A23C-4F00-BEE8-C6496792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53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90" name="Line 310">
              <a:extLst>
                <a:ext uri="{FF2B5EF4-FFF2-40B4-BE49-F238E27FC236}">
                  <a16:creationId xmlns:a16="http://schemas.microsoft.com/office/drawing/2014/main" id="{CD942404-4DF0-4242-8D45-ABD1AD993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2370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91" name="Line 311">
              <a:extLst>
                <a:ext uri="{FF2B5EF4-FFF2-40B4-BE49-F238E27FC236}">
                  <a16:creationId xmlns:a16="http://schemas.microsoft.com/office/drawing/2014/main" id="{C828BCFD-8361-4F7F-9277-FAA7A297B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" y="2370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92" name="Line 312">
              <a:extLst>
                <a:ext uri="{FF2B5EF4-FFF2-40B4-BE49-F238E27FC236}">
                  <a16:creationId xmlns:a16="http://schemas.microsoft.com/office/drawing/2014/main" id="{D1CAD53D-F159-4223-BC79-5CEF50C25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3" y="2370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93" name="Line 313">
              <a:extLst>
                <a:ext uri="{FF2B5EF4-FFF2-40B4-BE49-F238E27FC236}">
                  <a16:creationId xmlns:a16="http://schemas.microsoft.com/office/drawing/2014/main" id="{BF5115F8-68AE-4F0B-91A3-879D1EAD4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3" y="2370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94" name="Line 314">
              <a:extLst>
                <a:ext uri="{FF2B5EF4-FFF2-40B4-BE49-F238E27FC236}">
                  <a16:creationId xmlns:a16="http://schemas.microsoft.com/office/drawing/2014/main" id="{BAA072E7-0BB4-4DDB-9D4E-C4CAF96FC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" y="2370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395" name="Line 315">
              <a:extLst>
                <a:ext uri="{FF2B5EF4-FFF2-40B4-BE49-F238E27FC236}">
                  <a16:creationId xmlns:a16="http://schemas.microsoft.com/office/drawing/2014/main" id="{32152CE1-3A30-4C6F-8599-93650B851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3" y="2370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</p:grpSp>
      <p:grpSp>
        <p:nvGrpSpPr>
          <p:cNvPr id="3246178" name="Group 98">
            <a:extLst>
              <a:ext uri="{FF2B5EF4-FFF2-40B4-BE49-F238E27FC236}">
                <a16:creationId xmlns:a16="http://schemas.microsoft.com/office/drawing/2014/main" id="{73581A32-8D23-4E28-BC85-FD1EE9E60F41}"/>
              </a:ext>
            </a:extLst>
          </p:cNvPr>
          <p:cNvGrpSpPr>
            <a:grpSpLocks/>
          </p:cNvGrpSpPr>
          <p:nvPr/>
        </p:nvGrpSpPr>
        <p:grpSpPr bwMode="auto">
          <a:xfrm>
            <a:off x="1083734" y="3793067"/>
            <a:ext cx="3068321" cy="2533227"/>
            <a:chOff x="624" y="1488"/>
            <a:chExt cx="1359" cy="1122"/>
          </a:xfrm>
        </p:grpSpPr>
        <p:sp>
          <p:nvSpPr>
            <p:cNvPr id="3246098" name="Rectangle 18">
              <a:extLst>
                <a:ext uri="{FF2B5EF4-FFF2-40B4-BE49-F238E27FC236}">
                  <a16:creationId xmlns:a16="http://schemas.microsoft.com/office/drawing/2014/main" id="{1465AC21-6BA4-44AE-9B7E-5542408D5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96"/>
              <a:ext cx="720" cy="720"/>
            </a:xfrm>
            <a:prstGeom prst="rect">
              <a:avLst/>
            </a:prstGeom>
            <a:solidFill>
              <a:srgbClr val="C0C0C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099" name="Oval 19">
              <a:extLst>
                <a:ext uri="{FF2B5EF4-FFF2-40B4-BE49-F238E27FC236}">
                  <a16:creationId xmlns:a16="http://schemas.microsoft.com/office/drawing/2014/main" id="{0BECB47C-827E-43B1-908D-508460F41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488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00" name="Oval 20">
              <a:extLst>
                <a:ext uri="{FF2B5EF4-FFF2-40B4-BE49-F238E27FC236}">
                  <a16:creationId xmlns:a16="http://schemas.microsoft.com/office/drawing/2014/main" id="{C2944C19-D008-4E3F-B0D8-7093F5F62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488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01" name="Oval 21">
              <a:extLst>
                <a:ext uri="{FF2B5EF4-FFF2-40B4-BE49-F238E27FC236}">
                  <a16:creationId xmlns:a16="http://schemas.microsoft.com/office/drawing/2014/main" id="{F70C8CB4-4517-411F-A317-3CBA8025B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88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02" name="Oval 22">
              <a:extLst>
                <a:ext uri="{FF2B5EF4-FFF2-40B4-BE49-F238E27FC236}">
                  <a16:creationId xmlns:a16="http://schemas.microsoft.com/office/drawing/2014/main" id="{3545CA87-470C-4259-88D8-A1FE7BFBF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88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03" name="Oval 23">
              <a:extLst>
                <a:ext uri="{FF2B5EF4-FFF2-40B4-BE49-F238E27FC236}">
                  <a16:creationId xmlns:a16="http://schemas.microsoft.com/office/drawing/2014/main" id="{263F9D31-8C96-4DB2-BA15-782F47D1B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488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04" name="Oval 24">
              <a:extLst>
                <a:ext uri="{FF2B5EF4-FFF2-40B4-BE49-F238E27FC236}">
                  <a16:creationId xmlns:a16="http://schemas.microsoft.com/office/drawing/2014/main" id="{8C4C7EDD-910A-473C-B6ED-DACB95AF7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88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05" name="Line 25">
              <a:extLst>
                <a:ext uri="{FF2B5EF4-FFF2-40B4-BE49-F238E27FC236}">
                  <a16:creationId xmlns:a16="http://schemas.microsoft.com/office/drawing/2014/main" id="{88081EF8-A998-4B05-9B7C-7AEAEF42B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1568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06" name="Line 26">
              <a:extLst>
                <a:ext uri="{FF2B5EF4-FFF2-40B4-BE49-F238E27FC236}">
                  <a16:creationId xmlns:a16="http://schemas.microsoft.com/office/drawing/2014/main" id="{8699C748-8070-479D-A9E0-23145F112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1568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07" name="Line 27">
              <a:extLst>
                <a:ext uri="{FF2B5EF4-FFF2-40B4-BE49-F238E27FC236}">
                  <a16:creationId xmlns:a16="http://schemas.microsoft.com/office/drawing/2014/main" id="{81330299-0B11-44E0-880A-4931E26C3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1568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08" name="Line 28">
              <a:extLst>
                <a:ext uri="{FF2B5EF4-FFF2-40B4-BE49-F238E27FC236}">
                  <a16:creationId xmlns:a16="http://schemas.microsoft.com/office/drawing/2014/main" id="{CBA406A6-E65E-47B6-B2AF-C6E7526D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1568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09" name="Line 29">
              <a:extLst>
                <a:ext uri="{FF2B5EF4-FFF2-40B4-BE49-F238E27FC236}">
                  <a16:creationId xmlns:a16="http://schemas.microsoft.com/office/drawing/2014/main" id="{CF6CF559-23FC-46D2-895E-5D42E967A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1568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10" name="Oval 30">
              <a:extLst>
                <a:ext uri="{FF2B5EF4-FFF2-40B4-BE49-F238E27FC236}">
                  <a16:creationId xmlns:a16="http://schemas.microsoft.com/office/drawing/2014/main" id="{E265AEAB-B5CF-4070-8A65-46C066DAD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729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11" name="Oval 31">
              <a:extLst>
                <a:ext uri="{FF2B5EF4-FFF2-40B4-BE49-F238E27FC236}">
                  <a16:creationId xmlns:a16="http://schemas.microsoft.com/office/drawing/2014/main" id="{9BCF77FB-8B9E-4EA1-88F7-37EA118C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729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12" name="Oval 32">
              <a:extLst>
                <a:ext uri="{FF2B5EF4-FFF2-40B4-BE49-F238E27FC236}">
                  <a16:creationId xmlns:a16="http://schemas.microsoft.com/office/drawing/2014/main" id="{EADA1526-E67B-44F2-B3A8-A82E9285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29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13" name="Oval 33">
              <a:extLst>
                <a:ext uri="{FF2B5EF4-FFF2-40B4-BE49-F238E27FC236}">
                  <a16:creationId xmlns:a16="http://schemas.microsoft.com/office/drawing/2014/main" id="{66F67B54-6EDC-431B-B8E7-92C3773C4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9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14" name="Oval 34">
              <a:extLst>
                <a:ext uri="{FF2B5EF4-FFF2-40B4-BE49-F238E27FC236}">
                  <a16:creationId xmlns:a16="http://schemas.microsoft.com/office/drawing/2014/main" id="{4F7F7ED4-3EA7-422E-8FDA-612495CBD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729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15" name="Oval 35">
              <a:extLst>
                <a:ext uri="{FF2B5EF4-FFF2-40B4-BE49-F238E27FC236}">
                  <a16:creationId xmlns:a16="http://schemas.microsoft.com/office/drawing/2014/main" id="{A1DD5F15-98D5-4243-BBFB-4F8A711B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29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16" name="Line 36">
              <a:extLst>
                <a:ext uri="{FF2B5EF4-FFF2-40B4-BE49-F238E27FC236}">
                  <a16:creationId xmlns:a16="http://schemas.microsoft.com/office/drawing/2014/main" id="{6D527C34-E7D0-424F-ACB1-E50168344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181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17" name="Line 37">
              <a:extLst>
                <a:ext uri="{FF2B5EF4-FFF2-40B4-BE49-F238E27FC236}">
                  <a16:creationId xmlns:a16="http://schemas.microsoft.com/office/drawing/2014/main" id="{2A777C4C-7D33-42F5-B177-D4F99CE6A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181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18" name="Line 38">
              <a:extLst>
                <a:ext uri="{FF2B5EF4-FFF2-40B4-BE49-F238E27FC236}">
                  <a16:creationId xmlns:a16="http://schemas.microsoft.com/office/drawing/2014/main" id="{EFFCA684-629D-4D8C-99DF-4BB2D139C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1810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19" name="Line 39">
              <a:extLst>
                <a:ext uri="{FF2B5EF4-FFF2-40B4-BE49-F238E27FC236}">
                  <a16:creationId xmlns:a16="http://schemas.microsoft.com/office/drawing/2014/main" id="{68FFCAAE-2235-4F21-8858-A7E254F0C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181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20" name="Line 40">
              <a:extLst>
                <a:ext uri="{FF2B5EF4-FFF2-40B4-BE49-F238E27FC236}">
                  <a16:creationId xmlns:a16="http://schemas.microsoft.com/office/drawing/2014/main" id="{9F81198B-EE87-4ACB-9F76-5409F3666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181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21" name="Line 41">
              <a:extLst>
                <a:ext uri="{FF2B5EF4-FFF2-40B4-BE49-F238E27FC236}">
                  <a16:creationId xmlns:a16="http://schemas.microsoft.com/office/drawing/2014/main" id="{1F054F86-80CC-4693-9FA8-A4D4D41B9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1649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22" name="Line 42">
              <a:extLst>
                <a:ext uri="{FF2B5EF4-FFF2-40B4-BE49-F238E27FC236}">
                  <a16:creationId xmlns:a16="http://schemas.microsoft.com/office/drawing/2014/main" id="{7FF2203B-F07E-4330-A4C4-2EBF808B2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" y="1649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23" name="Line 43">
              <a:extLst>
                <a:ext uri="{FF2B5EF4-FFF2-40B4-BE49-F238E27FC236}">
                  <a16:creationId xmlns:a16="http://schemas.microsoft.com/office/drawing/2014/main" id="{71613C4F-B6F3-4E09-A32F-BA55B3964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3" y="1649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24" name="Line 44">
              <a:extLst>
                <a:ext uri="{FF2B5EF4-FFF2-40B4-BE49-F238E27FC236}">
                  <a16:creationId xmlns:a16="http://schemas.microsoft.com/office/drawing/2014/main" id="{2F28D5BE-1E1B-4017-9261-868180FFB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3" y="1649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25" name="Line 45">
              <a:extLst>
                <a:ext uri="{FF2B5EF4-FFF2-40B4-BE49-F238E27FC236}">
                  <a16:creationId xmlns:a16="http://schemas.microsoft.com/office/drawing/2014/main" id="{209942C4-E3C1-426E-8A8F-4F2B6FD05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" y="1649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26" name="Line 46">
              <a:extLst>
                <a:ext uri="{FF2B5EF4-FFF2-40B4-BE49-F238E27FC236}">
                  <a16:creationId xmlns:a16="http://schemas.microsoft.com/office/drawing/2014/main" id="{7B36D0E8-55AA-42C7-A133-DA077C882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3" y="1649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27" name="Oval 47">
              <a:extLst>
                <a:ext uri="{FF2B5EF4-FFF2-40B4-BE49-F238E27FC236}">
                  <a16:creationId xmlns:a16="http://schemas.microsoft.com/office/drawing/2014/main" id="{942D8C91-53D2-489C-8A5C-89C8588CB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969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28" name="Oval 48">
              <a:extLst>
                <a:ext uri="{FF2B5EF4-FFF2-40B4-BE49-F238E27FC236}">
                  <a16:creationId xmlns:a16="http://schemas.microsoft.com/office/drawing/2014/main" id="{56EDAA79-C96C-4020-BD13-29512DD5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969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29" name="Oval 49">
              <a:extLst>
                <a:ext uri="{FF2B5EF4-FFF2-40B4-BE49-F238E27FC236}">
                  <a16:creationId xmlns:a16="http://schemas.microsoft.com/office/drawing/2014/main" id="{908AA673-1E3B-4C1E-A3BD-875D6EE5B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9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30" name="Oval 50">
              <a:extLst>
                <a:ext uri="{FF2B5EF4-FFF2-40B4-BE49-F238E27FC236}">
                  <a16:creationId xmlns:a16="http://schemas.microsoft.com/office/drawing/2014/main" id="{C463FC5D-938C-4B7D-A00B-8D970E511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69"/>
              <a:ext cx="159" cy="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31" name="Oval 51">
              <a:extLst>
                <a:ext uri="{FF2B5EF4-FFF2-40B4-BE49-F238E27FC236}">
                  <a16:creationId xmlns:a16="http://schemas.microsoft.com/office/drawing/2014/main" id="{19A65F9A-FC92-4523-B464-3C6A72C13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69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32" name="Oval 52">
              <a:extLst>
                <a:ext uri="{FF2B5EF4-FFF2-40B4-BE49-F238E27FC236}">
                  <a16:creationId xmlns:a16="http://schemas.microsoft.com/office/drawing/2014/main" id="{75F5A4DD-5C4B-4652-B343-C4F67572C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69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33" name="Line 53">
              <a:extLst>
                <a:ext uri="{FF2B5EF4-FFF2-40B4-BE49-F238E27FC236}">
                  <a16:creationId xmlns:a16="http://schemas.microsoft.com/office/drawing/2014/main" id="{4985F633-7CF8-47A5-AFC7-2287B4476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205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34" name="Line 54">
              <a:extLst>
                <a:ext uri="{FF2B5EF4-FFF2-40B4-BE49-F238E27FC236}">
                  <a16:creationId xmlns:a16="http://schemas.microsoft.com/office/drawing/2014/main" id="{C2E84510-55A3-4EF6-8E33-7A408F23B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205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35" name="Line 55">
              <a:extLst>
                <a:ext uri="{FF2B5EF4-FFF2-40B4-BE49-F238E27FC236}">
                  <a16:creationId xmlns:a16="http://schemas.microsoft.com/office/drawing/2014/main" id="{FB6730BA-C2F5-4EBD-8F6F-A87CC6B97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2050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36" name="Line 56">
              <a:extLst>
                <a:ext uri="{FF2B5EF4-FFF2-40B4-BE49-F238E27FC236}">
                  <a16:creationId xmlns:a16="http://schemas.microsoft.com/office/drawing/2014/main" id="{D679DFE0-B5DF-4D0A-8542-92A166061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205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37" name="Line 57">
              <a:extLst>
                <a:ext uri="{FF2B5EF4-FFF2-40B4-BE49-F238E27FC236}">
                  <a16:creationId xmlns:a16="http://schemas.microsoft.com/office/drawing/2014/main" id="{FA3A66DC-C870-4010-8EE2-6C89FEFE4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05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38" name="Line 58">
              <a:extLst>
                <a:ext uri="{FF2B5EF4-FFF2-40B4-BE49-F238E27FC236}">
                  <a16:creationId xmlns:a16="http://schemas.microsoft.com/office/drawing/2014/main" id="{AD3B15D8-162D-4282-90D3-AD356DDA5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188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39" name="Line 59">
              <a:extLst>
                <a:ext uri="{FF2B5EF4-FFF2-40B4-BE49-F238E27FC236}">
                  <a16:creationId xmlns:a16="http://schemas.microsoft.com/office/drawing/2014/main" id="{4B6161E8-BF1B-4BC3-8B74-BDE624799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" y="188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40" name="Line 60">
              <a:extLst>
                <a:ext uri="{FF2B5EF4-FFF2-40B4-BE49-F238E27FC236}">
                  <a16:creationId xmlns:a16="http://schemas.microsoft.com/office/drawing/2014/main" id="{B6AE276C-DC81-492F-AE3F-6F06566E4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3" y="188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41" name="Line 61">
              <a:extLst>
                <a:ext uri="{FF2B5EF4-FFF2-40B4-BE49-F238E27FC236}">
                  <a16:creationId xmlns:a16="http://schemas.microsoft.com/office/drawing/2014/main" id="{E018C2B2-6E76-493B-B0A0-004BD6678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3" y="188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42" name="Line 62">
              <a:extLst>
                <a:ext uri="{FF2B5EF4-FFF2-40B4-BE49-F238E27FC236}">
                  <a16:creationId xmlns:a16="http://schemas.microsoft.com/office/drawing/2014/main" id="{7DCB5DAD-4D3E-4322-A462-AB8DFC5DC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" y="188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43" name="Line 63">
              <a:extLst>
                <a:ext uri="{FF2B5EF4-FFF2-40B4-BE49-F238E27FC236}">
                  <a16:creationId xmlns:a16="http://schemas.microsoft.com/office/drawing/2014/main" id="{ECA882B7-E3DE-4D72-AD64-8E418FA00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3" y="188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44" name="Oval 64">
              <a:extLst>
                <a:ext uri="{FF2B5EF4-FFF2-40B4-BE49-F238E27FC236}">
                  <a16:creationId xmlns:a16="http://schemas.microsoft.com/office/drawing/2014/main" id="{F7A2C649-03DF-48DF-A498-4C8807E30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221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45" name="Oval 65">
              <a:extLst>
                <a:ext uri="{FF2B5EF4-FFF2-40B4-BE49-F238E27FC236}">
                  <a16:creationId xmlns:a16="http://schemas.microsoft.com/office/drawing/2014/main" id="{419C7145-84C6-44B7-B653-5CC26DB4D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221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46" name="Oval 66">
              <a:extLst>
                <a:ext uri="{FF2B5EF4-FFF2-40B4-BE49-F238E27FC236}">
                  <a16:creationId xmlns:a16="http://schemas.microsoft.com/office/drawing/2014/main" id="{47DE69D6-C377-4DBC-8A43-211EA7AE2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1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47" name="Oval 67">
              <a:extLst>
                <a:ext uri="{FF2B5EF4-FFF2-40B4-BE49-F238E27FC236}">
                  <a16:creationId xmlns:a16="http://schemas.microsoft.com/office/drawing/2014/main" id="{DE96925C-06C6-4825-A571-8331A31B1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1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48" name="Oval 68">
              <a:extLst>
                <a:ext uri="{FF2B5EF4-FFF2-40B4-BE49-F238E27FC236}">
                  <a16:creationId xmlns:a16="http://schemas.microsoft.com/office/drawing/2014/main" id="{0E8D1554-EBE3-4E41-9199-BE0DAA7B4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1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49" name="Oval 69">
              <a:extLst>
                <a:ext uri="{FF2B5EF4-FFF2-40B4-BE49-F238E27FC236}">
                  <a16:creationId xmlns:a16="http://schemas.microsoft.com/office/drawing/2014/main" id="{E0EE2468-78ED-460A-A11C-3BE127CBA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21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50" name="Line 70">
              <a:extLst>
                <a:ext uri="{FF2B5EF4-FFF2-40B4-BE49-F238E27FC236}">
                  <a16:creationId xmlns:a16="http://schemas.microsoft.com/office/drawing/2014/main" id="{F8C3AA89-A6EA-4C41-8CD7-CE2BBD1AE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229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51" name="Line 71">
              <a:extLst>
                <a:ext uri="{FF2B5EF4-FFF2-40B4-BE49-F238E27FC236}">
                  <a16:creationId xmlns:a16="http://schemas.microsoft.com/office/drawing/2014/main" id="{0ACA34E9-90FA-4221-A75C-9D31A1D67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229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52" name="Line 72">
              <a:extLst>
                <a:ext uri="{FF2B5EF4-FFF2-40B4-BE49-F238E27FC236}">
                  <a16:creationId xmlns:a16="http://schemas.microsoft.com/office/drawing/2014/main" id="{4D54F060-30C2-4DA5-868D-FE93EB89B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2290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53" name="Line 73">
              <a:extLst>
                <a:ext uri="{FF2B5EF4-FFF2-40B4-BE49-F238E27FC236}">
                  <a16:creationId xmlns:a16="http://schemas.microsoft.com/office/drawing/2014/main" id="{E3B2AD86-A025-42E3-A351-26911A0DA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229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54" name="Line 74">
              <a:extLst>
                <a:ext uri="{FF2B5EF4-FFF2-40B4-BE49-F238E27FC236}">
                  <a16:creationId xmlns:a16="http://schemas.microsoft.com/office/drawing/2014/main" id="{ADCE885A-93C7-413B-8E4C-3841EE52E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29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55" name="Line 75">
              <a:extLst>
                <a:ext uri="{FF2B5EF4-FFF2-40B4-BE49-F238E27FC236}">
                  <a16:creationId xmlns:a16="http://schemas.microsoft.com/office/drawing/2014/main" id="{B2781613-215E-4531-A8F4-AC07FA7F27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212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56" name="Line 76">
              <a:extLst>
                <a:ext uri="{FF2B5EF4-FFF2-40B4-BE49-F238E27FC236}">
                  <a16:creationId xmlns:a16="http://schemas.microsoft.com/office/drawing/2014/main" id="{CF5FE7A2-2B8A-4AA2-B102-A53D45FD2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" y="212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57" name="Line 77">
              <a:extLst>
                <a:ext uri="{FF2B5EF4-FFF2-40B4-BE49-F238E27FC236}">
                  <a16:creationId xmlns:a16="http://schemas.microsoft.com/office/drawing/2014/main" id="{531F1754-7C56-47AB-83C6-147FF27F0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3" y="212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58" name="Line 78">
              <a:extLst>
                <a:ext uri="{FF2B5EF4-FFF2-40B4-BE49-F238E27FC236}">
                  <a16:creationId xmlns:a16="http://schemas.microsoft.com/office/drawing/2014/main" id="{39C4B3B8-B2F7-494E-B8AD-2B0493308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3" y="212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59" name="Line 79">
              <a:extLst>
                <a:ext uri="{FF2B5EF4-FFF2-40B4-BE49-F238E27FC236}">
                  <a16:creationId xmlns:a16="http://schemas.microsoft.com/office/drawing/2014/main" id="{05D9372A-21E7-4FB4-94B6-A8333517F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" y="212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60" name="Line 80">
              <a:extLst>
                <a:ext uri="{FF2B5EF4-FFF2-40B4-BE49-F238E27FC236}">
                  <a16:creationId xmlns:a16="http://schemas.microsoft.com/office/drawing/2014/main" id="{CC686A79-7276-406F-AF51-EC26B73B4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3" y="2129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61" name="Oval 81">
              <a:extLst>
                <a:ext uri="{FF2B5EF4-FFF2-40B4-BE49-F238E27FC236}">
                  <a16:creationId xmlns:a16="http://schemas.microsoft.com/office/drawing/2014/main" id="{57247FC0-1ED9-4B0D-AAB4-431A2EB3D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245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62" name="Oval 82">
              <a:extLst>
                <a:ext uri="{FF2B5EF4-FFF2-40B4-BE49-F238E27FC236}">
                  <a16:creationId xmlns:a16="http://schemas.microsoft.com/office/drawing/2014/main" id="{25200B73-542E-4DC0-A6F6-42AB43A46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245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63" name="Oval 83">
              <a:extLst>
                <a:ext uri="{FF2B5EF4-FFF2-40B4-BE49-F238E27FC236}">
                  <a16:creationId xmlns:a16="http://schemas.microsoft.com/office/drawing/2014/main" id="{9236B1D9-B652-4CD3-8900-7FCA5B14C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5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64" name="Oval 84">
              <a:extLst>
                <a:ext uri="{FF2B5EF4-FFF2-40B4-BE49-F238E27FC236}">
                  <a16:creationId xmlns:a16="http://schemas.microsoft.com/office/drawing/2014/main" id="{7097D27F-3907-461C-BE39-F9C0A4DC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5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65" name="Oval 85">
              <a:extLst>
                <a:ext uri="{FF2B5EF4-FFF2-40B4-BE49-F238E27FC236}">
                  <a16:creationId xmlns:a16="http://schemas.microsoft.com/office/drawing/2014/main" id="{DB9D8A45-60DA-42E6-8CD3-2F519AEC7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5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66" name="Oval 86">
              <a:extLst>
                <a:ext uri="{FF2B5EF4-FFF2-40B4-BE49-F238E27FC236}">
                  <a16:creationId xmlns:a16="http://schemas.microsoft.com/office/drawing/2014/main" id="{419EE94F-0C47-4EE5-9BAB-A95B8460E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5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167" name="Line 87">
              <a:extLst>
                <a:ext uri="{FF2B5EF4-FFF2-40B4-BE49-F238E27FC236}">
                  <a16:creationId xmlns:a16="http://schemas.microsoft.com/office/drawing/2014/main" id="{D042CBD1-F435-4C1A-B836-C4A3E93B6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253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68" name="Line 88">
              <a:extLst>
                <a:ext uri="{FF2B5EF4-FFF2-40B4-BE49-F238E27FC236}">
                  <a16:creationId xmlns:a16="http://schemas.microsoft.com/office/drawing/2014/main" id="{7933E1B8-6730-4C2B-B27E-8B4758588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253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69" name="Line 89">
              <a:extLst>
                <a:ext uri="{FF2B5EF4-FFF2-40B4-BE49-F238E27FC236}">
                  <a16:creationId xmlns:a16="http://schemas.microsoft.com/office/drawing/2014/main" id="{7113656B-9CD2-4F1B-B27D-D8459AAB6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2530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70" name="Line 90">
              <a:extLst>
                <a:ext uri="{FF2B5EF4-FFF2-40B4-BE49-F238E27FC236}">
                  <a16:creationId xmlns:a16="http://schemas.microsoft.com/office/drawing/2014/main" id="{033AAB52-7A3A-4BEB-8A3A-56B30A3F7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253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71" name="Line 91">
              <a:extLst>
                <a:ext uri="{FF2B5EF4-FFF2-40B4-BE49-F238E27FC236}">
                  <a16:creationId xmlns:a16="http://schemas.microsoft.com/office/drawing/2014/main" id="{E5714967-EDB9-42BA-8DC8-44BE501EE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53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72" name="Line 92">
              <a:extLst>
                <a:ext uri="{FF2B5EF4-FFF2-40B4-BE49-F238E27FC236}">
                  <a16:creationId xmlns:a16="http://schemas.microsoft.com/office/drawing/2014/main" id="{FE4A6861-061B-4AA5-A277-6B27A40BD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2370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73" name="Line 93">
              <a:extLst>
                <a:ext uri="{FF2B5EF4-FFF2-40B4-BE49-F238E27FC236}">
                  <a16:creationId xmlns:a16="http://schemas.microsoft.com/office/drawing/2014/main" id="{CE39D206-D281-49DE-9251-B4D90CAD5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" y="2370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74" name="Line 94">
              <a:extLst>
                <a:ext uri="{FF2B5EF4-FFF2-40B4-BE49-F238E27FC236}">
                  <a16:creationId xmlns:a16="http://schemas.microsoft.com/office/drawing/2014/main" id="{F311985D-18EC-4BE2-BA2F-5772CEAA1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3" y="2370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75" name="Line 95">
              <a:extLst>
                <a:ext uri="{FF2B5EF4-FFF2-40B4-BE49-F238E27FC236}">
                  <a16:creationId xmlns:a16="http://schemas.microsoft.com/office/drawing/2014/main" id="{0BA36A60-0B64-42BA-8272-352624586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3" y="2370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76" name="Line 96">
              <a:extLst>
                <a:ext uri="{FF2B5EF4-FFF2-40B4-BE49-F238E27FC236}">
                  <a16:creationId xmlns:a16="http://schemas.microsoft.com/office/drawing/2014/main" id="{5946DA45-47EF-4C3B-A0F0-93E633787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" y="2370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177" name="Line 97">
              <a:extLst>
                <a:ext uri="{FF2B5EF4-FFF2-40B4-BE49-F238E27FC236}">
                  <a16:creationId xmlns:a16="http://schemas.microsoft.com/office/drawing/2014/main" id="{9844DD02-1F2A-4628-BD08-9DB4F34A0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3" y="2370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</p:grpSp>
      <p:sp>
        <p:nvSpPr>
          <p:cNvPr id="3246184" name="Oval 104">
            <a:extLst>
              <a:ext uri="{FF2B5EF4-FFF2-40B4-BE49-F238E27FC236}">
                <a16:creationId xmlns:a16="http://schemas.microsoft.com/office/drawing/2014/main" id="{57DE4E93-5BD4-411C-87E6-F0183E7B5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036" y="6610774"/>
            <a:ext cx="361244" cy="3612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46185" name="Oval 105">
            <a:extLst>
              <a:ext uri="{FF2B5EF4-FFF2-40B4-BE49-F238E27FC236}">
                <a16:creationId xmlns:a16="http://schemas.microsoft.com/office/drawing/2014/main" id="{77FB3206-56B1-4E4A-AFE2-1E8166DF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428" y="6610774"/>
            <a:ext cx="358987" cy="3612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46186" name="Oval 106">
            <a:extLst>
              <a:ext uri="{FF2B5EF4-FFF2-40B4-BE49-F238E27FC236}">
                <a16:creationId xmlns:a16="http://schemas.microsoft.com/office/drawing/2014/main" id="{E16CB330-1F74-42AF-9C92-0A0EF4DDD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61" y="6610774"/>
            <a:ext cx="358987" cy="3612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46187" name="Oval 107">
            <a:extLst>
              <a:ext uri="{FF2B5EF4-FFF2-40B4-BE49-F238E27FC236}">
                <a16:creationId xmlns:a16="http://schemas.microsoft.com/office/drawing/2014/main" id="{AAF71FC8-D7ED-4A36-98F6-5A953E0D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694" y="6610774"/>
            <a:ext cx="361244" cy="3612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46188" name="Line 108">
            <a:extLst>
              <a:ext uri="{FF2B5EF4-FFF2-40B4-BE49-F238E27FC236}">
                <a16:creationId xmlns:a16="http://schemas.microsoft.com/office/drawing/2014/main" id="{AD00A3CE-AF89-4DBB-A76C-EE3582897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96" y="6793654"/>
            <a:ext cx="17836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189" name="Line 109">
            <a:extLst>
              <a:ext uri="{FF2B5EF4-FFF2-40B4-BE49-F238E27FC236}">
                <a16:creationId xmlns:a16="http://schemas.microsoft.com/office/drawing/2014/main" id="{50D28028-F121-483A-97BA-0A876C048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05" y="6793654"/>
            <a:ext cx="18062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190" name="Line 110">
            <a:extLst>
              <a:ext uri="{FF2B5EF4-FFF2-40B4-BE49-F238E27FC236}">
                <a16:creationId xmlns:a16="http://schemas.microsoft.com/office/drawing/2014/main" id="{82C31E6B-B67A-44DB-A799-B8F4BE585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672" y="6793654"/>
            <a:ext cx="17836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193" name="Oval 113">
            <a:extLst>
              <a:ext uri="{FF2B5EF4-FFF2-40B4-BE49-F238E27FC236}">
                <a16:creationId xmlns:a16="http://schemas.microsoft.com/office/drawing/2014/main" id="{9FB0DB94-B1D6-45AB-8849-AC0BBCB0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036" y="7152640"/>
            <a:ext cx="361244" cy="3612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46194" name="Oval 114">
            <a:extLst>
              <a:ext uri="{FF2B5EF4-FFF2-40B4-BE49-F238E27FC236}">
                <a16:creationId xmlns:a16="http://schemas.microsoft.com/office/drawing/2014/main" id="{486EA22A-6795-4454-8EC2-D10B74CEB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428" y="7152640"/>
            <a:ext cx="358987" cy="3612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46195" name="Oval 115">
            <a:extLst>
              <a:ext uri="{FF2B5EF4-FFF2-40B4-BE49-F238E27FC236}">
                <a16:creationId xmlns:a16="http://schemas.microsoft.com/office/drawing/2014/main" id="{E81830C2-2F19-4D88-8740-FAB00D8E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61" y="7152640"/>
            <a:ext cx="358987" cy="36124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46196" name="Oval 116">
            <a:extLst>
              <a:ext uri="{FF2B5EF4-FFF2-40B4-BE49-F238E27FC236}">
                <a16:creationId xmlns:a16="http://schemas.microsoft.com/office/drawing/2014/main" id="{E92299CA-E0C5-42B4-80D5-4E75E39C5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694" y="7152640"/>
            <a:ext cx="361244" cy="3612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46197" name="Line 117">
            <a:extLst>
              <a:ext uri="{FF2B5EF4-FFF2-40B4-BE49-F238E27FC236}">
                <a16:creationId xmlns:a16="http://schemas.microsoft.com/office/drawing/2014/main" id="{5D85E6AA-388E-4263-9D14-14E15CF66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96" y="7335521"/>
            <a:ext cx="17836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198" name="Line 118">
            <a:extLst>
              <a:ext uri="{FF2B5EF4-FFF2-40B4-BE49-F238E27FC236}">
                <a16:creationId xmlns:a16="http://schemas.microsoft.com/office/drawing/2014/main" id="{A026DD57-C1F0-48A0-B96F-F63E95563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05" y="7335521"/>
            <a:ext cx="18062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199" name="Line 119">
            <a:extLst>
              <a:ext uri="{FF2B5EF4-FFF2-40B4-BE49-F238E27FC236}">
                <a16:creationId xmlns:a16="http://schemas.microsoft.com/office/drawing/2014/main" id="{D61BDA82-9E5D-432D-B617-4EE457B51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672" y="7335521"/>
            <a:ext cx="17836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201" name="Line 121">
            <a:extLst>
              <a:ext uri="{FF2B5EF4-FFF2-40B4-BE49-F238E27FC236}">
                <a16:creationId xmlns:a16="http://schemas.microsoft.com/office/drawing/2014/main" id="{0419D1A4-EA8F-4226-8248-9BC43417F1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5316" y="6972018"/>
            <a:ext cx="0" cy="18062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202" name="Line 122">
            <a:extLst>
              <a:ext uri="{FF2B5EF4-FFF2-40B4-BE49-F238E27FC236}">
                <a16:creationId xmlns:a16="http://schemas.microsoft.com/office/drawing/2014/main" id="{35F042B3-DC6C-427E-921A-ADFE1B670D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4925" y="6972018"/>
            <a:ext cx="0" cy="18062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203" name="Line 123">
            <a:extLst>
              <a:ext uri="{FF2B5EF4-FFF2-40B4-BE49-F238E27FC236}">
                <a16:creationId xmlns:a16="http://schemas.microsoft.com/office/drawing/2014/main" id="{1427E90E-5A03-4252-859C-845E02E63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792" y="6972018"/>
            <a:ext cx="0" cy="18062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204" name="Line 124">
            <a:extLst>
              <a:ext uri="{FF2B5EF4-FFF2-40B4-BE49-F238E27FC236}">
                <a16:creationId xmlns:a16="http://schemas.microsoft.com/office/drawing/2014/main" id="{0244911E-1B12-4223-9E78-F145DC563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0916" y="6972018"/>
            <a:ext cx="0" cy="18062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207" name="Oval 127">
            <a:extLst>
              <a:ext uri="{FF2B5EF4-FFF2-40B4-BE49-F238E27FC236}">
                <a16:creationId xmlns:a16="http://schemas.microsoft.com/office/drawing/2014/main" id="{F93E626D-36BC-4BA7-9B30-16ED8519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036" y="7696765"/>
            <a:ext cx="361244" cy="3612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46208" name="Oval 128">
            <a:extLst>
              <a:ext uri="{FF2B5EF4-FFF2-40B4-BE49-F238E27FC236}">
                <a16:creationId xmlns:a16="http://schemas.microsoft.com/office/drawing/2014/main" id="{09A206E8-F6E1-4DA3-B0DA-FF671B5E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428" y="7696765"/>
            <a:ext cx="358987" cy="3612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46209" name="Oval 129">
            <a:extLst>
              <a:ext uri="{FF2B5EF4-FFF2-40B4-BE49-F238E27FC236}">
                <a16:creationId xmlns:a16="http://schemas.microsoft.com/office/drawing/2014/main" id="{BABF2C96-AB65-415D-957B-501C243A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61" y="7696765"/>
            <a:ext cx="358987" cy="3612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46210" name="Oval 130">
            <a:extLst>
              <a:ext uri="{FF2B5EF4-FFF2-40B4-BE49-F238E27FC236}">
                <a16:creationId xmlns:a16="http://schemas.microsoft.com/office/drawing/2014/main" id="{676CABC1-36C7-458F-946B-6964DF790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694" y="7696765"/>
            <a:ext cx="361244" cy="3612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4267"/>
          </a:p>
        </p:txBody>
      </p:sp>
      <p:sp>
        <p:nvSpPr>
          <p:cNvPr id="3246211" name="Line 131">
            <a:extLst>
              <a:ext uri="{FF2B5EF4-FFF2-40B4-BE49-F238E27FC236}">
                <a16:creationId xmlns:a16="http://schemas.microsoft.com/office/drawing/2014/main" id="{AC60367B-36B8-4F14-B587-015AD3BFF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96" y="7877387"/>
            <a:ext cx="17836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212" name="Line 132">
            <a:extLst>
              <a:ext uri="{FF2B5EF4-FFF2-40B4-BE49-F238E27FC236}">
                <a16:creationId xmlns:a16="http://schemas.microsoft.com/office/drawing/2014/main" id="{5C0C32FB-DF77-4EF1-BDED-3678BCD75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05" y="7877387"/>
            <a:ext cx="18062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213" name="Line 133">
            <a:extLst>
              <a:ext uri="{FF2B5EF4-FFF2-40B4-BE49-F238E27FC236}">
                <a16:creationId xmlns:a16="http://schemas.microsoft.com/office/drawing/2014/main" id="{ADE021F3-E5FD-4D4C-B5D9-15C5E5C3D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672" y="7877387"/>
            <a:ext cx="17836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215" name="Line 135">
            <a:extLst>
              <a:ext uri="{FF2B5EF4-FFF2-40B4-BE49-F238E27FC236}">
                <a16:creationId xmlns:a16="http://schemas.microsoft.com/office/drawing/2014/main" id="{D3106D03-49C4-4BDD-8BD3-A6188DCFE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5316" y="7513885"/>
            <a:ext cx="0" cy="18062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216" name="Line 136">
            <a:extLst>
              <a:ext uri="{FF2B5EF4-FFF2-40B4-BE49-F238E27FC236}">
                <a16:creationId xmlns:a16="http://schemas.microsoft.com/office/drawing/2014/main" id="{4D653BB0-CA1B-44FA-B304-95CAF1DDDB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4925" y="7513885"/>
            <a:ext cx="0" cy="18062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217" name="Line 137">
            <a:extLst>
              <a:ext uri="{FF2B5EF4-FFF2-40B4-BE49-F238E27FC236}">
                <a16:creationId xmlns:a16="http://schemas.microsoft.com/office/drawing/2014/main" id="{98F0DFD8-0649-496E-88DF-968F38603F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792" y="7513885"/>
            <a:ext cx="0" cy="18062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218" name="Line 138">
            <a:extLst>
              <a:ext uri="{FF2B5EF4-FFF2-40B4-BE49-F238E27FC236}">
                <a16:creationId xmlns:a16="http://schemas.microsoft.com/office/drawing/2014/main" id="{2145560A-27C3-4322-B488-C5A62B9D78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0916" y="7513885"/>
            <a:ext cx="0" cy="18062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4267"/>
          </a:p>
        </p:txBody>
      </p:sp>
      <p:sp>
        <p:nvSpPr>
          <p:cNvPr id="3246179" name="Line 99">
            <a:extLst>
              <a:ext uri="{FF2B5EF4-FFF2-40B4-BE49-F238E27FC236}">
                <a16:creationId xmlns:a16="http://schemas.microsoft.com/office/drawing/2014/main" id="{8E7BB92C-AC2F-4DA9-9CCC-3AC2F0B0E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2347" y="4551680"/>
            <a:ext cx="2384213" cy="260096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46180" name="Line 100">
            <a:extLst>
              <a:ext uri="{FF2B5EF4-FFF2-40B4-BE49-F238E27FC236}">
                <a16:creationId xmlns:a16="http://schemas.microsoft.com/office/drawing/2014/main" id="{EDD30721-645E-4F07-8C63-081EE4F21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8089" y="4515555"/>
            <a:ext cx="1986844" cy="2745458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46181" name="Line 101">
            <a:extLst>
              <a:ext uri="{FF2B5EF4-FFF2-40B4-BE49-F238E27FC236}">
                <a16:creationId xmlns:a16="http://schemas.microsoft.com/office/drawing/2014/main" id="{A60952FA-C2D6-4D80-B91B-478A132D4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955" y="4551680"/>
            <a:ext cx="1444978" cy="2709333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46235" name="Line 155">
            <a:extLst>
              <a:ext uri="{FF2B5EF4-FFF2-40B4-BE49-F238E27FC236}">
                <a16:creationId xmlns:a16="http://schemas.microsoft.com/office/drawing/2014/main" id="{8DAFC10E-B15B-4C9C-80D2-DE9638E3F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4284" y="5635413"/>
            <a:ext cx="2510649" cy="16256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46236" name="Line 156">
            <a:extLst>
              <a:ext uri="{FF2B5EF4-FFF2-40B4-BE49-F238E27FC236}">
                <a16:creationId xmlns:a16="http://schemas.microsoft.com/office/drawing/2014/main" id="{AAF702D1-6D65-43EE-A016-D59B46FF7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027" y="5599289"/>
            <a:ext cx="2004907" cy="1661724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46237" name="Line 157">
            <a:extLst>
              <a:ext uri="{FF2B5EF4-FFF2-40B4-BE49-F238E27FC236}">
                <a16:creationId xmlns:a16="http://schemas.microsoft.com/office/drawing/2014/main" id="{56A3962E-885B-4253-B655-9C43D75E0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893" y="5635413"/>
            <a:ext cx="1463040" cy="16256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46238" name="Line 158">
            <a:extLst>
              <a:ext uri="{FF2B5EF4-FFF2-40B4-BE49-F238E27FC236}">
                <a16:creationId xmlns:a16="http://schemas.microsoft.com/office/drawing/2014/main" id="{4169C19B-9D07-4FFB-98E9-B654904F7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2347" y="5093547"/>
            <a:ext cx="2384213" cy="2059093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46239" name="Line 159">
            <a:extLst>
              <a:ext uri="{FF2B5EF4-FFF2-40B4-BE49-F238E27FC236}">
                <a16:creationId xmlns:a16="http://schemas.microsoft.com/office/drawing/2014/main" id="{E3FA7768-B131-495C-A4A6-22BCE7750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8089" y="5057422"/>
            <a:ext cx="1986844" cy="2203591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46240" name="Line 160">
            <a:extLst>
              <a:ext uri="{FF2B5EF4-FFF2-40B4-BE49-F238E27FC236}">
                <a16:creationId xmlns:a16="http://schemas.microsoft.com/office/drawing/2014/main" id="{F3139BB0-F4F1-47D5-A7CB-ED62D438B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955" y="5093547"/>
            <a:ext cx="1444978" cy="2167467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grpSp>
        <p:nvGrpSpPr>
          <p:cNvPr id="3246262" name="Group 182">
            <a:extLst>
              <a:ext uri="{FF2B5EF4-FFF2-40B4-BE49-F238E27FC236}">
                <a16:creationId xmlns:a16="http://schemas.microsoft.com/office/drawing/2014/main" id="{3B252017-7A27-4694-9D77-C616FBD9DE2E}"/>
              </a:ext>
            </a:extLst>
          </p:cNvPr>
          <p:cNvGrpSpPr>
            <a:grpSpLocks/>
          </p:cNvGrpSpPr>
          <p:nvPr/>
        </p:nvGrpSpPr>
        <p:grpSpPr bwMode="auto">
          <a:xfrm>
            <a:off x="9861974" y="3901440"/>
            <a:ext cx="1442721" cy="1447236"/>
            <a:chOff x="769" y="2495"/>
            <a:chExt cx="639" cy="641"/>
          </a:xfrm>
        </p:grpSpPr>
        <p:sp>
          <p:nvSpPr>
            <p:cNvPr id="3246241" name="Oval 161">
              <a:extLst>
                <a:ext uri="{FF2B5EF4-FFF2-40B4-BE49-F238E27FC236}">
                  <a16:creationId xmlns:a16="http://schemas.microsoft.com/office/drawing/2014/main" id="{16CDC6F0-9110-47CD-A81F-06D13022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5"/>
              <a:ext cx="160" cy="16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22">
                  <a:solidFill>
                    <a:schemeClr val="bg1"/>
                  </a:solidFill>
                </a:rPr>
                <a:t>w13</a:t>
              </a:r>
            </a:p>
          </p:txBody>
        </p:sp>
        <p:sp>
          <p:nvSpPr>
            <p:cNvPr id="3246242" name="Oval 162">
              <a:extLst>
                <a:ext uri="{FF2B5EF4-FFF2-40B4-BE49-F238E27FC236}">
                  <a16:creationId xmlns:a16="http://schemas.microsoft.com/office/drawing/2014/main" id="{15198282-9F99-4A1F-85CA-116E09FB1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95"/>
              <a:ext cx="160" cy="16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80">
                  <a:solidFill>
                    <a:schemeClr val="bg1"/>
                  </a:solidFill>
                </a:rPr>
                <a:t>w12</a:t>
              </a:r>
            </a:p>
          </p:txBody>
        </p:sp>
        <p:sp>
          <p:nvSpPr>
            <p:cNvPr id="3246243" name="Oval 163">
              <a:extLst>
                <a:ext uri="{FF2B5EF4-FFF2-40B4-BE49-F238E27FC236}">
                  <a16:creationId xmlns:a16="http://schemas.microsoft.com/office/drawing/2014/main" id="{3C9874A5-3748-4C7E-8171-B16E9093E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495"/>
              <a:ext cx="159" cy="16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80">
                  <a:solidFill>
                    <a:schemeClr val="bg1"/>
                  </a:solidFill>
                </a:rPr>
                <a:t>w11</a:t>
              </a:r>
            </a:p>
          </p:txBody>
        </p:sp>
        <p:sp>
          <p:nvSpPr>
            <p:cNvPr id="3246244" name="Line 164">
              <a:extLst>
                <a:ext uri="{FF2B5EF4-FFF2-40B4-BE49-F238E27FC236}">
                  <a16:creationId xmlns:a16="http://schemas.microsoft.com/office/drawing/2014/main" id="{524FAD61-CE7F-475D-8B7E-DE8BF73A3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576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45" name="Line 165">
              <a:extLst>
                <a:ext uri="{FF2B5EF4-FFF2-40B4-BE49-F238E27FC236}">
                  <a16:creationId xmlns:a16="http://schemas.microsoft.com/office/drawing/2014/main" id="{83D66B14-30C1-4A65-B063-35E377B1E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9" y="2576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46" name="Oval 166">
              <a:extLst>
                <a:ext uri="{FF2B5EF4-FFF2-40B4-BE49-F238E27FC236}">
                  <a16:creationId xmlns:a16="http://schemas.microsoft.com/office/drawing/2014/main" id="{E66E5E0C-31F9-42A7-9759-FF7543F4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160" cy="16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22">
                  <a:solidFill>
                    <a:schemeClr val="bg1"/>
                  </a:solidFill>
                </a:rPr>
                <a:t>w23</a:t>
              </a:r>
            </a:p>
          </p:txBody>
        </p:sp>
        <p:sp>
          <p:nvSpPr>
            <p:cNvPr id="3246247" name="Oval 167">
              <a:extLst>
                <a:ext uri="{FF2B5EF4-FFF2-40B4-BE49-F238E27FC236}">
                  <a16:creationId xmlns:a16="http://schemas.microsoft.com/office/drawing/2014/main" id="{AD8C6220-6FA3-4133-AAF0-6627568B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36"/>
              <a:ext cx="160" cy="16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22">
                  <a:solidFill>
                    <a:schemeClr val="bg1"/>
                  </a:solidFill>
                </a:rPr>
                <a:t>w22</a:t>
              </a:r>
            </a:p>
          </p:txBody>
        </p:sp>
        <p:sp>
          <p:nvSpPr>
            <p:cNvPr id="3246248" name="Oval 168">
              <a:extLst>
                <a:ext uri="{FF2B5EF4-FFF2-40B4-BE49-F238E27FC236}">
                  <a16:creationId xmlns:a16="http://schemas.microsoft.com/office/drawing/2014/main" id="{406E0173-DDEA-403F-AAF5-5A9A9EA9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736"/>
              <a:ext cx="159" cy="16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22">
                  <a:solidFill>
                    <a:schemeClr val="bg1"/>
                  </a:solidFill>
                </a:rPr>
                <a:t>w21</a:t>
              </a:r>
            </a:p>
          </p:txBody>
        </p:sp>
        <p:sp>
          <p:nvSpPr>
            <p:cNvPr id="3246249" name="Line 169">
              <a:extLst>
                <a:ext uri="{FF2B5EF4-FFF2-40B4-BE49-F238E27FC236}">
                  <a16:creationId xmlns:a16="http://schemas.microsoft.com/office/drawing/2014/main" id="{B3A3CA4B-98D0-4324-970C-D95A5E8C0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816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50" name="Line 170">
              <a:extLst>
                <a:ext uri="{FF2B5EF4-FFF2-40B4-BE49-F238E27FC236}">
                  <a16:creationId xmlns:a16="http://schemas.microsoft.com/office/drawing/2014/main" id="{60FAE093-B4B9-4E39-84D0-4528587A6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9" y="2816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51" name="Line 171">
              <a:extLst>
                <a:ext uri="{FF2B5EF4-FFF2-40B4-BE49-F238E27FC236}">
                  <a16:creationId xmlns:a16="http://schemas.microsoft.com/office/drawing/2014/main" id="{731EF19F-F860-417F-AB85-8CE177B3CE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8" y="2655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52" name="Line 172">
              <a:extLst>
                <a:ext uri="{FF2B5EF4-FFF2-40B4-BE49-F238E27FC236}">
                  <a16:creationId xmlns:a16="http://schemas.microsoft.com/office/drawing/2014/main" id="{19253D81-13AC-4169-BD28-4EDF520F8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9" y="2655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53" name="Line 173">
              <a:extLst>
                <a:ext uri="{FF2B5EF4-FFF2-40B4-BE49-F238E27FC236}">
                  <a16:creationId xmlns:a16="http://schemas.microsoft.com/office/drawing/2014/main" id="{693044BF-846C-4545-AB99-CD3627167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8" y="2655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54" name="Oval 174">
              <a:extLst>
                <a:ext uri="{FF2B5EF4-FFF2-40B4-BE49-F238E27FC236}">
                  <a16:creationId xmlns:a16="http://schemas.microsoft.com/office/drawing/2014/main" id="{A108C776-45A2-4971-953D-9B44F974D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76"/>
              <a:ext cx="160" cy="16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22">
                  <a:solidFill>
                    <a:schemeClr val="bg1"/>
                  </a:solidFill>
                </a:rPr>
                <a:t>w33</a:t>
              </a:r>
            </a:p>
          </p:txBody>
        </p:sp>
        <p:sp>
          <p:nvSpPr>
            <p:cNvPr id="3246255" name="Oval 175">
              <a:extLst>
                <a:ext uri="{FF2B5EF4-FFF2-40B4-BE49-F238E27FC236}">
                  <a16:creationId xmlns:a16="http://schemas.microsoft.com/office/drawing/2014/main" id="{703936C9-F4B4-47F6-BB4E-C65DF1B62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976"/>
              <a:ext cx="160" cy="16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22">
                  <a:solidFill>
                    <a:schemeClr val="bg1"/>
                  </a:solidFill>
                </a:rPr>
                <a:t>w32</a:t>
              </a:r>
            </a:p>
          </p:txBody>
        </p:sp>
        <p:sp>
          <p:nvSpPr>
            <p:cNvPr id="3246256" name="Oval 176">
              <a:extLst>
                <a:ext uri="{FF2B5EF4-FFF2-40B4-BE49-F238E27FC236}">
                  <a16:creationId xmlns:a16="http://schemas.microsoft.com/office/drawing/2014/main" id="{24546844-F970-46AC-8A65-4F810515B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976"/>
              <a:ext cx="159" cy="16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22">
                  <a:solidFill>
                    <a:schemeClr val="bg1"/>
                  </a:solidFill>
                </a:rPr>
                <a:t>w31</a:t>
              </a:r>
            </a:p>
          </p:txBody>
        </p:sp>
        <p:sp>
          <p:nvSpPr>
            <p:cNvPr id="3246257" name="Line 177">
              <a:extLst>
                <a:ext uri="{FF2B5EF4-FFF2-40B4-BE49-F238E27FC236}">
                  <a16:creationId xmlns:a16="http://schemas.microsoft.com/office/drawing/2014/main" id="{EB938999-C03C-4D77-A027-C6BED86EE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3056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58" name="Line 178">
              <a:extLst>
                <a:ext uri="{FF2B5EF4-FFF2-40B4-BE49-F238E27FC236}">
                  <a16:creationId xmlns:a16="http://schemas.microsoft.com/office/drawing/2014/main" id="{0EB90B9C-A852-4E9A-8ED6-6745ECD56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9" y="3056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59" name="Line 179">
              <a:extLst>
                <a:ext uri="{FF2B5EF4-FFF2-40B4-BE49-F238E27FC236}">
                  <a16:creationId xmlns:a16="http://schemas.microsoft.com/office/drawing/2014/main" id="{1116AADD-BD5F-4977-98E7-54E87D301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8" y="2896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60" name="Line 180">
              <a:extLst>
                <a:ext uri="{FF2B5EF4-FFF2-40B4-BE49-F238E27FC236}">
                  <a16:creationId xmlns:a16="http://schemas.microsoft.com/office/drawing/2014/main" id="{731BB77A-476C-44B9-9733-D54D49B91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9" y="2896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61" name="Line 181">
              <a:extLst>
                <a:ext uri="{FF2B5EF4-FFF2-40B4-BE49-F238E27FC236}">
                  <a16:creationId xmlns:a16="http://schemas.microsoft.com/office/drawing/2014/main" id="{43BFF8F3-4AFC-45C8-8F75-FC2DF924A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8" y="2896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</p:grpSp>
      <p:grpSp>
        <p:nvGrpSpPr>
          <p:cNvPr id="3246616" name="Group 536">
            <a:extLst>
              <a:ext uri="{FF2B5EF4-FFF2-40B4-BE49-F238E27FC236}">
                <a16:creationId xmlns:a16="http://schemas.microsoft.com/office/drawing/2014/main" id="{0241BE47-4E19-4F7C-A269-3447DDADDC85}"/>
              </a:ext>
            </a:extLst>
          </p:cNvPr>
          <p:cNvGrpSpPr>
            <a:grpSpLocks/>
          </p:cNvGrpSpPr>
          <p:nvPr/>
        </p:nvGrpSpPr>
        <p:grpSpPr bwMode="auto">
          <a:xfrm>
            <a:off x="9898099" y="6502400"/>
            <a:ext cx="1984587" cy="1447236"/>
            <a:chOff x="4384" y="2880"/>
            <a:chExt cx="879" cy="641"/>
          </a:xfrm>
        </p:grpSpPr>
        <p:sp>
          <p:nvSpPr>
            <p:cNvPr id="3246265" name="Oval 185">
              <a:extLst>
                <a:ext uri="{FF2B5EF4-FFF2-40B4-BE49-F238E27FC236}">
                  <a16:creationId xmlns:a16="http://schemas.microsoft.com/office/drawing/2014/main" id="{84AC41C5-3759-46CE-BDBF-B86FE6CB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288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266" name="Oval 186">
              <a:extLst>
                <a:ext uri="{FF2B5EF4-FFF2-40B4-BE49-F238E27FC236}">
                  <a16:creationId xmlns:a16="http://schemas.microsoft.com/office/drawing/2014/main" id="{001CF1D2-F992-47E6-B282-4649FEAA8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288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267" name="Oval 187">
              <a:extLst>
                <a:ext uri="{FF2B5EF4-FFF2-40B4-BE49-F238E27FC236}">
                  <a16:creationId xmlns:a16="http://schemas.microsoft.com/office/drawing/2014/main" id="{410D1D68-293C-474B-B014-FBBC52CBE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288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268" name="Oval 188">
              <a:extLst>
                <a:ext uri="{FF2B5EF4-FFF2-40B4-BE49-F238E27FC236}">
                  <a16:creationId xmlns:a16="http://schemas.microsoft.com/office/drawing/2014/main" id="{1980B365-0733-461F-BEF6-7F9B50AEE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288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269" name="Line 189">
              <a:extLst>
                <a:ext uri="{FF2B5EF4-FFF2-40B4-BE49-F238E27FC236}">
                  <a16:creationId xmlns:a16="http://schemas.microsoft.com/office/drawing/2014/main" id="{7686F7C2-FBF1-432E-A82D-E2B414210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2961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70" name="Line 190">
              <a:extLst>
                <a:ext uri="{FF2B5EF4-FFF2-40B4-BE49-F238E27FC236}">
                  <a16:creationId xmlns:a16="http://schemas.microsoft.com/office/drawing/2014/main" id="{43B79804-DB08-45B0-BD97-8D5B8C7FD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4" y="2961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71" name="Line 191">
              <a:extLst>
                <a:ext uri="{FF2B5EF4-FFF2-40B4-BE49-F238E27FC236}">
                  <a16:creationId xmlns:a16="http://schemas.microsoft.com/office/drawing/2014/main" id="{A05BFE78-2270-40D3-A0E8-67C434C43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4" y="2961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74" name="Oval 194">
              <a:extLst>
                <a:ext uri="{FF2B5EF4-FFF2-40B4-BE49-F238E27FC236}">
                  <a16:creationId xmlns:a16="http://schemas.microsoft.com/office/drawing/2014/main" id="{3469A1C8-27C8-44F3-B07E-EDF9DDC8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312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275" name="Oval 195">
              <a:extLst>
                <a:ext uri="{FF2B5EF4-FFF2-40B4-BE49-F238E27FC236}">
                  <a16:creationId xmlns:a16="http://schemas.microsoft.com/office/drawing/2014/main" id="{826E7FB0-EEF9-467E-B8B9-2505ECBD6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120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276" name="Oval 196">
              <a:extLst>
                <a:ext uri="{FF2B5EF4-FFF2-40B4-BE49-F238E27FC236}">
                  <a16:creationId xmlns:a16="http://schemas.microsoft.com/office/drawing/2014/main" id="{5171B867-73E9-4FB4-9C4D-E57F301C6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3120"/>
              <a:ext cx="159" cy="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277" name="Oval 197">
              <a:extLst>
                <a:ext uri="{FF2B5EF4-FFF2-40B4-BE49-F238E27FC236}">
                  <a16:creationId xmlns:a16="http://schemas.microsoft.com/office/drawing/2014/main" id="{77B0CD6C-3B6A-436F-A956-42B46720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312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278" name="Line 198">
              <a:extLst>
                <a:ext uri="{FF2B5EF4-FFF2-40B4-BE49-F238E27FC236}">
                  <a16:creationId xmlns:a16="http://schemas.microsoft.com/office/drawing/2014/main" id="{FAB60AD0-17F9-4E3F-BB96-609BA926A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3201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79" name="Line 199">
              <a:extLst>
                <a:ext uri="{FF2B5EF4-FFF2-40B4-BE49-F238E27FC236}">
                  <a16:creationId xmlns:a16="http://schemas.microsoft.com/office/drawing/2014/main" id="{74776CB2-1720-4CDB-9DAC-1C357B71C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4" y="3201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80" name="Line 200">
              <a:extLst>
                <a:ext uri="{FF2B5EF4-FFF2-40B4-BE49-F238E27FC236}">
                  <a16:creationId xmlns:a16="http://schemas.microsoft.com/office/drawing/2014/main" id="{0FB36ED4-B638-4CE4-A846-3EEBE51D4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4" y="3201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82" name="Line 202">
              <a:extLst>
                <a:ext uri="{FF2B5EF4-FFF2-40B4-BE49-F238E27FC236}">
                  <a16:creationId xmlns:a16="http://schemas.microsoft.com/office/drawing/2014/main" id="{1F4DFBBC-0EA4-47F7-8147-8D503E85D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3040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83" name="Line 203">
              <a:extLst>
                <a:ext uri="{FF2B5EF4-FFF2-40B4-BE49-F238E27FC236}">
                  <a16:creationId xmlns:a16="http://schemas.microsoft.com/office/drawing/2014/main" id="{EBE15E5D-4692-4E7E-BDA2-D5A6532D20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3" y="3040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84" name="Line 204">
              <a:extLst>
                <a:ext uri="{FF2B5EF4-FFF2-40B4-BE49-F238E27FC236}">
                  <a16:creationId xmlns:a16="http://schemas.microsoft.com/office/drawing/2014/main" id="{C8D0DBCA-4E4E-4163-A3D9-55C537287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3" y="3040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85" name="Line 205">
              <a:extLst>
                <a:ext uri="{FF2B5EF4-FFF2-40B4-BE49-F238E27FC236}">
                  <a16:creationId xmlns:a16="http://schemas.microsoft.com/office/drawing/2014/main" id="{F4C6949E-312D-49C3-86F1-16F649DAF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3040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88" name="Oval 208">
              <a:extLst>
                <a:ext uri="{FF2B5EF4-FFF2-40B4-BE49-F238E27FC236}">
                  <a16:creationId xmlns:a16="http://schemas.microsoft.com/office/drawing/2014/main" id="{FF80F49D-0A22-40DA-A500-1D28594B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3361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289" name="Oval 209">
              <a:extLst>
                <a:ext uri="{FF2B5EF4-FFF2-40B4-BE49-F238E27FC236}">
                  <a16:creationId xmlns:a16="http://schemas.microsoft.com/office/drawing/2014/main" id="{E9DA77F8-9212-44FB-9EDD-BE9FCB97E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361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290" name="Oval 210">
              <a:extLst>
                <a:ext uri="{FF2B5EF4-FFF2-40B4-BE49-F238E27FC236}">
                  <a16:creationId xmlns:a16="http://schemas.microsoft.com/office/drawing/2014/main" id="{B284B356-B3EE-4476-A80E-996F698D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3361"/>
              <a:ext cx="159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291" name="Oval 211">
              <a:extLst>
                <a:ext uri="{FF2B5EF4-FFF2-40B4-BE49-F238E27FC236}">
                  <a16:creationId xmlns:a16="http://schemas.microsoft.com/office/drawing/2014/main" id="{277A1428-DBBA-4C3E-B581-84222130B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3361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267"/>
            </a:p>
          </p:txBody>
        </p:sp>
        <p:sp>
          <p:nvSpPr>
            <p:cNvPr id="3246292" name="Line 212">
              <a:extLst>
                <a:ext uri="{FF2B5EF4-FFF2-40B4-BE49-F238E27FC236}">
                  <a16:creationId xmlns:a16="http://schemas.microsoft.com/office/drawing/2014/main" id="{444AB2E7-FB18-4252-BA71-C16AF3AF8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3441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93" name="Line 213">
              <a:extLst>
                <a:ext uri="{FF2B5EF4-FFF2-40B4-BE49-F238E27FC236}">
                  <a16:creationId xmlns:a16="http://schemas.microsoft.com/office/drawing/2014/main" id="{D0EA3615-39AD-419A-9B66-45242EE93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4" y="3441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94" name="Line 214">
              <a:extLst>
                <a:ext uri="{FF2B5EF4-FFF2-40B4-BE49-F238E27FC236}">
                  <a16:creationId xmlns:a16="http://schemas.microsoft.com/office/drawing/2014/main" id="{B500EAAD-AD59-4A6C-91D2-09286127C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4" y="3441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96" name="Line 216">
              <a:extLst>
                <a:ext uri="{FF2B5EF4-FFF2-40B4-BE49-F238E27FC236}">
                  <a16:creationId xmlns:a16="http://schemas.microsoft.com/office/drawing/2014/main" id="{289D606D-F60A-4EC7-BC23-71C3A585F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3280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97" name="Line 217">
              <a:extLst>
                <a:ext uri="{FF2B5EF4-FFF2-40B4-BE49-F238E27FC236}">
                  <a16:creationId xmlns:a16="http://schemas.microsoft.com/office/drawing/2014/main" id="{9B6B2643-20C4-419C-95F0-E43FF297FE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3" y="3280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98" name="Line 218">
              <a:extLst>
                <a:ext uri="{FF2B5EF4-FFF2-40B4-BE49-F238E27FC236}">
                  <a16:creationId xmlns:a16="http://schemas.microsoft.com/office/drawing/2014/main" id="{35D4CBF8-FAFF-41AE-9DE8-91EA63D59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3" y="3280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  <p:sp>
          <p:nvSpPr>
            <p:cNvPr id="3246299" name="Line 219">
              <a:extLst>
                <a:ext uri="{FF2B5EF4-FFF2-40B4-BE49-F238E27FC236}">
                  <a16:creationId xmlns:a16="http://schemas.microsoft.com/office/drawing/2014/main" id="{645BFB10-7678-4A88-9D7A-B8030F773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3280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4267"/>
            </a:p>
          </p:txBody>
        </p:sp>
      </p:grpSp>
      <p:sp>
        <p:nvSpPr>
          <p:cNvPr id="3246549" name="Line 469">
            <a:extLst>
              <a:ext uri="{FF2B5EF4-FFF2-40B4-BE49-F238E27FC236}">
                <a16:creationId xmlns:a16="http://schemas.microsoft.com/office/drawing/2014/main" id="{5946A37B-20F3-4980-805E-455520ABF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133" y="4660053"/>
            <a:ext cx="216746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sp>
        <p:nvSpPr>
          <p:cNvPr id="3246550" name="Line 470">
            <a:extLst>
              <a:ext uri="{FF2B5EF4-FFF2-40B4-BE49-F238E27FC236}">
                <a16:creationId xmlns:a16="http://schemas.microsoft.com/office/drawing/2014/main" id="{B4FFF327-CE58-4B53-AC01-948F1FCE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0587" y="5418667"/>
            <a:ext cx="0" cy="184234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267"/>
          </a:p>
        </p:txBody>
      </p:sp>
      <p:grpSp>
        <p:nvGrpSpPr>
          <p:cNvPr id="3246590" name="Group 510">
            <a:extLst>
              <a:ext uri="{FF2B5EF4-FFF2-40B4-BE49-F238E27FC236}">
                <a16:creationId xmlns:a16="http://schemas.microsoft.com/office/drawing/2014/main" id="{2F51A9B6-79B0-49E0-801B-2CE25D35A462}"/>
              </a:ext>
            </a:extLst>
          </p:cNvPr>
          <p:cNvGrpSpPr>
            <a:grpSpLocks/>
          </p:cNvGrpSpPr>
          <p:nvPr/>
        </p:nvGrpSpPr>
        <p:grpSpPr bwMode="auto">
          <a:xfrm>
            <a:off x="1192108" y="1842347"/>
            <a:ext cx="11241476" cy="1447236"/>
            <a:chOff x="528" y="816"/>
            <a:chExt cx="4979" cy="641"/>
          </a:xfrm>
        </p:grpSpPr>
        <p:grpSp>
          <p:nvGrpSpPr>
            <p:cNvPr id="3246554" name="Group 474">
              <a:extLst>
                <a:ext uri="{FF2B5EF4-FFF2-40B4-BE49-F238E27FC236}">
                  <a16:creationId xmlns:a16="http://schemas.microsoft.com/office/drawing/2014/main" id="{803D04FB-A85B-4D4F-B1C3-721409E42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816"/>
              <a:ext cx="639" cy="641"/>
              <a:chOff x="769" y="2495"/>
              <a:chExt cx="639" cy="641"/>
            </a:xfrm>
          </p:grpSpPr>
          <p:sp>
            <p:nvSpPr>
              <p:cNvPr id="3246555" name="Oval 475">
                <a:extLst>
                  <a:ext uri="{FF2B5EF4-FFF2-40B4-BE49-F238E27FC236}">
                    <a16:creationId xmlns:a16="http://schemas.microsoft.com/office/drawing/2014/main" id="{17AC09A6-C3CF-4C00-BA66-08848B9F2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95"/>
                <a:ext cx="160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246556" name="Oval 476">
                <a:extLst>
                  <a:ext uri="{FF2B5EF4-FFF2-40B4-BE49-F238E27FC236}">
                    <a16:creationId xmlns:a16="http://schemas.microsoft.com/office/drawing/2014/main" id="{0AAC9F88-395D-4A55-93EC-782850277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495"/>
                <a:ext cx="160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28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246557" name="Oval 477">
                <a:extLst>
                  <a:ext uri="{FF2B5EF4-FFF2-40B4-BE49-F238E27FC236}">
                    <a16:creationId xmlns:a16="http://schemas.microsoft.com/office/drawing/2014/main" id="{B48632CD-D64D-4E4A-A60B-0AD1331A7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2495"/>
                <a:ext cx="159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280">
                    <a:solidFill>
                      <a:schemeClr val="bg1"/>
                    </a:solidFill>
                  </a:rPr>
                  <a:t>-1</a:t>
                </a:r>
              </a:p>
            </p:txBody>
          </p:sp>
          <p:sp>
            <p:nvSpPr>
              <p:cNvPr id="3246558" name="Line 478">
                <a:extLst>
                  <a:ext uri="{FF2B5EF4-FFF2-40B4-BE49-F238E27FC236}">
                    <a16:creationId xmlns:a16="http://schemas.microsoft.com/office/drawing/2014/main" id="{E986B643-3590-4755-8C84-696550F0E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257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59" name="Line 479">
                <a:extLst>
                  <a:ext uri="{FF2B5EF4-FFF2-40B4-BE49-F238E27FC236}">
                    <a16:creationId xmlns:a16="http://schemas.microsoft.com/office/drawing/2014/main" id="{42B06213-AA63-47EB-8269-F106451FD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9" y="257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60" name="Oval 480">
                <a:extLst>
                  <a:ext uri="{FF2B5EF4-FFF2-40B4-BE49-F238E27FC236}">
                    <a16:creationId xmlns:a16="http://schemas.microsoft.com/office/drawing/2014/main" id="{64C092B4-8C80-43E7-AC92-3A69E3D06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160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246561" name="Oval 481">
                <a:extLst>
                  <a:ext uri="{FF2B5EF4-FFF2-40B4-BE49-F238E27FC236}">
                    <a16:creationId xmlns:a16="http://schemas.microsoft.com/office/drawing/2014/main" id="{6C91D411-5168-4277-906F-9546980D7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736"/>
                <a:ext cx="160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246562" name="Oval 482">
                <a:extLst>
                  <a:ext uri="{FF2B5EF4-FFF2-40B4-BE49-F238E27FC236}">
                    <a16:creationId xmlns:a16="http://schemas.microsoft.com/office/drawing/2014/main" id="{DDDBC078-D5B9-41A1-B927-F9AD195C8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2736"/>
                <a:ext cx="159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-1</a:t>
                </a:r>
              </a:p>
            </p:txBody>
          </p:sp>
          <p:sp>
            <p:nvSpPr>
              <p:cNvPr id="3246563" name="Line 483">
                <a:extLst>
                  <a:ext uri="{FF2B5EF4-FFF2-40B4-BE49-F238E27FC236}">
                    <a16:creationId xmlns:a16="http://schemas.microsoft.com/office/drawing/2014/main" id="{D91B5831-3FED-45A2-A21C-37B3824E8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281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64" name="Line 484">
                <a:extLst>
                  <a:ext uri="{FF2B5EF4-FFF2-40B4-BE49-F238E27FC236}">
                    <a16:creationId xmlns:a16="http://schemas.microsoft.com/office/drawing/2014/main" id="{AA069672-4291-48E0-B38A-0E60F49D7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9" y="281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65" name="Line 485">
                <a:extLst>
                  <a:ext uri="{FF2B5EF4-FFF2-40B4-BE49-F238E27FC236}">
                    <a16:creationId xmlns:a16="http://schemas.microsoft.com/office/drawing/2014/main" id="{C686A485-1A8E-4764-BB20-13766B6C5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" y="2655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66" name="Line 486">
                <a:extLst>
                  <a:ext uri="{FF2B5EF4-FFF2-40B4-BE49-F238E27FC236}">
                    <a16:creationId xmlns:a16="http://schemas.microsoft.com/office/drawing/2014/main" id="{B1ED40F4-BC5C-4054-83CA-4E7F40603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2655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67" name="Line 487">
                <a:extLst>
                  <a:ext uri="{FF2B5EF4-FFF2-40B4-BE49-F238E27FC236}">
                    <a16:creationId xmlns:a16="http://schemas.microsoft.com/office/drawing/2014/main" id="{874B95C3-BDC0-4882-B29A-D5C6F578B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8" y="2655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68" name="Oval 488">
                <a:extLst>
                  <a:ext uri="{FF2B5EF4-FFF2-40B4-BE49-F238E27FC236}">
                    <a16:creationId xmlns:a16="http://schemas.microsoft.com/office/drawing/2014/main" id="{94E5BF97-5459-4F9A-9AA3-66DE5967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76"/>
                <a:ext cx="160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246569" name="Oval 489">
                <a:extLst>
                  <a:ext uri="{FF2B5EF4-FFF2-40B4-BE49-F238E27FC236}">
                    <a16:creationId xmlns:a16="http://schemas.microsoft.com/office/drawing/2014/main" id="{366A84D5-F749-40C8-BB71-3777AD84F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160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246570" name="Oval 490">
                <a:extLst>
                  <a:ext uri="{FF2B5EF4-FFF2-40B4-BE49-F238E27FC236}">
                    <a16:creationId xmlns:a16="http://schemas.microsoft.com/office/drawing/2014/main" id="{0296A00C-853D-480D-BCF7-8DC18BF30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2976"/>
                <a:ext cx="159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-1</a:t>
                </a:r>
              </a:p>
            </p:txBody>
          </p:sp>
          <p:sp>
            <p:nvSpPr>
              <p:cNvPr id="3246571" name="Line 491">
                <a:extLst>
                  <a:ext uri="{FF2B5EF4-FFF2-40B4-BE49-F238E27FC236}">
                    <a16:creationId xmlns:a16="http://schemas.microsoft.com/office/drawing/2014/main" id="{3D5E8D2C-9F31-42A4-9393-C55039A7B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305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72" name="Line 492">
                <a:extLst>
                  <a:ext uri="{FF2B5EF4-FFF2-40B4-BE49-F238E27FC236}">
                    <a16:creationId xmlns:a16="http://schemas.microsoft.com/office/drawing/2014/main" id="{248B8A01-E6AB-4663-A264-BA7063028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9" y="305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73" name="Line 493">
                <a:extLst>
                  <a:ext uri="{FF2B5EF4-FFF2-40B4-BE49-F238E27FC236}">
                    <a16:creationId xmlns:a16="http://schemas.microsoft.com/office/drawing/2014/main" id="{B99F7F74-71B7-4240-92B2-2EF812671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" y="2896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74" name="Line 494">
                <a:extLst>
                  <a:ext uri="{FF2B5EF4-FFF2-40B4-BE49-F238E27FC236}">
                    <a16:creationId xmlns:a16="http://schemas.microsoft.com/office/drawing/2014/main" id="{D2CDCE2E-91D6-481E-88EE-390B100FC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2896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75" name="Line 495">
                <a:extLst>
                  <a:ext uri="{FF2B5EF4-FFF2-40B4-BE49-F238E27FC236}">
                    <a16:creationId xmlns:a16="http://schemas.microsoft.com/office/drawing/2014/main" id="{E1897F13-2BAB-4251-9D2E-1A9248401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8" y="2896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</p:grpSp>
        <p:grpSp>
          <p:nvGrpSpPr>
            <p:cNvPr id="3246589" name="Group 509">
              <a:extLst>
                <a:ext uri="{FF2B5EF4-FFF2-40B4-BE49-F238E27FC236}">
                  <a16:creationId xmlns:a16="http://schemas.microsoft.com/office/drawing/2014/main" id="{9F0AC16F-AD84-4798-8843-5D6CE941F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864"/>
              <a:ext cx="4979" cy="528"/>
              <a:chOff x="528" y="864"/>
              <a:chExt cx="4979" cy="528"/>
            </a:xfrm>
          </p:grpSpPr>
          <p:sp>
            <p:nvSpPr>
              <p:cNvPr id="3246580" name="Rectangle 500">
                <a:extLst>
                  <a:ext uri="{FF2B5EF4-FFF2-40B4-BE49-F238E27FC236}">
                    <a16:creationId xmlns:a16="http://schemas.microsoft.com/office/drawing/2014/main" id="{19F19E14-B916-4F62-AC0A-1F61A9EE5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912"/>
                <a:ext cx="10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800" dirty="0"/>
                  <a:t>Convolve with</a:t>
                </a:r>
              </a:p>
            </p:txBody>
          </p:sp>
          <p:pic>
            <p:nvPicPr>
              <p:cNvPr id="3246578" name="Picture 498">
                <a:extLst>
                  <a:ext uri="{FF2B5EF4-FFF2-40B4-BE49-F238E27FC236}">
                    <a16:creationId xmlns:a16="http://schemas.microsoft.com/office/drawing/2014/main" id="{6FE960B2-66F1-420A-AEA6-660F063369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864"/>
                <a:ext cx="497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46579" name="Line 499">
                <a:extLst>
                  <a:ext uri="{FF2B5EF4-FFF2-40B4-BE49-F238E27FC236}">
                    <a16:creationId xmlns:a16="http://schemas.microsoft.com/office/drawing/2014/main" id="{EE4C4697-0138-4F9F-A475-A29CC2A81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152"/>
                <a:ext cx="10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4267"/>
              </a:p>
            </p:txBody>
          </p:sp>
          <p:sp>
            <p:nvSpPr>
              <p:cNvPr id="3246581" name="Rectangle 501">
                <a:extLst>
                  <a:ext uri="{FF2B5EF4-FFF2-40B4-BE49-F238E27FC236}">
                    <a16:creationId xmlns:a16="http://schemas.microsoft.com/office/drawing/2014/main" id="{4DFD1391-9238-4B7D-9C9E-8E8BC0B06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929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800" dirty="0"/>
                  <a:t>Threshold</a:t>
                </a:r>
              </a:p>
            </p:txBody>
          </p:sp>
          <p:sp>
            <p:nvSpPr>
              <p:cNvPr id="3246582" name="Line 502">
                <a:extLst>
                  <a:ext uri="{FF2B5EF4-FFF2-40B4-BE49-F238E27FC236}">
                    <a16:creationId xmlns:a16="http://schemas.microsoft.com/office/drawing/2014/main" id="{C95C437B-B18E-4134-AE68-AAD601EB5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" y="1152"/>
                <a:ext cx="76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4267"/>
              </a:p>
            </p:txBody>
          </p:sp>
          <p:grpSp>
            <p:nvGrpSpPr>
              <p:cNvPr id="3246586" name="Group 506">
                <a:extLst>
                  <a:ext uri="{FF2B5EF4-FFF2-40B4-BE49-F238E27FC236}">
                    <a16:creationId xmlns:a16="http://schemas.microsoft.com/office/drawing/2014/main" id="{F05C6498-2CD2-4491-95EB-877EDC6D8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864"/>
                <a:ext cx="1008" cy="480"/>
                <a:chOff x="3984" y="864"/>
                <a:chExt cx="1008" cy="480"/>
              </a:xfrm>
            </p:grpSpPr>
            <p:sp>
              <p:nvSpPr>
                <p:cNvPr id="3246584" name="Line 504">
                  <a:extLst>
                    <a:ext uri="{FF2B5EF4-FFF2-40B4-BE49-F238E27FC236}">
                      <a16:creationId xmlns:a16="http://schemas.microsoft.com/office/drawing/2014/main" id="{044C6BC8-3B26-476B-AEB9-C8EEDCBD28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864"/>
                  <a:ext cx="0" cy="48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4267"/>
                </a:p>
              </p:txBody>
            </p:sp>
            <p:sp>
              <p:nvSpPr>
                <p:cNvPr id="3246585" name="Freeform 505">
                  <a:extLst>
                    <a:ext uri="{FF2B5EF4-FFF2-40B4-BE49-F238E27FC236}">
                      <a16:creationId xmlns:a16="http://schemas.microsoft.com/office/drawing/2014/main" id="{A931BE95-FE8C-4609-A53C-DED30FC65F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960"/>
                  <a:ext cx="1008" cy="192"/>
                </a:xfrm>
                <a:custGeom>
                  <a:avLst/>
                  <a:gdLst>
                    <a:gd name="T0" fmla="*/ 0 w 1008"/>
                    <a:gd name="T1" fmla="*/ 192 h 192"/>
                    <a:gd name="T2" fmla="*/ 576 w 1008"/>
                    <a:gd name="T3" fmla="*/ 192 h 192"/>
                    <a:gd name="T4" fmla="*/ 576 w 1008"/>
                    <a:gd name="T5" fmla="*/ 0 h 192"/>
                    <a:gd name="T6" fmla="*/ 1008 w 1008"/>
                    <a:gd name="T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08" h="192">
                      <a:moveTo>
                        <a:pt x="0" y="192"/>
                      </a:moveTo>
                      <a:lnTo>
                        <a:pt x="576" y="192"/>
                      </a:lnTo>
                      <a:lnTo>
                        <a:pt x="576" y="0"/>
                      </a:lnTo>
                      <a:lnTo>
                        <a:pt x="1008" y="0"/>
                      </a:lnTo>
                    </a:path>
                  </a:pathLst>
                </a:custGeom>
                <a:noFill/>
                <a:ln w="12700" cap="sq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4267"/>
                </a:p>
              </p:txBody>
            </p:sp>
          </p:grpSp>
          <p:pic>
            <p:nvPicPr>
              <p:cNvPr id="3246587" name="Picture 507">
                <a:extLst>
                  <a:ext uri="{FF2B5EF4-FFF2-40B4-BE49-F238E27FC236}">
                    <a16:creationId xmlns:a16="http://schemas.microsoft.com/office/drawing/2014/main" id="{CBE703C4-441D-4A05-B0D9-CD25D758D6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088" y="864"/>
                <a:ext cx="419" cy="4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3246588" name="Line 508">
                <a:extLst>
                  <a:ext uri="{FF2B5EF4-FFF2-40B4-BE49-F238E27FC236}">
                    <a16:creationId xmlns:a16="http://schemas.microsoft.com/office/drawing/2014/main" id="{74161159-D2B2-4454-8C71-DD2262D7C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152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4267"/>
              </a:p>
            </p:txBody>
          </p:sp>
        </p:grpSp>
      </p:grpSp>
      <p:grpSp>
        <p:nvGrpSpPr>
          <p:cNvPr id="3246615" name="Group 535">
            <a:extLst>
              <a:ext uri="{FF2B5EF4-FFF2-40B4-BE49-F238E27FC236}">
                <a16:creationId xmlns:a16="http://schemas.microsoft.com/office/drawing/2014/main" id="{031F4586-CB95-412C-90FD-4E897EBDCBB6}"/>
              </a:ext>
            </a:extLst>
          </p:cNvPr>
          <p:cNvGrpSpPr>
            <a:grpSpLocks/>
          </p:cNvGrpSpPr>
          <p:nvPr/>
        </p:nvGrpSpPr>
        <p:grpSpPr bwMode="auto">
          <a:xfrm>
            <a:off x="6068906" y="3686953"/>
            <a:ext cx="4190436" cy="3181208"/>
            <a:chOff x="2688" y="1631"/>
            <a:chExt cx="1856" cy="1409"/>
          </a:xfrm>
        </p:grpSpPr>
        <p:grpSp>
          <p:nvGrpSpPr>
            <p:cNvPr id="3246592" name="Group 512">
              <a:extLst>
                <a:ext uri="{FF2B5EF4-FFF2-40B4-BE49-F238E27FC236}">
                  <a16:creationId xmlns:a16="http://schemas.microsoft.com/office/drawing/2014/main" id="{1F07341D-3F04-472A-868E-A3D0D8049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631"/>
              <a:ext cx="639" cy="641"/>
              <a:chOff x="769" y="2495"/>
              <a:chExt cx="639" cy="641"/>
            </a:xfrm>
          </p:grpSpPr>
          <p:sp>
            <p:nvSpPr>
              <p:cNvPr id="3246593" name="Oval 513">
                <a:extLst>
                  <a:ext uri="{FF2B5EF4-FFF2-40B4-BE49-F238E27FC236}">
                    <a16:creationId xmlns:a16="http://schemas.microsoft.com/office/drawing/2014/main" id="{2C680FE6-ECC5-409A-8EB2-9752FE8AD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95"/>
                <a:ext cx="160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w13</a:t>
                </a:r>
              </a:p>
            </p:txBody>
          </p:sp>
          <p:sp>
            <p:nvSpPr>
              <p:cNvPr id="3246594" name="Oval 514">
                <a:extLst>
                  <a:ext uri="{FF2B5EF4-FFF2-40B4-BE49-F238E27FC236}">
                    <a16:creationId xmlns:a16="http://schemas.microsoft.com/office/drawing/2014/main" id="{07B9321B-72F0-443E-B508-813E0D62A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495"/>
                <a:ext cx="160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280">
                    <a:solidFill>
                      <a:schemeClr val="bg1"/>
                    </a:solidFill>
                  </a:rPr>
                  <a:t>w12</a:t>
                </a:r>
              </a:p>
            </p:txBody>
          </p:sp>
          <p:sp>
            <p:nvSpPr>
              <p:cNvPr id="3246595" name="Oval 515">
                <a:extLst>
                  <a:ext uri="{FF2B5EF4-FFF2-40B4-BE49-F238E27FC236}">
                    <a16:creationId xmlns:a16="http://schemas.microsoft.com/office/drawing/2014/main" id="{57DC1977-9D56-42F7-B526-CE82CC9B6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2495"/>
                <a:ext cx="159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280">
                    <a:solidFill>
                      <a:schemeClr val="bg1"/>
                    </a:solidFill>
                  </a:rPr>
                  <a:t>w11</a:t>
                </a:r>
              </a:p>
            </p:txBody>
          </p:sp>
          <p:sp>
            <p:nvSpPr>
              <p:cNvPr id="3246596" name="Line 516">
                <a:extLst>
                  <a:ext uri="{FF2B5EF4-FFF2-40B4-BE49-F238E27FC236}">
                    <a16:creationId xmlns:a16="http://schemas.microsoft.com/office/drawing/2014/main" id="{278AD524-3DF3-409E-847E-A175AF7AA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257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97" name="Line 517">
                <a:extLst>
                  <a:ext uri="{FF2B5EF4-FFF2-40B4-BE49-F238E27FC236}">
                    <a16:creationId xmlns:a16="http://schemas.microsoft.com/office/drawing/2014/main" id="{517E4F13-55E7-40CB-839B-513B68C52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9" y="257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598" name="Oval 518">
                <a:extLst>
                  <a:ext uri="{FF2B5EF4-FFF2-40B4-BE49-F238E27FC236}">
                    <a16:creationId xmlns:a16="http://schemas.microsoft.com/office/drawing/2014/main" id="{D4670B06-6560-45BF-9645-1B718C90B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160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w23</a:t>
                </a:r>
              </a:p>
            </p:txBody>
          </p:sp>
          <p:sp>
            <p:nvSpPr>
              <p:cNvPr id="3246599" name="Oval 519">
                <a:extLst>
                  <a:ext uri="{FF2B5EF4-FFF2-40B4-BE49-F238E27FC236}">
                    <a16:creationId xmlns:a16="http://schemas.microsoft.com/office/drawing/2014/main" id="{A8566245-0EFA-4F4E-B199-11E0F544F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736"/>
                <a:ext cx="160" cy="16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accent2"/>
                    </a:solidFill>
                  </a:rPr>
                  <a:t>w22</a:t>
                </a:r>
              </a:p>
            </p:txBody>
          </p:sp>
          <p:sp>
            <p:nvSpPr>
              <p:cNvPr id="3246600" name="Oval 520">
                <a:extLst>
                  <a:ext uri="{FF2B5EF4-FFF2-40B4-BE49-F238E27FC236}">
                    <a16:creationId xmlns:a16="http://schemas.microsoft.com/office/drawing/2014/main" id="{BAD48228-37D4-48B3-92BC-508A9C203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2736"/>
                <a:ext cx="159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w21</a:t>
                </a:r>
              </a:p>
            </p:txBody>
          </p:sp>
          <p:sp>
            <p:nvSpPr>
              <p:cNvPr id="3246601" name="Line 521">
                <a:extLst>
                  <a:ext uri="{FF2B5EF4-FFF2-40B4-BE49-F238E27FC236}">
                    <a16:creationId xmlns:a16="http://schemas.microsoft.com/office/drawing/2014/main" id="{40BF02C3-155C-4E99-AD7C-92257B9D7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281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602" name="Line 522">
                <a:extLst>
                  <a:ext uri="{FF2B5EF4-FFF2-40B4-BE49-F238E27FC236}">
                    <a16:creationId xmlns:a16="http://schemas.microsoft.com/office/drawing/2014/main" id="{23786E64-EB14-40FD-AF51-8CA4BE1DC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9" y="281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603" name="Line 523">
                <a:extLst>
                  <a:ext uri="{FF2B5EF4-FFF2-40B4-BE49-F238E27FC236}">
                    <a16:creationId xmlns:a16="http://schemas.microsoft.com/office/drawing/2014/main" id="{29E11255-54D7-4C66-BFF3-C31817889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" y="2655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604" name="Line 524">
                <a:extLst>
                  <a:ext uri="{FF2B5EF4-FFF2-40B4-BE49-F238E27FC236}">
                    <a16:creationId xmlns:a16="http://schemas.microsoft.com/office/drawing/2014/main" id="{029E970E-A370-4A70-B46D-0B84DFE2F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2655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605" name="Line 525">
                <a:extLst>
                  <a:ext uri="{FF2B5EF4-FFF2-40B4-BE49-F238E27FC236}">
                    <a16:creationId xmlns:a16="http://schemas.microsoft.com/office/drawing/2014/main" id="{039635A5-23F2-419A-A7CD-778EF83DF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8" y="2655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606" name="Oval 526">
                <a:extLst>
                  <a:ext uri="{FF2B5EF4-FFF2-40B4-BE49-F238E27FC236}">
                    <a16:creationId xmlns:a16="http://schemas.microsoft.com/office/drawing/2014/main" id="{81BD1644-A41A-4EC3-B7F4-55A7C9CC9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76"/>
                <a:ext cx="160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w33</a:t>
                </a:r>
              </a:p>
            </p:txBody>
          </p:sp>
          <p:sp>
            <p:nvSpPr>
              <p:cNvPr id="3246607" name="Oval 527">
                <a:extLst>
                  <a:ext uri="{FF2B5EF4-FFF2-40B4-BE49-F238E27FC236}">
                    <a16:creationId xmlns:a16="http://schemas.microsoft.com/office/drawing/2014/main" id="{456B1F34-B4B8-49C9-8E18-79276F063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160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w32</a:t>
                </a:r>
              </a:p>
            </p:txBody>
          </p:sp>
          <p:sp>
            <p:nvSpPr>
              <p:cNvPr id="3246608" name="Oval 528">
                <a:extLst>
                  <a:ext uri="{FF2B5EF4-FFF2-40B4-BE49-F238E27FC236}">
                    <a16:creationId xmlns:a16="http://schemas.microsoft.com/office/drawing/2014/main" id="{2F88C70C-B6AA-490E-BAA5-8661CEA82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2976"/>
                <a:ext cx="159" cy="160"/>
              </a:xfrm>
              <a:prstGeom prst="ellipse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22">
                    <a:solidFill>
                      <a:schemeClr val="bg1"/>
                    </a:solidFill>
                  </a:rPr>
                  <a:t>w31</a:t>
                </a:r>
              </a:p>
            </p:txBody>
          </p:sp>
          <p:sp>
            <p:nvSpPr>
              <p:cNvPr id="3246609" name="Line 529">
                <a:extLst>
                  <a:ext uri="{FF2B5EF4-FFF2-40B4-BE49-F238E27FC236}">
                    <a16:creationId xmlns:a16="http://schemas.microsoft.com/office/drawing/2014/main" id="{70EEC7C6-E3C2-4CBC-817D-F002469FD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305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610" name="Line 530">
                <a:extLst>
                  <a:ext uri="{FF2B5EF4-FFF2-40B4-BE49-F238E27FC236}">
                    <a16:creationId xmlns:a16="http://schemas.microsoft.com/office/drawing/2014/main" id="{F23D8DCE-81B9-4D88-9176-80F823257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9" y="305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611" name="Line 531">
                <a:extLst>
                  <a:ext uri="{FF2B5EF4-FFF2-40B4-BE49-F238E27FC236}">
                    <a16:creationId xmlns:a16="http://schemas.microsoft.com/office/drawing/2014/main" id="{8A875C25-E8B1-47BF-B740-8BD93B254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" y="2896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612" name="Line 532">
                <a:extLst>
                  <a:ext uri="{FF2B5EF4-FFF2-40B4-BE49-F238E27FC236}">
                    <a16:creationId xmlns:a16="http://schemas.microsoft.com/office/drawing/2014/main" id="{1D83D547-FD9B-431A-934F-9EC531EAE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2896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  <p:sp>
            <p:nvSpPr>
              <p:cNvPr id="3246613" name="Line 533">
                <a:extLst>
                  <a:ext uri="{FF2B5EF4-FFF2-40B4-BE49-F238E27FC236}">
                    <a16:creationId xmlns:a16="http://schemas.microsoft.com/office/drawing/2014/main" id="{8B114A56-6E27-4633-B26B-B8D635FDF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8" y="2896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4267"/>
              </a:p>
            </p:txBody>
          </p:sp>
        </p:grpSp>
        <p:sp>
          <p:nvSpPr>
            <p:cNvPr id="3246614" name="Oval 534">
              <a:extLst>
                <a:ext uri="{FF2B5EF4-FFF2-40B4-BE49-F238E27FC236}">
                  <a16:creationId xmlns:a16="http://schemas.microsoft.com/office/drawing/2014/main" id="{678DF29B-B19D-45A0-8066-D1889EDA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2880"/>
              <a:ext cx="160" cy="1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4267"/>
            </a:p>
          </p:txBody>
        </p:sp>
      </p:grpSp>
      <p:sp>
        <p:nvSpPr>
          <p:cNvPr id="316" name="Rectangle 315">
            <a:extLst>
              <a:ext uri="{FF2B5EF4-FFF2-40B4-BE49-F238E27FC236}">
                <a16:creationId xmlns:a16="http://schemas.microsoft.com/office/drawing/2014/main" id="{ECC73242-0E74-4385-8425-EC1F68552B3A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Feature extraction</a:t>
            </a:r>
          </a:p>
        </p:txBody>
      </p:sp>
      <p:pic>
        <p:nvPicPr>
          <p:cNvPr id="317" name="skillenza_logo_new (1).png" descr="skillenza_logo_new (1).png">
            <a:extLst>
              <a:ext uri="{FF2B5EF4-FFF2-40B4-BE49-F238E27FC236}">
                <a16:creationId xmlns:a16="http://schemas.microsoft.com/office/drawing/2014/main" id="{8013278A-FE1D-4A03-960C-1E241909A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0.125 3.33333E-6 L 0.12395 0.05555 L 2.77778E-6 0.05417 L 2.77778E-6 0.11111 L 0.125 0.10972 " pathEditMode="relative" ptsTypes="AAAAAA">
                                      <p:cBhvr>
                                        <p:cTn id="10" dur="5000" fill="hold"/>
                                        <p:tgtEl>
                                          <p:spTgt spid="3246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EB575C-09E4-4B41-863F-67EF82A67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39772"/>
              </p:ext>
            </p:extLst>
          </p:nvPr>
        </p:nvGraphicFramePr>
        <p:xfrm>
          <a:off x="1083732" y="3257550"/>
          <a:ext cx="10837336" cy="323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8">
                  <a:extLst>
                    <a:ext uri="{9D8B030D-6E8A-4147-A177-3AD203B41FA5}">
                      <a16:colId xmlns:a16="http://schemas.microsoft.com/office/drawing/2014/main" val="3857200717"/>
                    </a:ext>
                  </a:extLst>
                </a:gridCol>
                <a:gridCol w="5418668">
                  <a:extLst>
                    <a:ext uri="{9D8B030D-6E8A-4147-A177-3AD203B41FA5}">
                      <a16:colId xmlns:a16="http://schemas.microsoft.com/office/drawing/2014/main" val="27537702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+mj-lt"/>
                        </a:rPr>
                        <a:t>Standard Computers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+mj-lt"/>
                        </a:rPr>
                        <a:t>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9023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One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highly parallel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3251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GB" altLang="en-US" sz="2800" dirty="0">
                          <a:latin typeface="+mn-lt"/>
                          <a:cs typeface="Times New Roman" panose="02020603050405020304" pitchFamily="18" charset="0"/>
                        </a:rPr>
                        <a:t>fast processing units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800" dirty="0">
                          <a:latin typeface="+mn-lt"/>
                          <a:cs typeface="Times New Roman" panose="02020603050405020304" pitchFamily="18" charset="0"/>
                        </a:rPr>
                        <a:t>slow processing units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8214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GB" altLang="en-US" sz="2800" dirty="0">
                          <a:latin typeface="+mn-lt"/>
                          <a:cs typeface="Times New Roman" panose="02020603050405020304" pitchFamily="18" charset="0"/>
                        </a:rPr>
                        <a:t>reliable units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800" dirty="0">
                          <a:latin typeface="+mn-lt"/>
                          <a:cs typeface="Times New Roman" panose="02020603050405020304" pitchFamily="18" charset="0"/>
                        </a:rPr>
                        <a:t>unreliable units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3206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GB" altLang="en-US" sz="2800" dirty="0">
                          <a:latin typeface="+mn-lt"/>
                          <a:cs typeface="Times New Roman" panose="02020603050405020304" pitchFamily="18" charset="0"/>
                        </a:rPr>
                        <a:t>static infrastructure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800" dirty="0">
                          <a:latin typeface="+mn-lt"/>
                          <a:cs typeface="Times New Roman" panose="02020603050405020304" pitchFamily="18" charset="0"/>
                        </a:rPr>
                        <a:t>dynamic infrastructure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694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2CEE80D-DE03-4823-B493-3799AB3B01C2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Computers vs. Neural Networks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93944574-E1DB-4110-B8D2-D0E6207C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Thank You"/>
          <p:cNvSpPr txBox="1"/>
          <p:nvPr/>
        </p:nvSpPr>
        <p:spPr>
          <a:xfrm>
            <a:off x="1038955" y="4337978"/>
            <a:ext cx="10926890" cy="2068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16200"/>
              </a:lnSpc>
              <a:spcBef>
                <a:spcPts val="0"/>
              </a:spcBef>
              <a:defRPr sz="69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Thank You</a:t>
            </a:r>
          </a:p>
        </p:txBody>
      </p:sp>
      <p:pic>
        <p:nvPicPr>
          <p:cNvPr id="181" name="skillenza_icon.png" descr="skillenza_icon.png"/>
          <p:cNvPicPr>
            <a:picLocks noChangeAspect="1"/>
          </p:cNvPicPr>
          <p:nvPr/>
        </p:nvPicPr>
        <p:blipFill>
          <a:blip r:embed="rId2">
            <a:alphaModFix amt="7066"/>
          </a:blip>
          <a:srcRect t="965" r="84"/>
          <a:stretch>
            <a:fillRect/>
          </a:stretch>
        </p:blipFill>
        <p:spPr>
          <a:xfrm rot="10500901">
            <a:off x="1918786" y="-54450"/>
            <a:ext cx="9167321" cy="9086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95" y="3238500"/>
            <a:ext cx="1922208" cy="1295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119338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45F2BD9B-203B-4481-A712-83A0857A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494" y="2675672"/>
            <a:ext cx="11283784" cy="440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8000" tIns="66560" rIns="128000" bIns="66560">
            <a:spAutoFit/>
          </a:bodyPr>
          <a:lstStyle>
            <a:lvl1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D34817"/>
              </a:buClr>
              <a:buSzPct val="85000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basic reasons why we are interested in building artificial neural networks (ANNs):</a:t>
            </a:r>
          </a:p>
          <a:p>
            <a:pPr>
              <a:lnSpc>
                <a:spcPct val="100000"/>
              </a:lnSpc>
              <a:buClr>
                <a:srgbClr val="0070C0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viewpoint:</a:t>
            </a:r>
            <a:r>
              <a:rPr lang="en-GB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problems such as character recognition or the prediction of future states of a system require massively parallel and  adaptive processing.</a:t>
            </a:r>
          </a:p>
          <a:p>
            <a:pPr>
              <a:lnSpc>
                <a:spcPct val="100000"/>
              </a:lnSpc>
              <a:buClr>
                <a:srgbClr val="0070C0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 viewpoint:</a:t>
            </a:r>
            <a:r>
              <a:rPr lang="en-GB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ANNs can be used to replicate and simulate components of the human (or animal) brain, thereby giving us insight into natural information processing.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1C0AC-6CD6-4F3C-8F59-8A6E9E485170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Why Artificial Neural Networks?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01358DEA-92E3-448D-B071-A7EF0B12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08B693EB-8AE2-4E8C-84E6-72A4A3EC6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" y="2275563"/>
            <a:ext cx="12354560" cy="520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336550" indent="-336550"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 marL="736600" indent="-336550"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“building blocks” of neural networks are the </a:t>
            </a:r>
            <a:r>
              <a:rPr lang="en-GB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7250" lvl="1" indent="-457200">
              <a:lnSpc>
                <a:spcPct val="100000"/>
              </a:lnSpc>
              <a:buClr>
                <a:srgbClr val="0070C0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GB" altLang="en-US" sz="2800" dirty="0">
                <a:cs typeface="Times New Roman" panose="02020603050405020304" pitchFamily="18" charset="0"/>
              </a:rPr>
              <a:t>In technical systems, we also refer to them as </a:t>
            </a:r>
            <a:r>
              <a:rPr lang="en-GB" altLang="en-US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units</a:t>
            </a:r>
            <a:r>
              <a:rPr lang="en-GB" altLang="en-US" sz="2800" dirty="0">
                <a:cs typeface="Times New Roman" panose="02020603050405020304" pitchFamily="18" charset="0"/>
              </a:rPr>
              <a:t> or </a:t>
            </a:r>
            <a:r>
              <a:rPr lang="en-GB" altLang="en-US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nodes</a:t>
            </a:r>
            <a:r>
              <a:rPr lang="en-GB" altLang="en-US" sz="2800" dirty="0"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0070C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Basically, each neuron</a:t>
            </a:r>
          </a:p>
          <a:p>
            <a:pPr marL="857250" lvl="1" indent="-457200">
              <a:lnSpc>
                <a:spcPct val="100000"/>
              </a:lnSpc>
              <a:buClr>
                <a:srgbClr val="0070C0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GB" altLang="en-US" sz="2800" dirty="0">
                <a:cs typeface="Times New Roman" panose="02020603050405020304" pitchFamily="18" charset="0"/>
              </a:rPr>
              <a:t>receives </a:t>
            </a:r>
            <a:r>
              <a:rPr lang="en-GB" altLang="en-US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input</a:t>
            </a:r>
            <a:r>
              <a:rPr lang="en-GB" alt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cs typeface="Times New Roman" panose="02020603050405020304" pitchFamily="18" charset="0"/>
              </a:rPr>
              <a:t>from many other neurons.</a:t>
            </a:r>
          </a:p>
          <a:p>
            <a:pPr marL="857250" lvl="1" indent="-457200">
              <a:lnSpc>
                <a:spcPct val="100000"/>
              </a:lnSpc>
              <a:buClr>
                <a:srgbClr val="0070C0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GB" altLang="en-US" sz="2800" dirty="0">
                <a:cs typeface="Times New Roman" panose="02020603050405020304" pitchFamily="18" charset="0"/>
              </a:rPr>
              <a:t>changes its internal state (</a:t>
            </a:r>
            <a:r>
              <a:rPr lang="en-GB" altLang="en-US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activation</a:t>
            </a:r>
            <a:r>
              <a:rPr lang="en-GB" altLang="en-US" sz="2800" dirty="0">
                <a:cs typeface="Times New Roman" panose="02020603050405020304" pitchFamily="18" charset="0"/>
              </a:rPr>
              <a:t>) based on the current input.</a:t>
            </a:r>
          </a:p>
          <a:p>
            <a:pPr marL="857250" lvl="1" indent="-457200">
              <a:lnSpc>
                <a:spcPct val="100000"/>
              </a:lnSpc>
              <a:buClr>
                <a:srgbClr val="0070C0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GB" altLang="en-US" sz="2800" dirty="0">
                <a:cs typeface="Times New Roman" panose="02020603050405020304" pitchFamily="18" charset="0"/>
              </a:rPr>
              <a:t>sends </a:t>
            </a:r>
            <a:r>
              <a:rPr lang="en-GB" altLang="en-US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one output signal</a:t>
            </a:r>
            <a:r>
              <a:rPr lang="en-GB" alt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cs typeface="Times New Roman" panose="02020603050405020304" pitchFamily="18" charset="0"/>
              </a:rPr>
              <a:t>to many other neurons, possibly including its input neurons (recurrent network).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6DEC0-DD59-4001-9CDF-51E815CB88B9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Artificial Neural Networks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3F0C6490-A56A-4C7E-85D2-512A8011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97537F1A-527A-4FD5-AA7C-2FDBB9B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24" y="2641305"/>
            <a:ext cx="12354560" cy="369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336550" indent="-336550"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90000"/>
              </a:lnSpc>
              <a:buClr>
                <a:srgbClr val="0070C0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transmitted as a series of electric impulses, so-called </a:t>
            </a:r>
            <a:r>
              <a:rPr lang="en-GB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spikes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0070C0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these spikes encodes the information.</a:t>
            </a:r>
          </a:p>
          <a:p>
            <a:pPr>
              <a:lnSpc>
                <a:spcPct val="90000"/>
              </a:lnSpc>
              <a:buClr>
                <a:srgbClr val="0070C0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biological systems, one neuron can be connected to as many as </a:t>
            </a:r>
            <a:r>
              <a:rPr lang="en-GB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10,000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neurons.</a:t>
            </a:r>
          </a:p>
          <a:p>
            <a:pPr>
              <a:lnSpc>
                <a:spcPct val="90000"/>
              </a:lnSpc>
              <a:buClr>
                <a:srgbClr val="0070C0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a neuron receives its information from other neurons in a confined area, its so-called </a:t>
            </a:r>
            <a:r>
              <a:rPr lang="en-GB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FCFD2-8739-4268-AD7D-C580F2A7C871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Artificial Neural Networks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id="{CF684706-B122-4FBC-982D-532F26A7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99EC2F4C-0BC6-4F8C-9D02-D687101FD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65" y="1731637"/>
            <a:ext cx="12354560" cy="325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 (ANN) is either a </a:t>
            </a:r>
            <a:r>
              <a:rPr lang="en-GB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GB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strives to simulate the information processing capabilities of its biological exemplar. ANNs are typically composed of a great number of interconnected artificial neurons. The artificial neurons are simplified models of their biological counterparts.</a:t>
            </a:r>
          </a:p>
          <a:p>
            <a:pPr>
              <a:lnSpc>
                <a:spcPct val="100000"/>
              </a:lnSpc>
              <a:spcBef>
                <a:spcPts val="818"/>
              </a:spcBef>
              <a:buClr>
                <a:srgbClr val="0070C0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is a technique for solving problems by constructing software that works like our brains. 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E140F512-1449-4FD2-92A8-58A7E933E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41" y="6395351"/>
            <a:ext cx="3698463" cy="210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6687E7-62D4-4FF2-8C77-46C444EEC395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ANNs work?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2EC0BFCE-FBB4-4212-B889-08613B7C1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8387756B-9E20-4A57-AC9A-A2F2FAECC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1408854"/>
            <a:ext cx="12354560" cy="139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>
            <a:spAutoFit/>
          </a:bodyPr>
          <a:lstStyle>
            <a:lvl1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 marL="820738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lvl="2">
              <a:spcBef>
                <a:spcPts val="533"/>
              </a:spcBef>
              <a:buClr>
                <a:srgbClr val="0070C0"/>
              </a:buClr>
              <a:buSzPct val="85000"/>
              <a:buFont typeface="Wingdings" panose="05000000000000000000" pitchFamily="2" charset="2"/>
              <a:buChar char=""/>
            </a:pPr>
            <a:r>
              <a:rPr lang="en-GB" altLang="en-US" sz="2844" dirty="0">
                <a:latin typeface="Perpetua" panose="02020502060401020303" pitchFamily="18" charset="0"/>
              </a:rPr>
              <a:t>The Brain is A massively parallel information processing system.</a:t>
            </a:r>
          </a:p>
          <a:p>
            <a:pPr lvl="2">
              <a:spcBef>
                <a:spcPts val="533"/>
              </a:spcBef>
              <a:buClr>
                <a:srgbClr val="0070C0"/>
              </a:buClr>
              <a:buSzPct val="85000"/>
              <a:buFont typeface="Wingdings" panose="05000000000000000000" pitchFamily="2" charset="2"/>
              <a:buChar char=""/>
            </a:pPr>
            <a:r>
              <a:rPr lang="en-GB" altLang="en-US" sz="2844" dirty="0">
                <a:latin typeface="Perpetua" panose="02020502060401020303" pitchFamily="18" charset="0"/>
              </a:rPr>
              <a:t>Our brains are a huge network of processing elements. A typical brain contains a network of 10 billion neurons.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5F1C477E-2EEE-43A1-AF05-4EE5714D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32" y="3931625"/>
            <a:ext cx="7911253" cy="379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B4A035-E74B-43AA-9778-F0861432E0E6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 our brains work?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1A9D87DF-CE22-4E0B-96C4-422E09496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1480</Words>
  <Application>Microsoft Office PowerPoint</Application>
  <PresentationFormat>Custom</PresentationFormat>
  <Paragraphs>267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Arial</vt:lpstr>
      <vt:lpstr>Avenir Book</vt:lpstr>
      <vt:lpstr>Avenir Heavy</vt:lpstr>
      <vt:lpstr>Avenir Medium</vt:lpstr>
      <vt:lpstr>Century Gothic</vt:lpstr>
      <vt:lpstr>Courier New</vt:lpstr>
      <vt:lpstr>Helvetica Neue</vt:lpstr>
      <vt:lpstr>Helvetica Neue Medium</vt:lpstr>
      <vt:lpstr>Helvetica Neue Thin</vt:lpstr>
      <vt:lpstr>Marlett</vt:lpstr>
      <vt:lpstr>Perpetua</vt:lpstr>
      <vt:lpstr>Times New Roman</vt:lpstr>
      <vt:lpstr>Wingdings</vt:lpstr>
      <vt:lpstr>Wingdings 2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</dc:creator>
  <cp:lastModifiedBy>Ashok kumar</cp:lastModifiedBy>
  <cp:revision>381</cp:revision>
  <dcterms:modified xsi:type="dcterms:W3CDTF">2020-09-24T19:40:49Z</dcterms:modified>
</cp:coreProperties>
</file>