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80" r:id="rId3"/>
    <p:sldId id="281" r:id="rId4"/>
    <p:sldId id="282" r:id="rId5"/>
    <p:sldId id="283" r:id="rId6"/>
    <p:sldId id="284" r:id="rId7"/>
    <p:sldId id="285" r:id="rId8"/>
    <p:sldId id="286" r:id="rId9"/>
    <p:sldId id="287" r:id="rId10"/>
    <p:sldId id="288" r:id="rId11"/>
    <p:sldId id="289" r:id="rId12"/>
    <p:sldId id="291" r:id="rId13"/>
    <p:sldId id="292" r:id="rId14"/>
    <p:sldId id="293" r:id="rId15"/>
    <p:sldId id="294" r:id="rId16"/>
    <p:sldId id="295" r:id="rId17"/>
    <p:sldId id="296" r:id="rId18"/>
    <p:sldId id="297" r:id="rId19"/>
    <p:sldId id="298" r:id="rId20"/>
    <p:sldId id="299" r:id="rId21"/>
    <p:sldId id="300" r:id="rId22"/>
    <p:sldId id="301"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308324"/>
          </a:xfrm>
          <a:prstGeom prst="rect"/>
          <a:noFill/>
        </p:spPr>
        <p:txBody>
          <a:bodyPr rtlCol="0" wrap="square">
            <a:spAutoFit/>
          </a:bodyPr>
          <a:p>
            <a:r>
              <a:rPr dirty="0" sz="2400" lang="en-US"/>
              <a:t>STUDENT NAME</a:t>
            </a:r>
            <a:r>
              <a:rPr dirty="0" sz="2400" lang="en-AI"/>
              <a:t>   </a:t>
            </a:r>
            <a:r>
              <a:rPr dirty="0" sz="2400" lang="en-US"/>
              <a:t>:</a:t>
            </a:r>
            <a:r>
              <a:rPr dirty="0" sz="2400" lang="en-AI"/>
              <a:t>  </a:t>
            </a:r>
            <a:r>
              <a:rPr altLang="en-GB" dirty="0" sz="2400" lang="en-US"/>
              <a:t>A</a:t>
            </a:r>
            <a:r>
              <a:rPr altLang="en-GB" dirty="0" sz="2400" lang="en-US"/>
              <a:t>s</a:t>
            </a:r>
            <a:r>
              <a:rPr altLang="en-GB" dirty="0" sz="2400" lang="en-US"/>
              <a:t>h</a:t>
            </a:r>
            <a:r>
              <a:rPr altLang="en-GB" dirty="0" sz="2400" lang="en-US"/>
              <a:t>w</a:t>
            </a:r>
            <a:r>
              <a:rPr altLang="en-GB" dirty="0" sz="2400" lang="en-US"/>
              <a:t>i</a:t>
            </a:r>
            <a:r>
              <a:rPr altLang="en-GB" dirty="0" sz="2400" lang="en-US"/>
              <a:t>ni </a:t>
            </a:r>
            <a:r>
              <a:rPr altLang="en-GB" dirty="0" sz="2400" lang="en-US"/>
              <a:t>M </a:t>
            </a:r>
            <a:endParaRPr dirty="0" sz="2400" lang="en-AI"/>
          </a:p>
          <a:p>
            <a:r>
              <a:rPr dirty="0" sz="2400" lang="en-US"/>
              <a:t>REGISTER NO</a:t>
            </a:r>
            <a:r>
              <a:rPr dirty="0" sz="2400" lang="en-AI"/>
              <a:t>        </a:t>
            </a:r>
            <a:r>
              <a:rPr dirty="0" sz="2400" lang="en-US"/>
              <a:t>:</a:t>
            </a:r>
            <a:r>
              <a:rPr dirty="0" sz="2400" lang="en-AI"/>
              <a:t>  22011110360</a:t>
            </a:r>
            <a:r>
              <a:rPr altLang="en-GB" dirty="0" sz="2400" lang="en-US"/>
              <a:t>0</a:t>
            </a:r>
            <a:r>
              <a:rPr altLang="en-GB" dirty="0" sz="2400" lang="en-US"/>
              <a:t>5</a:t>
            </a:r>
            <a:endParaRPr dirty="0" sz="2400" lang="en-AI"/>
          </a:p>
          <a:p>
            <a:r>
              <a:rPr dirty="0" sz="2400" lang="en-AI"/>
              <a:t>NM ID                     : </a:t>
            </a:r>
            <a:r>
              <a:rPr sz="2400" lang="en-IN"/>
              <a:t>asunm111unm1112201111036032</a:t>
            </a:r>
            <a:r>
              <a:rPr sz="2400" lang="en-AI"/>
              <a:t>  </a:t>
            </a:r>
            <a:endParaRPr dirty="0" sz="2400" lang="en-US"/>
          </a:p>
          <a:p>
            <a:r>
              <a:rPr dirty="0" sz="2400" lang="en-US"/>
              <a:t>DEPARTMENT</a:t>
            </a:r>
            <a:r>
              <a:rPr dirty="0" sz="2400" lang="en-AI"/>
              <a:t>       </a:t>
            </a:r>
            <a:r>
              <a:rPr dirty="0" sz="2400" lang="en-US"/>
              <a:t>:</a:t>
            </a:r>
            <a:r>
              <a:rPr dirty="0" sz="2400" lang="en-AI"/>
              <a:t>   B.COM (GENERAL) 3rd YEAR</a:t>
            </a:r>
            <a:endParaRPr dirty="0" sz="2400" lang="en-US"/>
          </a:p>
          <a:p>
            <a:r>
              <a:rPr dirty="0" sz="2400" lang="en-US"/>
              <a:t>COLLEGE</a:t>
            </a:r>
            <a:r>
              <a:rPr dirty="0" sz="2400" lang="en-AI"/>
              <a:t>                :   L. N GOVERNMENT COLLEGE PONNERI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262979"/>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p:txBody>
          <a:bodyPr/>
          <a:p>
            <a:r>
              <a:rPr dirty="0" lang="en-AI"/>
              <a:t>MODELLING</a:t>
            </a:r>
          </a:p>
        </p:txBody>
      </p:sp>
      <p:sp>
        <p:nvSpPr>
          <p:cNvPr id="1048688" name="TextBox 5"/>
          <p:cNvSpPr txBox="1"/>
          <p:nvPr/>
        </p:nvSpPr>
        <p:spPr>
          <a:xfrm>
            <a:off x="755332" y="1295400"/>
            <a:ext cx="9877921" cy="4893647"/>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p:txBody>
          <a:bodyPr/>
          <a:p>
            <a:r>
              <a:rPr dirty="0" lang="en-AI"/>
              <a:t>MODELLING</a:t>
            </a:r>
          </a:p>
        </p:txBody>
      </p:sp>
      <p:sp>
        <p:nvSpPr>
          <p:cNvPr id="1048690" name="TextBox 3"/>
          <p:cNvSpPr txBox="1"/>
          <p:nvPr/>
        </p:nvSpPr>
        <p:spPr>
          <a:xfrm>
            <a:off x="755332" y="1295400"/>
            <a:ext cx="9877921" cy="4154984"/>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41632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p:txBody>
          <a:bodyPr/>
          <a:p>
            <a:r>
              <a:rPr dirty="0" lang="en-AI"/>
              <a:t>EXPLANATION ;</a:t>
            </a:r>
          </a:p>
        </p:txBody>
      </p:sp>
      <p:sp>
        <p:nvSpPr>
          <p:cNvPr id="1048704" name="TextBox 3"/>
          <p:cNvSpPr txBox="1"/>
          <p:nvPr/>
        </p:nvSpPr>
        <p:spPr>
          <a:xfrm>
            <a:off x="1143000" y="1859339"/>
            <a:ext cx="7239000" cy="4154984"/>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4893647"/>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51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465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524315"/>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4893647"/>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51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6695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51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774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308324"/>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308324"/>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55332" y="1295400"/>
            <a:ext cx="9877921" cy="563231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53943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Raj R</cp:lastModifiedBy>
  <dcterms:created xsi:type="dcterms:W3CDTF">2024-03-29T04:07:22Z</dcterms:created>
  <dcterms:modified xsi:type="dcterms:W3CDTF">2024-09-11T07:18:21Z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daac513018c74c57af0f2da734a43647</vt:lpwstr>
  </property>
</Properties>
</file>