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i Prakash" userId="f7c515e2927cb703" providerId="LiveId" clId="{5F9EE8D9-2F48-44E9-A992-7422BF43804A}"/>
    <pc:docChg chg="modSld">
      <pc:chgData name="Ashwini Prakash" userId="f7c515e2927cb703" providerId="LiveId" clId="{5F9EE8D9-2F48-44E9-A992-7422BF43804A}" dt="2024-07-14T11:46:54.545" v="1" actId="20577"/>
      <pc:docMkLst>
        <pc:docMk/>
      </pc:docMkLst>
      <pc:sldChg chg="modSp mod">
        <pc:chgData name="Ashwini Prakash" userId="f7c515e2927cb703" providerId="LiveId" clId="{5F9EE8D9-2F48-44E9-A992-7422BF43804A}" dt="2024-07-14T11:46:54.545" v="1" actId="20577"/>
        <pc:sldMkLst>
          <pc:docMk/>
          <pc:sldMk cId="3106249412" sldId="259"/>
        </pc:sldMkLst>
        <pc:spChg chg="mod">
          <ac:chgData name="Ashwini Prakash" userId="f7c515e2927cb703" providerId="LiveId" clId="{5F9EE8D9-2F48-44E9-A992-7422BF43804A}" dt="2024-07-14T11:46:54.545" v="1" actId="20577"/>
          <ac:spMkLst>
            <pc:docMk/>
            <pc:sldMk cId="3106249412" sldId="259"/>
            <ac:spMk id="6" creationId="{FF192EC5-AA41-2C47-2C4F-0284CCD751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2023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Ashwini Prakash</cp:lastModifiedBy>
  <cp:revision>8</cp:revision>
  <dcterms:created xsi:type="dcterms:W3CDTF">2024-02-05T09:30:29Z</dcterms:created>
  <dcterms:modified xsi:type="dcterms:W3CDTF">2024-07-14T11:47:02Z</dcterms:modified>
</cp:coreProperties>
</file>