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1"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400" b="1" dirty="0"/>
            <a:t>Transaction Between Two Parties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Fraud Flagging</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400" b="1" dirty="0"/>
            <a:t>Redis Storage</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Stream append log</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400" b="1" dirty="0"/>
            <a:t>Disjointed Model Retuning</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Model Retuning &amp; Assessment (Self Defined Time Period)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Transaction Between Two Parties</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Fraud Flagging</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Redis Storage</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Stream append log</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b="1" kern="1200" dirty="0"/>
            <a:t>Disjointed Model Retuning</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Model Retuning &amp; Assessment (Self Defined Time Period)</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ETHEREUM TRANSACTION FRAUD FLAGGING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Ashwin Krishnan (MSC-C.S. Computer science sies Nerul)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727F-3C72-AC91-14FE-4294A5036DEC}"/>
              </a:ext>
            </a:extLst>
          </p:cNvPr>
          <p:cNvSpPr>
            <a:spLocks noGrp="1"/>
          </p:cNvSpPr>
          <p:nvPr>
            <p:ph type="title"/>
          </p:nvPr>
        </p:nvSpPr>
        <p:spPr/>
        <p:txBody>
          <a:bodyPr/>
          <a:lstStyle/>
          <a:p>
            <a:r>
              <a:rPr lang="en-IN" dirty="0"/>
              <a:t>ETHEREUM &amp; CRYPTO-CURRENCY</a:t>
            </a:r>
          </a:p>
        </p:txBody>
      </p:sp>
      <p:sp>
        <p:nvSpPr>
          <p:cNvPr id="3" name="Content Placeholder 2">
            <a:extLst>
              <a:ext uri="{FF2B5EF4-FFF2-40B4-BE49-F238E27FC236}">
                <a16:creationId xmlns:a16="http://schemas.microsoft.com/office/drawing/2014/main" id="{73DC6218-A2F0-8D20-4EB4-30557523DA03}"/>
              </a:ext>
            </a:extLst>
          </p:cNvPr>
          <p:cNvSpPr>
            <a:spLocks noGrp="1"/>
          </p:cNvSpPr>
          <p:nvPr>
            <p:ph idx="1"/>
          </p:nvPr>
        </p:nvSpPr>
        <p:spPr/>
        <p:txBody>
          <a:bodyPr/>
          <a:lstStyle/>
          <a:p>
            <a:r>
              <a:rPr lang="en-US" sz="1800" dirty="0">
                <a:effectLst/>
                <a:latin typeface="Calibri" panose="020F0502020204030204" pitchFamily="34" charset="0"/>
                <a:ea typeface="Consolas" panose="020B0609020204030204" pitchFamily="49" charset="0"/>
              </a:rPr>
              <a:t>Cryptocurrency is a type of digital currency that operates independently of a central bank or government. It utilizes blockchain technology, which is a decentralized ledger that records transactions across a network of computers</a:t>
            </a:r>
          </a:p>
          <a:p>
            <a:r>
              <a:rPr lang="en-US" sz="1800" dirty="0">
                <a:effectLst/>
                <a:latin typeface="Calibri" panose="020F0502020204030204" pitchFamily="34" charset="0"/>
                <a:ea typeface="Consolas" panose="020B0609020204030204" pitchFamily="49" charset="0"/>
              </a:rPr>
              <a:t>Ethereum is unique because it allows developers to create decentralized applications (</a:t>
            </a:r>
            <a:r>
              <a:rPr lang="en-US" sz="1800" dirty="0" err="1">
                <a:effectLst/>
                <a:latin typeface="Calibri" panose="020F0502020204030204" pitchFamily="34" charset="0"/>
                <a:ea typeface="Consolas" panose="020B0609020204030204" pitchFamily="49" charset="0"/>
              </a:rPr>
              <a:t>Dapps</a:t>
            </a:r>
            <a:r>
              <a:rPr lang="en-US" sz="1800" dirty="0">
                <a:effectLst/>
                <a:latin typeface="Calibri" panose="020F0502020204030204" pitchFamily="34" charset="0"/>
                <a:ea typeface="Consolas" panose="020B0609020204030204" pitchFamily="49" charset="0"/>
              </a:rPr>
              <a:t>) on its blockchain</a:t>
            </a:r>
            <a:r>
              <a:rPr lang="en-US" sz="1800" dirty="0">
                <a:latin typeface="Calibri" panose="020F0502020204030204" pitchFamily="34" charset="0"/>
                <a:ea typeface="Consolas" panose="020B0609020204030204" pitchFamily="49" charset="0"/>
              </a:rPr>
              <a:t>.</a:t>
            </a:r>
          </a:p>
          <a:p>
            <a:r>
              <a:rPr lang="en-US" sz="1800">
                <a:effectLst/>
                <a:latin typeface="Calibri" panose="020F0502020204030204" pitchFamily="34" charset="0"/>
                <a:ea typeface="Consolas" panose="020B0609020204030204" pitchFamily="49" charset="0"/>
              </a:rPr>
              <a:t>Ethereum has its own cryptocurrency called Ether (ETH), which is used to pay for transactions and to incentivize miners to secure the network</a:t>
            </a:r>
            <a:endParaRPr lang="en-US" sz="1800" dirty="0">
              <a:latin typeface="Calibri" panose="020F0502020204030204" pitchFamily="34" charset="0"/>
              <a:ea typeface="Consolas" panose="020B0609020204030204" pitchFamily="49" charset="0"/>
            </a:endParaRPr>
          </a:p>
          <a:p>
            <a:endParaRPr lang="en-IN" dirty="0"/>
          </a:p>
        </p:txBody>
      </p:sp>
    </p:spTree>
    <p:extLst>
      <p:ext uri="{BB962C8B-B14F-4D97-AF65-F5344CB8AC3E}">
        <p14:creationId xmlns:p14="http://schemas.microsoft.com/office/powerpoint/2010/main" val="4383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Pipeline workflow</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721210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4B89-277F-F6C6-76B4-04428009A73A}"/>
              </a:ext>
            </a:extLst>
          </p:cNvPr>
          <p:cNvSpPr>
            <a:spLocks noGrp="1"/>
          </p:cNvSpPr>
          <p:nvPr>
            <p:ph type="title"/>
          </p:nvPr>
        </p:nvSpPr>
        <p:spPr/>
        <p:txBody>
          <a:bodyPr/>
          <a:lstStyle/>
          <a:p>
            <a:r>
              <a:rPr lang="en-IN" dirty="0"/>
              <a:t>CICD - Redis Streams &amp; Fraud FLAGGING</a:t>
            </a:r>
          </a:p>
        </p:txBody>
      </p:sp>
      <p:sp>
        <p:nvSpPr>
          <p:cNvPr id="3" name="Content Placeholder 2">
            <a:extLst>
              <a:ext uri="{FF2B5EF4-FFF2-40B4-BE49-F238E27FC236}">
                <a16:creationId xmlns:a16="http://schemas.microsoft.com/office/drawing/2014/main" id="{69E5B05E-D534-EC8B-9C74-A81CC2074599}"/>
              </a:ext>
            </a:extLst>
          </p:cNvPr>
          <p:cNvSpPr>
            <a:spLocks noGrp="1"/>
          </p:cNvSpPr>
          <p:nvPr>
            <p:ph idx="1"/>
          </p:nvPr>
        </p:nvSpPr>
        <p:spPr/>
        <p:txBody>
          <a:bodyPr/>
          <a:lstStyle/>
          <a:p>
            <a:r>
              <a:rPr lang="en-IN" dirty="0"/>
              <a:t>The Project uses a Continuous Integration &amp; Continuous Deployment Approach where the fraud detection model is served using an API and can be retrained on the fly resulting in no down time.</a:t>
            </a:r>
          </a:p>
          <a:p>
            <a:r>
              <a:rPr lang="en-IN" dirty="0"/>
              <a:t>The transactions are stored with the risk flag in an append only log data structure provided by Redis known as Redis-Streams.</a:t>
            </a:r>
          </a:p>
          <a:p>
            <a:r>
              <a:rPr lang="en-IN" dirty="0"/>
              <a:t>The fraud detection model uses an XG-Boost Model to combat multiple dimensions that determine a fraud.</a:t>
            </a:r>
          </a:p>
        </p:txBody>
      </p:sp>
    </p:spTree>
    <p:extLst>
      <p:ext uri="{BB962C8B-B14F-4D97-AF65-F5344CB8AC3E}">
        <p14:creationId xmlns:p14="http://schemas.microsoft.com/office/powerpoint/2010/main" val="60259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644D-AFAC-79E7-461C-03DFD5835A3C}"/>
              </a:ext>
            </a:extLst>
          </p:cNvPr>
          <p:cNvSpPr>
            <a:spLocks noGrp="1"/>
          </p:cNvSpPr>
          <p:nvPr>
            <p:ph type="title"/>
          </p:nvPr>
        </p:nvSpPr>
        <p:spPr/>
        <p:txBody>
          <a:bodyPr/>
          <a:lstStyle/>
          <a:p>
            <a:r>
              <a:rPr lang="en-IN" dirty="0"/>
              <a:t>System Design</a:t>
            </a:r>
          </a:p>
        </p:txBody>
      </p:sp>
      <p:pic>
        <p:nvPicPr>
          <p:cNvPr id="5" name="Picture 4">
            <a:extLst>
              <a:ext uri="{FF2B5EF4-FFF2-40B4-BE49-F238E27FC236}">
                <a16:creationId xmlns:a16="http://schemas.microsoft.com/office/drawing/2014/main" id="{05318B3E-BA8A-DF08-F63E-1142D1C2C34C}"/>
              </a:ext>
            </a:extLst>
          </p:cNvPr>
          <p:cNvPicPr>
            <a:picLocks noChangeAspect="1"/>
          </p:cNvPicPr>
          <p:nvPr/>
        </p:nvPicPr>
        <p:blipFill>
          <a:blip r:embed="rId2"/>
          <a:stretch>
            <a:fillRect/>
          </a:stretch>
        </p:blipFill>
        <p:spPr>
          <a:xfrm>
            <a:off x="4338735" y="1184988"/>
            <a:ext cx="5831633" cy="5483239"/>
          </a:xfrm>
          <a:prstGeom prst="rect">
            <a:avLst/>
          </a:prstGeom>
        </p:spPr>
      </p:pic>
    </p:spTree>
    <p:extLst>
      <p:ext uri="{BB962C8B-B14F-4D97-AF65-F5344CB8AC3E}">
        <p14:creationId xmlns:p14="http://schemas.microsoft.com/office/powerpoint/2010/main" val="38349667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{9C3F9E31-C6BA-4F06-9D38-70F7D23F018F}tf33552983_win32</Template>
  <TotalTime>27</TotalTime>
  <Words>204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Franklin Gothic Book</vt:lpstr>
      <vt:lpstr>Franklin Gothic Demi</vt:lpstr>
      <vt:lpstr>Wingdings 2</vt:lpstr>
      <vt:lpstr>DividendVTI</vt:lpstr>
      <vt:lpstr>ETHEREUM TRANSACTION FRAUD FLAGGING</vt:lpstr>
      <vt:lpstr>ETHEREUM &amp; CRYPTO-CURRENCY</vt:lpstr>
      <vt:lpstr>Pipeline workflow</vt:lpstr>
      <vt:lpstr>CICD - Redis Streams &amp; Fraud FLAGGING</vt:lpstr>
      <vt:lpstr>System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TRANSACTION FRAUD FLAGGING</dc:title>
  <dc:creator>Ashwin Krishnan</dc:creator>
  <cp:lastModifiedBy>Ashwin Krishnan</cp:lastModifiedBy>
  <cp:revision>1</cp:revision>
  <dcterms:created xsi:type="dcterms:W3CDTF">2023-06-15T05:50:24Z</dcterms:created>
  <dcterms:modified xsi:type="dcterms:W3CDTF">2023-06-15T06:17:28Z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