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NAME:ASHWIN KUMAR.S</a:t>
            </a:r>
          </a:p>
          <a:p>
            <a:r>
              <a:rPr lang="en-US" sz="2400" dirty="0" smtClean="0"/>
              <a:t>REGISTER NO:122203368</a:t>
            </a:r>
          </a:p>
          <a:p>
            <a:r>
              <a:rPr lang="en-US" sz="2400"/>
              <a:t>D88EB3B831E8CA397C04A5101F2B34EF</a:t>
            </a:r>
            <a:endParaRPr lang="en-US" sz="2400" dirty="0" smtClean="0"/>
          </a:p>
          <a:p>
            <a:r>
              <a:rPr lang="en-US" sz="2400" dirty="0" smtClean="0"/>
              <a:t>DEPARTMENT:BCOM</a:t>
            </a:r>
            <a:r>
              <a:rPr lang="en-US" sz="2400" dirty="0" smtClean="0"/>
              <a:t>.(CS)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991</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36</cp:revision>
  <dcterms:created xsi:type="dcterms:W3CDTF">2024-03-29T15:07:22Z</dcterms:created>
  <dcterms:modified xsi:type="dcterms:W3CDTF">2024-09-09T12:17:43Z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