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91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C88E-A56B-EC3C-20C2-DDF898652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9C693-A314-581F-4DCD-16670B77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3D7F4-1EAD-0A09-62E1-38CFCE6E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CCC-1C62-420E-9022-314096C6F98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BB701-1E13-C187-299B-3500F6D0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A4F47-A7A2-484C-BE2C-DD2BDE3A5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52D-E210-4BAF-9B86-5A5051AF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9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4196-98EF-53B0-C5EE-B85F69E6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2F406-66BC-19B9-EF6F-5640BF4EF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3B89-4576-DFCB-942F-F78EFD80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CCC-1C62-420E-9022-314096C6F98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4E69-8428-E936-0A03-E2D96021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BBA2D-EBB5-C622-F4F0-FD99BA46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52D-E210-4BAF-9B86-5A5051AF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47CA1-E91F-8A49-DAEC-5EE1C8DA8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C1283-28DA-9DED-E139-FA66E3666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FD54-CCAF-1430-CD32-E87218B5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CCC-1C62-420E-9022-314096C6F98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43E35-D411-EFFE-12DA-C3D2952E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BFA6-E05A-BE53-A2E0-954E7520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52D-E210-4BAF-9B86-5A5051AF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0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FDA5-C12B-5144-337B-F28D4FD2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161A-A20E-B8C6-C666-20ADEB85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F4F1F-3F25-064B-87DA-8EF979BC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CCC-1C62-420E-9022-314096C6F98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AFC4F-C6B9-3253-A566-05913CA1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6C28-FEC5-34C2-00DA-24E90F6F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52D-E210-4BAF-9B86-5A5051AF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3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EED7-8541-7B9A-3E5E-F774C38E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53A06-A5FC-FFC4-FB16-2C60696C2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9EF85-396A-CD22-47DC-641D0E82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CCC-1C62-420E-9022-314096C6F98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F15B4-8BD4-5D8A-CB0B-654D0D8B7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E37C3-A2AD-98EB-9472-E4A4D793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52D-E210-4BAF-9B86-5A5051AF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2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DED9-D875-C496-4101-988693DF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619B2-B336-186D-637D-4AC391DA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19EA0-373A-4253-9097-86A11314B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825F-DF34-C3BE-358F-A54EC39A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CCC-1C62-420E-9022-314096C6F98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23450-245F-5A35-7616-57699A2D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13E9F-0622-75DB-A5C7-8861C018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52D-E210-4BAF-9B86-5A5051AF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1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61AF-84F4-F20C-BA0F-3D39722D1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C7C26-5027-1CC6-5306-9B5F4A758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0EF69-823F-B906-21AA-64F71B6F4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19A46-E302-9680-B396-D81487E76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8E3DF-1FBF-4BA6-87AA-872B8DE78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737A4E-39D1-00C9-1A07-6BEC1B08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CCC-1C62-420E-9022-314096C6F98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2F7DE-9508-94B8-FB9E-D4A02823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8B545-EFCD-F682-CABB-437E0CE03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52D-E210-4BAF-9B86-5A5051AF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9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C7FE-6CA1-4125-56F7-C8CD2B1B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5BC4E-323D-CA38-5DA0-8621FA0D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CCC-1C62-420E-9022-314096C6F98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9FA76-E60D-B234-A7D6-51811217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57B1A-A3BF-ED4E-35A4-18A493C0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52D-E210-4BAF-9B86-5A5051AF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6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436F4-33B2-8DF6-AAF5-E66FCA4C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CCC-1C62-420E-9022-314096C6F98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862AF-845D-AE44-7CE3-0536E3B2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8C2C2-F870-012F-225B-8F85BB36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52D-E210-4BAF-9B86-5A5051AF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8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9E8EC-4359-A94B-BF72-17369641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1F17A-1934-6B2C-F89A-9A4E700F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28601-5395-9799-A610-16B900732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C642D-D089-1417-9742-06E78DB0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CCC-1C62-420E-9022-314096C6F98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2A114-0F59-38EC-A89D-94F0D627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EF699-2A70-9EF2-3580-542AA16F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52D-E210-4BAF-9B86-5A5051AF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1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3BD0-B4F7-7547-44AA-A269468E6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4CA48-F0EE-545B-90B5-0B561B1EF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1C59A-8F4D-D733-9AC4-D7682A893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9F0DE-475D-B90D-ED51-7093167C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1CCC-1C62-420E-9022-314096C6F98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F3345-23E8-9C5D-9863-43CC9EAB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EC38E-D129-3C4B-5ED7-2C546C1E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8452D-E210-4BAF-9B86-5A5051AF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B5560-05C1-FC95-FEA6-8F18BF2F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5CE60-240F-63B7-14C3-31F7B0CBF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0D285-9F12-04CC-A97C-BD0E757EE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E1CCC-1C62-420E-9022-314096C6F98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166E3-BADD-B34D-C053-3DDE916DC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F332-7A8D-5686-F3AE-C997D95AD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452D-E210-4BAF-9B86-5A5051AF1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0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F95AB-3E0B-96E1-35A7-71327F44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413" y="2311912"/>
            <a:ext cx="10515600" cy="1325563"/>
          </a:xfrm>
          <a:solidFill>
            <a:srgbClr val="FFFF00"/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Chapter 02- Basic Financial Statements</a:t>
            </a:r>
          </a:p>
        </p:txBody>
      </p:sp>
    </p:spTree>
    <p:extLst>
      <p:ext uri="{BB962C8B-B14F-4D97-AF65-F5344CB8AC3E}">
        <p14:creationId xmlns:p14="http://schemas.microsoft.com/office/powerpoint/2010/main" val="1473800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263547-9F85-A944-34C2-D314BF68A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81" y="1460090"/>
            <a:ext cx="7934631" cy="4468762"/>
          </a:xfrm>
        </p:spPr>
      </p:pic>
    </p:spTree>
    <p:extLst>
      <p:ext uri="{BB962C8B-B14F-4D97-AF65-F5344CB8AC3E}">
        <p14:creationId xmlns:p14="http://schemas.microsoft.com/office/powerpoint/2010/main" val="127138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CE0F1-0461-839F-17A7-3C11A8664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090" y="1091381"/>
            <a:ext cx="8937523" cy="4807973"/>
          </a:xfrm>
        </p:spPr>
      </p:pic>
    </p:spTree>
    <p:extLst>
      <p:ext uri="{BB962C8B-B14F-4D97-AF65-F5344CB8AC3E}">
        <p14:creationId xmlns:p14="http://schemas.microsoft.com/office/powerpoint/2010/main" val="399939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70B0B-8A81-CB76-4C31-596660D91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116" y="929149"/>
            <a:ext cx="9468465" cy="5058696"/>
          </a:xfrm>
        </p:spPr>
      </p:pic>
    </p:spTree>
    <p:extLst>
      <p:ext uri="{BB962C8B-B14F-4D97-AF65-F5344CB8AC3E}">
        <p14:creationId xmlns:p14="http://schemas.microsoft.com/office/powerpoint/2010/main" val="30434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4945D-5F6F-391A-BAA4-A26A79662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10" y="1224117"/>
            <a:ext cx="8775289" cy="4763728"/>
          </a:xfrm>
        </p:spPr>
      </p:pic>
    </p:spTree>
    <p:extLst>
      <p:ext uri="{BB962C8B-B14F-4D97-AF65-F5344CB8AC3E}">
        <p14:creationId xmlns:p14="http://schemas.microsoft.com/office/powerpoint/2010/main" val="252250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353BB1-7A73-2AE3-2C66-65D22ACEE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5" y="1209368"/>
            <a:ext cx="9512710" cy="4542503"/>
          </a:xfrm>
        </p:spPr>
      </p:pic>
    </p:spTree>
    <p:extLst>
      <p:ext uri="{BB962C8B-B14F-4D97-AF65-F5344CB8AC3E}">
        <p14:creationId xmlns:p14="http://schemas.microsoft.com/office/powerpoint/2010/main" val="133487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01443-1C1D-F04C-4275-805D28BB6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63" y="781665"/>
            <a:ext cx="9198053" cy="27579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705597-D9B0-15A8-05C2-F0C16D6A8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076" y="3200401"/>
            <a:ext cx="9247239" cy="336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5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DD29D-C32F-C01D-8294-111856E98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528" y="1725562"/>
            <a:ext cx="8583562" cy="3790336"/>
          </a:xfrm>
        </p:spPr>
      </p:pic>
    </p:spTree>
    <p:extLst>
      <p:ext uri="{BB962C8B-B14F-4D97-AF65-F5344CB8AC3E}">
        <p14:creationId xmlns:p14="http://schemas.microsoft.com/office/powerpoint/2010/main" val="1354072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68AE1-905D-7073-C6A7-01772AEEE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16" y="1061883"/>
            <a:ext cx="9099755" cy="4778477"/>
          </a:xfrm>
        </p:spPr>
      </p:pic>
    </p:spTree>
    <p:extLst>
      <p:ext uri="{BB962C8B-B14F-4D97-AF65-F5344CB8AC3E}">
        <p14:creationId xmlns:p14="http://schemas.microsoft.com/office/powerpoint/2010/main" val="148110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Chapter 02- Basic Financial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02- Basic Financial Statements</dc:title>
  <dc:creator>Ayesha Uzair Sohail</dc:creator>
  <cp:lastModifiedBy>Ayesha Uzair Sohail</cp:lastModifiedBy>
  <cp:revision>1</cp:revision>
  <dcterms:created xsi:type="dcterms:W3CDTF">2023-01-23T07:54:44Z</dcterms:created>
  <dcterms:modified xsi:type="dcterms:W3CDTF">2023-01-23T07:55:30Z</dcterms:modified>
</cp:coreProperties>
</file>