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itchFamily="2" charset="0"/>
      <p:bold r:id="rId15"/>
    </p:embeddedFont>
    <p:embeddedFont>
      <p:font typeface="Libre Franklin"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100" y="4429049"/>
            <a:ext cx="8563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err="1">
                <a:solidFill>
                  <a:srgbClr val="1482AB"/>
                </a:solidFill>
                <a:latin typeface="Arial"/>
                <a:ea typeface="Arial"/>
                <a:cs typeface="Arial"/>
                <a:sym typeface="Arial"/>
              </a:rPr>
              <a:t>Ashwin</a:t>
            </a:r>
            <a:r>
              <a:rPr lang="en-US" sz="2400" b="1" dirty="0">
                <a:solidFill>
                  <a:srgbClr val="1482AB"/>
                </a:solidFill>
                <a:latin typeface="Arial"/>
                <a:ea typeface="Arial"/>
                <a:cs typeface="Arial"/>
                <a:sym typeface="Arial"/>
              </a:rPr>
              <a:t> </a:t>
            </a:r>
            <a:r>
              <a:rPr lang="en-US" sz="2400" b="1" dirty="0">
                <a:solidFill>
                  <a:srgbClr val="1482AB"/>
                </a:solidFill>
              </a:rPr>
              <a:t>Lourdes </a:t>
            </a:r>
            <a:r>
              <a:rPr lang="en-US" sz="2400" b="1" dirty="0" err="1">
                <a:solidFill>
                  <a:srgbClr val="1482AB"/>
                </a:solidFill>
              </a:rPr>
              <a:t>Immanuel</a:t>
            </a:r>
            <a:r>
              <a:rPr lang="en-US" sz="2400" b="1" dirty="0" err="1">
                <a:solidFill>
                  <a:srgbClr val="1482AB"/>
                </a:solidFill>
                <a:latin typeface="Arial"/>
                <a:ea typeface="Arial"/>
                <a:cs typeface="Arial"/>
                <a:sym typeface="Arial"/>
              </a:rPr>
              <a:t>.R</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R ashwin</cp:lastModifiedBy>
  <cp:revision>4</cp:revision>
  <dcterms:modified xsi:type="dcterms:W3CDTF">2024-04-04T09:49:17Z</dcterms:modified>
</cp:coreProperties>
</file>