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Franklin Gothic" panose="02000000000000000000" pitchFamily="2" charset="0"/>
      <p:bold r:id="rId15"/>
    </p:embeddedFont>
    <p:embeddedFont>
      <p:font typeface="Libre Franklin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4.fntdata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font" Target="fonts/font7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3.fntdata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20" Type="http://schemas.openxmlformats.org/officeDocument/2006/relationships/font" Target="fonts/font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23" Type="http://schemas.openxmlformats.org/officeDocument/2006/relationships/font" Target="fonts/font9.fntdata" /><Relationship Id="rId10" Type="http://schemas.openxmlformats.org/officeDocument/2006/relationships/slide" Target="slides/slide9.xml" /><Relationship Id="rId19" Type="http://schemas.openxmlformats.org/officeDocument/2006/relationships/font" Target="fonts/font5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Relationship Id="rId22" Type="http://schemas.openxmlformats.org/officeDocument/2006/relationships/font" Target="fonts/font8.fntdata" /><Relationship Id="rId2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d429868e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d429868e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6d429868e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IN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   PHISHING ATTACK DETECTOR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2270000" y="4615600"/>
            <a:ext cx="83631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Ashwin</a:t>
            </a:r>
            <a:r>
              <a:rPr lang="en-US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Lourdes </a:t>
            </a:r>
            <a:r>
              <a:rPr lang="en-US" sz="2000" b="1" dirty="0" err="1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Immanuel.R</a:t>
            </a:r>
            <a:r>
              <a:rPr lang="en-IN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IN" sz="2000" b="1" dirty="0">
                <a:solidFill>
                  <a:srgbClr val="1482AB"/>
                </a:solidFill>
              </a:rPr>
              <a:t>JEPPIAAR INSTITUTE OF TECHNOLOGY </a:t>
            </a:r>
            <a:r>
              <a:rPr lang="en-IN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IN" sz="2000" b="1" dirty="0">
                <a:solidFill>
                  <a:srgbClr val="1482AB"/>
                </a:solidFill>
              </a:rPr>
              <a:t>AI &amp; DS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endParaRPr sz="2700" b="1"/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Future enhancements may include exploring ensemble learning techniques and feature engineering to improve detection accuracy.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Collaboration with cybersecurity experts and industry partners can facilitate the integration of the detection system into existing security frameworks.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monitoring and adaptation to emerging phishing techniques are necessary to ensure the system's effectiveness in mitigating cyber threats.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700"/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Liu, S., Tseng, S., &amp; Ma, J. (2011). Phishing websites detection based on host and webpage features.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Journal of Network and Computer Applications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34(4), 1079-1087.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Ramachandran, S., &amp; Feamster, N. (2007). Understanding the network-level behavior of spammers.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ACM SIGCOMM conference on Internet measurement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369-374).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Canali, D., Cova, M., &amp; Vigna, G. (2011). Prophiler: A fast filter for the large-scale detection of malicious web pages.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20th USENIX conference on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15-15).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Ramanathan, A., &amp; Shin, K. G. (2006). Detecting phishing attacks: A machine learning approach.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2006 ACM symposium on Information, computer and communications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1-12).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sz="47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52400" y="1656651"/>
            <a:ext cx="11029500" cy="42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Phishing attacks are a prevalent cybersecurity threat, aiming to deceive individuals into divulging sensitive information.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Traditional methods of detecting phishing attacks often rely on manual inspection and are prone to human error.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Automated detection systems are crucial for identifying and mitigating phishing attempts effectively.</a:t>
            </a:r>
            <a:endParaRPr sz="4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44"/>
              <a:buNone/>
            </a:pP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396500" y="1295550"/>
            <a:ext cx="11214300" cy="42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endParaRPr sz="23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proposed solution is a phishing attack detection system leveraging machine learning algorithms.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analyzing features extracted from phishing datasets, the system aims to identify suspicious patterns indicative of phishing behavior.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Real-time monitoring and automated response mechanisms enhance the system's ability to detect and respond to phishing attacks promptly.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DEVELOPMENT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581200" y="1302025"/>
            <a:ext cx="11029500" cy="47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sz="2300"/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 Requirements: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system requires access to the internet to fetch the phishing dataset from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Python environment with necessary libraries such as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needed for data preprocessing, model training, evaluation, and visualization.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Libraries Required to Build the Model: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to fetch the phishing dataset for model development.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Utilized for data manipulation and preprocessing tasks.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Provides machine learning algorithms and tools for model training and evaluation.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for data visualization, including plotting the confusion matrix.</a:t>
            </a:r>
            <a:endParaRPr sz="2400"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22750" y="1232450"/>
            <a:ext cx="11029500" cy="50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Algorithm Selection: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was selected for its interpretability and ability to handle both numerical and categorical data.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trees offer a straightforward representation of decision rules, making them suitable for detecting patterns indicative of phishing behavior.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Input: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phishing dataset obtained from the </a:t>
            </a:r>
            <a:r>
              <a:rPr lang="en-IN" sz="17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 serves as the input data for training the model.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Features extracted from the dataset include URL characteristics, domain information, and webpage content attributes.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Training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dataset is split into training and testing sets using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function, ensuring unbiased evaluation of the model.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is trained on the training dataset, where it learns to classify instances as phishing or legitimate based on feature values.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Prediction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Once trained, the model can make predictions on new instances to determine whether they are likely to be phishing attacks.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During the prediction process, the model evaluates the input features and classifies the instance as either phishing or legitimate based on learned decision rules.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5775" y="1432575"/>
            <a:ext cx="6613200" cy="50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classification report provides insights into the precision, recall, and F1-score of the model for detecting phishing attacks.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accuracy score of 96.0% was achieved, indicating the model's effectiveness in identifying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confusion matrix visualization illustrates the distribution of true positive, true negative, false positive, and false negative predictions</a:t>
            </a:r>
            <a:r>
              <a:rPr lang="en-IN" sz="2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endParaRPr sz="2400">
              <a:solidFill>
                <a:srgbClr val="0F0F0F"/>
              </a:solidFill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300" y="1792450"/>
            <a:ext cx="3838150" cy="38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phishing attack detection system demonstrates promising results in identifying and mitigating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Machine learning algorithms offer a viable solution for automating the detection of phishing attacks and enhancing cybersecurity measures.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research and development in this area are essential for staying ahead of evolving cyber threats and safeguarding sensitive information.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DividendVTI</vt:lpstr>
      <vt:lpstr>            PHISHING ATTACK DETECTOR</vt:lpstr>
      <vt:lpstr>OUTLINE</vt:lpstr>
      <vt:lpstr>PROBLEM STATEMENT</vt:lpstr>
      <vt:lpstr>PROPOSED SOLUTION</vt:lpstr>
      <vt:lpstr>SYSTEM DEVELOPMENT APPROACH</vt:lpstr>
      <vt:lpstr>ALGORITHM &amp; DEPLOYMENT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PHISHING ATTACK DETECTOR</dc:title>
  <cp:lastModifiedBy>R ashwin</cp:lastModifiedBy>
  <cp:revision>1</cp:revision>
  <dcterms:modified xsi:type="dcterms:W3CDTF">2024-04-04T09:44:46Z</dcterms:modified>
</cp:coreProperties>
</file>