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2715F-2E85-4E84-961F-D2D1580A17EB}" v="51" dt="2025-10-07T04:48:05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4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69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778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229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5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253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4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653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6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26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6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2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4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63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78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FDBBF74-72D9-4CB9-B183-FC6836859817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000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2FD7-1CF7-8A0A-37E1-01DAF73C8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PHONEPE</a:t>
            </a:r>
            <a:r>
              <a:rPr lang="en-GB" dirty="0"/>
              <a:t> TRANSACTION INSIGHTS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DAD30-8207-B1A0-0234-3BBAD15F9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 ASHWIN LOURDES IMMANUEL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67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92DA-598A-A17A-5723-EEFDE7A8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C644-7511-1C37-0B9B-A1F0BF0BB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pe transaction insight analyses the transaction trends, user behaviour, and regional usage patterns on Phone Pe.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Steady increase in digital transactions, especially in Tier 2 and Tier 3 cities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Karnataka, Maharashtra, and Uttar Pradesh show highest transaction volumes.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recharges, utility bill payments, and peer-to-peer transfers dominate.</a:t>
            </a:r>
          </a:p>
        </p:txBody>
      </p:sp>
    </p:spTree>
    <p:extLst>
      <p:ext uri="{BB962C8B-B14F-4D97-AF65-F5344CB8AC3E}">
        <p14:creationId xmlns:p14="http://schemas.microsoft.com/office/powerpoint/2010/main" val="227641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AC9E-BEAA-DE07-2B06-F7C56B3A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2065"/>
            <a:ext cx="9291215" cy="740663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CA9D2-1E74-4F8B-4F82-B5955DD8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145" y="1115568"/>
            <a:ext cx="10323576" cy="4846320"/>
          </a:xfrm>
        </p:spPr>
        <p:txBody>
          <a:bodyPr>
            <a:normAutofit fontScale="25000" lnSpcReduction="20000"/>
          </a:bodyPr>
          <a:lstStyle/>
          <a:p>
            <a:pPr algn="justLow"/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</a:t>
            </a:r>
          </a:p>
          <a:p>
            <a:pPr marL="0" indent="0" algn="justLow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-&gt;Cloned and extracted Phone Pe Pulse data from the official GitHub repository.</a:t>
            </a:r>
          </a:p>
          <a:p>
            <a:pPr algn="justLow"/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</a:p>
          <a:p>
            <a:pPr marL="0" indent="0" algn="justLow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-&gt;Parsed JSON files and converted them into structured formats (like Data Frames).	</a:t>
            </a:r>
          </a:p>
          <a:p>
            <a:pPr algn="justLow"/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</a:p>
          <a:p>
            <a:pPr marL="0" indent="0" algn="justLow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-&gt;Stored the transformed data into a relational database (e.g., MySQL).</a:t>
            </a:r>
          </a:p>
          <a:p>
            <a:pPr algn="justLow"/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457200" lvl="1" indent="0" algn="justLow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-&gt;Analysed transaction trends, categories, states, districts, and more.</a:t>
            </a:r>
          </a:p>
          <a:p>
            <a:pPr marL="457200" lvl="1" indent="0" algn="justLow">
              <a:buNone/>
            </a:pP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Low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-&gt;Created graphs, charts, or summaries for better understanding using  </a:t>
            </a:r>
            <a:r>
              <a:rPr lang="en-GB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stremlit</a:t>
            </a: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81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7346-DF2B-C726-B372-2F566729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F4AD7-33F0-98EF-DDFE-F680A111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Use Case 1: </a:t>
            </a:r>
            <a:r>
              <a:rPr lang="en-IN" dirty="0"/>
              <a:t>Decoding Transaction Dynamics on </a:t>
            </a:r>
            <a:r>
              <a:rPr lang="en-IN" dirty="0" err="1"/>
              <a:t>PhonePe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Use Case 2: </a:t>
            </a:r>
            <a:r>
              <a:rPr lang="en-IN" dirty="0"/>
              <a:t>Device Dominance and User Engagement Analysis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Use Case 3:  Insurance Penetration &amp; Growth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4: </a:t>
            </a:r>
            <a:r>
              <a:rPr lang="en-IN" dirty="0"/>
              <a:t>Transaction Analysis for Market Expansion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Use Case 5: User Engagement and Growth Strategy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59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D2C4-6732-635C-ADE3-0380863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86D4-12BD-93FC-1CD0-771AC3AC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Pe is one of India’s leading digital payment platforms, enabling users to make secure and convenient financial transactions 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explore and analyse transaction data from Phone Pe across various states and categories, providing insights into usage patterns, transaction volumes, and regional trends.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project, we seek to highlight key trends, visualize data, and draw meaningful conclusions from Phone Pe transaction records.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83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BC99-E5D1-2987-2755-084954BD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3"/>
            <a:ext cx="11353800" cy="111556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1: Decoding Transaction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6AB7-E978-92C9-28E4-9669E0AA4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504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                                                      Key Insights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transaction patterns across states, quarters, and categories.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growth, stagnation, or decline trends.</a:t>
            </a:r>
          </a:p>
          <a:p>
            <a:pPr marL="36900" indent="0">
              <a:buNone/>
            </a:pPr>
            <a:r>
              <a:rPr lang="en-IN" b="1" dirty="0"/>
              <a:t>                                                                   Recommendations</a:t>
            </a:r>
          </a:p>
          <a:p>
            <a:r>
              <a:rPr lang="en-US" sz="1800" dirty="0"/>
              <a:t>Focus on the transaction types (like bill payments) that people use most—try to make these even easier or give small offers to encourage more use.</a:t>
            </a:r>
          </a:p>
        </p:txBody>
      </p:sp>
    </p:spTree>
    <p:extLst>
      <p:ext uri="{BB962C8B-B14F-4D97-AF65-F5344CB8AC3E}">
        <p14:creationId xmlns:p14="http://schemas.microsoft.com/office/powerpoint/2010/main" val="17316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0A72-80C2-D972-369C-CAFA0A74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6976" cy="1325563"/>
          </a:xfrm>
        </p:spPr>
        <p:txBody>
          <a:bodyPr>
            <a:normAutofit/>
          </a:bodyPr>
          <a:lstStyle/>
          <a:p>
            <a:r>
              <a:rPr lang="en-IN" sz="4000" dirty="0"/>
              <a:t> 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2 :</a:t>
            </a:r>
            <a:r>
              <a:rPr lang="en-IN" sz="4000" b="1" dirty="0"/>
              <a:t>Device Dominance and User Engagement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14108-2F96-450F-C7B0-805F97B4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                                   </a:t>
            </a:r>
            <a:r>
              <a:rPr lang="en-US" sz="1900" b="1" dirty="0"/>
              <a:t>  Key Insights </a:t>
            </a:r>
          </a:p>
          <a:p>
            <a:pPr marL="457200" indent="-457200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App open trends highlight that user engagement is region-dependent rather than purely device-dependent.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device strategies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Launch region-specific device-based campaigns (e.g., Android brand partnerships in Tier-2 cities).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targeted notifications: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boost engagement among users on devices showing lower app open frequency.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62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36E7-C084-7355-0D31-E05484A5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9456"/>
            <a:ext cx="10353762" cy="704088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3: Insurance Penetration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ED2C-5CF6-6657-4BD2-D0CE9AA48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07593"/>
            <a:ext cx="10863677" cy="4940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Key Insights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Assess adoption of insurance products and identify growth opportunities</a:t>
            </a:r>
            <a:r>
              <a:rPr lang="en-GB" sz="2800" dirty="0"/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districts show insurance penetration concentrated in urban hubs.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Recommendations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targeting: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campaigns with quarters where insurance uptake historically spikes.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49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AFD6-B4AE-7EBB-1BE8-EA02C3A9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658368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4: </a:t>
            </a:r>
            <a:r>
              <a:rPr lang="en-IN" b="1" dirty="0"/>
              <a:t>Transaction Analysis for Market Expansion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6F75-6B34-622E-42CA-A09A7F350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Key Insights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transaction value differs across states, suggesting varying user purchasing power and engagement.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states have moderate transaction counts but high average transaction values — indicating potential for premium service offerings.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Recommendations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expansion in high-growth states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Prioritize states showing increasing transaction trends but not yet in the top 10 (emerging markets).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6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0215-A535-A729-EB3A-97523735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5: User Engagement and Growth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6F4A-AFDD-509A-C31F-C0C9B87D3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                                          Key Insights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Users mainly used </a:t>
            </a:r>
            <a:r>
              <a:rPr lang="en-US" sz="1800" dirty="0" err="1"/>
              <a:t>PhonePe</a:t>
            </a:r>
            <a:r>
              <a:rPr lang="en-US" sz="1800" dirty="0"/>
              <a:t> for basic transactions like sending money to people and paying merchants.</a:t>
            </a:r>
          </a:p>
          <a:p>
            <a:r>
              <a:rPr lang="en-US" sz="1800" dirty="0"/>
              <a:t>Engagement was lower compared to bigger states, but there was potential for growth given the rising digital payments trend.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</a:t>
            </a:r>
            <a:r>
              <a:rPr lang="en-US" sz="2400" dirty="0"/>
              <a:t>Recommendations</a:t>
            </a:r>
          </a:p>
          <a:p>
            <a:r>
              <a:rPr lang="en-US" sz="1800" dirty="0"/>
              <a:t>Provide simple offers or cashback incentives to motivate repeat usage and boost active user numbers.</a:t>
            </a:r>
          </a:p>
          <a:p>
            <a:r>
              <a:rPr lang="en-US" sz="1800" dirty="0"/>
              <a:t>Track user behavior regularly to improve the app experience and address any issues quickly</a:t>
            </a:r>
          </a:p>
        </p:txBody>
      </p:sp>
    </p:spTree>
    <p:extLst>
      <p:ext uri="{BB962C8B-B14F-4D97-AF65-F5344CB8AC3E}">
        <p14:creationId xmlns:p14="http://schemas.microsoft.com/office/powerpoint/2010/main" val="1394071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118</TotalTime>
  <Words>626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Times New Roman</vt:lpstr>
      <vt:lpstr>Wingdings 2</vt:lpstr>
      <vt:lpstr>Slate</vt:lpstr>
      <vt:lpstr>PHONEPE TRANSACTION INSIGHTS</vt:lpstr>
      <vt:lpstr>Project work flow</vt:lpstr>
      <vt:lpstr>Agenda</vt:lpstr>
      <vt:lpstr>Introduction</vt:lpstr>
      <vt:lpstr>Business Use Case 1: Decoding Transaction Dynamics</vt:lpstr>
      <vt:lpstr> Business Use Case 2 :Device Dominance and User Engagement Analysis</vt:lpstr>
      <vt:lpstr>Business Use Case 3: Insurance Penetration Analysis</vt:lpstr>
      <vt:lpstr>Business Use Case 4: Transaction Analysis for Market Expansion </vt:lpstr>
      <vt:lpstr>Business Use Case 5: User Engagement and Growth Strategy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 ashwin</dc:creator>
  <cp:lastModifiedBy>R ashwin</cp:lastModifiedBy>
  <cp:revision>4</cp:revision>
  <dcterms:created xsi:type="dcterms:W3CDTF">2025-10-07T03:34:05Z</dcterms:created>
  <dcterms:modified xsi:type="dcterms:W3CDTF">2025-10-27T05:40:34Z</dcterms:modified>
</cp:coreProperties>
</file>