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C30693-4DB3-82DA-DC87-35D979CB1B75}" v="176" dt="2024-03-31T13:51:35.448"/>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2599690" cy="798937"/>
          </a:xfrm>
          <a:prstGeom prst="rect">
            <a:avLst/>
          </a:prstGeom>
        </p:spPr>
        <p:txBody>
          <a:bodyPr vert="horz" wrap="square" lIns="0" tIns="16510" rIns="0" bIns="0" rtlCol="0" anchor="t">
            <a:spAutoFit/>
          </a:bodyPr>
          <a:lstStyle/>
          <a:p>
            <a:pPr marL="12700">
              <a:lnSpc>
                <a:spcPct val="100000"/>
              </a:lnSpc>
              <a:spcBef>
                <a:spcPts val="130"/>
              </a:spcBef>
            </a:pPr>
            <a:r>
              <a:rPr lang="en-US" sz="3200" dirty="0" smtClean="0">
                <a:latin typeface="Trebuchet MS"/>
              </a:rPr>
              <a:t>C.ASHWIN</a:t>
            </a:r>
          </a:p>
          <a:p>
            <a:pPr marL="12700">
              <a:lnSpc>
                <a:spcPct val="100000"/>
              </a:lnSpc>
              <a:spcBef>
                <a:spcPts val="130"/>
              </a:spcBef>
            </a:pPr>
            <a:endParaRPr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10</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sp>
        <p:nvSpPr>
          <p:cNvPr id="10" name="TextBox 9">
            <a:extLst>
              <a:ext uri="{FF2B5EF4-FFF2-40B4-BE49-F238E27FC236}">
                <a16:creationId xmlns:a16="http://schemas.microsoft.com/office/drawing/2014/main" xmlns="" id="{984B0940-E08E-EFE2-190D-C67DC0F400F0}"/>
              </a:ext>
            </a:extLst>
          </p:cNvPr>
          <p:cNvSpPr txBox="1"/>
          <p:nvPr/>
        </p:nvSpPr>
        <p:spPr>
          <a:xfrm>
            <a:off x="1153297" y="1647568"/>
            <a:ext cx="8896864"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solidFill>
                  <a:srgbClr val="222222"/>
                </a:solidFill>
                <a:latin typeface="Arial"/>
                <a:cs typeface="Arial"/>
              </a:rPr>
              <a:t> *Through extensive testing and evaluation, our system demonstrates the capability to produce high-quality poetry that rivals human-authored compositions. Users have expressed satisfaction with the creativity and coherence of the generated verses, affirming the effectiveness of our approach in automating the poetry generation process.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2</a:t>
            </a:fld>
            <a:endParaRPr spc="-50" dirty="0"/>
          </a:p>
        </p:txBody>
      </p:sp>
      <p:sp>
        <p:nvSpPr>
          <p:cNvPr id="23" name="TextBox 22">
            <a:extLst>
              <a:ext uri="{FF2B5EF4-FFF2-40B4-BE49-F238E27FC236}">
                <a16:creationId xmlns:a16="http://schemas.microsoft.com/office/drawing/2014/main" xmlns="" id="{1D8C5D0E-23CA-16E6-5697-BE41054436CF}"/>
              </a:ext>
            </a:extLst>
          </p:cNvPr>
          <p:cNvSpPr txBox="1"/>
          <p:nvPr/>
        </p:nvSpPr>
        <p:spPr>
          <a:xfrm>
            <a:off x="885567" y="1853513"/>
            <a:ext cx="965886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rgbClr val="222222"/>
                </a:solidFill>
                <a:latin typeface="Arial"/>
                <a:ea typeface="Arial"/>
                <a:cs typeface="Arial"/>
              </a:rPr>
              <a:t>"Poetic Prodigy: Exploring Poetry Generation through Generative AI"</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16943" y="2875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3</a:t>
            </a:fld>
            <a:endParaRPr spc="-50" dirty="0"/>
          </a:p>
        </p:txBody>
      </p:sp>
      <p:sp>
        <p:nvSpPr>
          <p:cNvPr id="24" name="TextBox 23">
            <a:extLst>
              <a:ext uri="{FF2B5EF4-FFF2-40B4-BE49-F238E27FC236}">
                <a16:creationId xmlns:a16="http://schemas.microsoft.com/office/drawing/2014/main" xmlns="" id="{FAAB6181-FF59-AB08-0A22-DB9FD3DDD426}"/>
              </a:ext>
            </a:extLst>
          </p:cNvPr>
          <p:cNvSpPr txBox="1"/>
          <p:nvPr/>
        </p:nvSpPr>
        <p:spPr>
          <a:xfrm>
            <a:off x="856034" y="1195651"/>
            <a:ext cx="9185189"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1.PROBLEM STATEMENT</a:t>
            </a:r>
          </a:p>
          <a:p>
            <a:pPr algn="l"/>
            <a:r>
              <a:rPr lang="en-US"/>
              <a:t>2.PROJECT OVERVIEW</a:t>
            </a:r>
          </a:p>
          <a:p>
            <a:pPr algn="l"/>
            <a:r>
              <a:rPr lang="en-US" dirty="0"/>
              <a:t>3.WHO ARE THE END USERS ?</a:t>
            </a:r>
          </a:p>
          <a:p>
            <a:pPr algn="l"/>
            <a:r>
              <a:rPr lang="en-US" dirty="0"/>
              <a:t>4.YOUR SOLUTION AND ITS VALUE PROPOSITION</a:t>
            </a:r>
          </a:p>
          <a:p>
            <a:pPr algn="l"/>
            <a:r>
              <a:rPr lang="en-US" dirty="0"/>
              <a:t>5.THE WOW IN YOUR SOLUTION</a:t>
            </a:r>
          </a:p>
          <a:p>
            <a:pPr algn="l"/>
            <a:r>
              <a:rPr lang="en-US" dirty="0"/>
              <a:t>6.MODELLING</a:t>
            </a:r>
          </a:p>
          <a:p>
            <a:pPr algn="l"/>
            <a:r>
              <a:rPr lang="en-US" dirty="0"/>
              <a:t>7.RESULT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4</a:t>
            </a:fld>
            <a:endParaRPr spc="-50" dirty="0"/>
          </a:p>
        </p:txBody>
      </p:sp>
      <p:sp>
        <p:nvSpPr>
          <p:cNvPr id="11" name="TextBox 10">
            <a:extLst>
              <a:ext uri="{FF2B5EF4-FFF2-40B4-BE49-F238E27FC236}">
                <a16:creationId xmlns:a16="http://schemas.microsoft.com/office/drawing/2014/main" xmlns="" id="{71F155FE-6A5E-7543-BC47-453C66A725FF}"/>
              </a:ext>
            </a:extLst>
          </p:cNvPr>
          <p:cNvSpPr txBox="1"/>
          <p:nvPr/>
        </p:nvSpPr>
        <p:spPr>
          <a:xfrm>
            <a:off x="906162" y="1503405"/>
            <a:ext cx="978243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solidFill>
                  <a:srgbClr val="222222"/>
                </a:solidFill>
                <a:latin typeface="Arial"/>
                <a:cs typeface="Arial"/>
              </a:rPr>
              <a:t> *Traditional methods of poetry creation are often limited by human constraints such as time, creativity, and cultural influences. Additionally, accessing diverse poetic styles and themes can be challenging. There is a need for a solution that can automate the process of generating poetry while maintaining the essence of human creativity and expression.</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5</a:t>
            </a:fld>
            <a:endParaRPr spc="-50" dirty="0"/>
          </a:p>
        </p:txBody>
      </p:sp>
      <p:sp>
        <p:nvSpPr>
          <p:cNvPr id="11" name="TextBox 10">
            <a:extLst>
              <a:ext uri="{FF2B5EF4-FFF2-40B4-BE49-F238E27FC236}">
                <a16:creationId xmlns:a16="http://schemas.microsoft.com/office/drawing/2014/main" xmlns="" id="{9F7BD5E7-FC10-8430-7495-45C1000C84AC}"/>
              </a:ext>
            </a:extLst>
          </p:cNvPr>
          <p:cNvSpPr txBox="1"/>
          <p:nvPr/>
        </p:nvSpPr>
        <p:spPr>
          <a:xfrm>
            <a:off x="739462" y="1714791"/>
            <a:ext cx="836140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solidFill>
                  <a:srgbClr val="222222"/>
                </a:solidFill>
                <a:latin typeface="Arial"/>
                <a:cs typeface="Arial"/>
              </a:rPr>
              <a:t>*Our project aims to leverage generative AI techniques to automate the process of poetry generation. By utilizing large datasets of existing poems and advanced machine learning algorithms, we seek to develop a system capable of producing original and meaningful poetry.</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6</a:t>
            </a:fld>
            <a:endParaRPr spc="-50" dirty="0"/>
          </a:p>
        </p:txBody>
      </p:sp>
      <p:sp>
        <p:nvSpPr>
          <p:cNvPr id="9" name="TextBox 8">
            <a:extLst>
              <a:ext uri="{FF2B5EF4-FFF2-40B4-BE49-F238E27FC236}">
                <a16:creationId xmlns:a16="http://schemas.microsoft.com/office/drawing/2014/main" xmlns="" id="{CD04185F-53D9-099E-7CD1-C51DAD62BDFE}"/>
              </a:ext>
            </a:extLst>
          </p:cNvPr>
          <p:cNvSpPr txBox="1"/>
          <p:nvPr/>
        </p:nvSpPr>
        <p:spPr>
          <a:xfrm>
            <a:off x="761999" y="1626973"/>
            <a:ext cx="864972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solidFill>
                  <a:srgbClr val="222222"/>
                </a:solidFill>
                <a:latin typeface="Arial"/>
                <a:cs typeface="Arial"/>
              </a:rPr>
              <a:t> - Writers seeking inspiration or assistance in generating poetry</a:t>
            </a:r>
            <a:endParaRPr lang="en-US" dirty="0"/>
          </a:p>
          <a:p>
            <a:pPr algn="l"/>
            <a:r>
              <a:rPr lang="en-US" dirty="0">
                <a:solidFill>
                  <a:srgbClr val="222222"/>
                </a:solidFill>
                <a:latin typeface="Arial"/>
                <a:cs typeface="Arial"/>
              </a:rPr>
              <a:t>   - Educators looking to introduce students to various poetic forms and styles</a:t>
            </a:r>
            <a:endParaRPr lang="en-US" dirty="0"/>
          </a:p>
          <a:p>
            <a:pPr algn="l"/>
            <a:r>
              <a:rPr lang="en-US" dirty="0">
                <a:solidFill>
                  <a:srgbClr val="222222"/>
                </a:solidFill>
                <a:latin typeface="Arial"/>
                <a:cs typeface="Arial"/>
              </a:rPr>
              <a:t>   - Poetry enthusiasts interested in exploring new compositions and themes</a:t>
            </a:r>
            <a:endParaRPr lang="en-US" dirty="0"/>
          </a:p>
          <a:p>
            <a:pPr algn="l"/>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7</a:t>
            </a:fld>
            <a:endParaRPr spc="-50" dirty="0"/>
          </a:p>
        </p:txBody>
      </p:sp>
      <p:sp>
        <p:nvSpPr>
          <p:cNvPr id="10" name="TextBox 9">
            <a:extLst>
              <a:ext uri="{FF2B5EF4-FFF2-40B4-BE49-F238E27FC236}">
                <a16:creationId xmlns:a16="http://schemas.microsoft.com/office/drawing/2014/main" xmlns="" id="{FAD1CD32-8BD2-4EC3-6C38-C4C01A5F75D0}"/>
              </a:ext>
            </a:extLst>
          </p:cNvPr>
          <p:cNvSpPr txBox="1"/>
          <p:nvPr/>
        </p:nvSpPr>
        <p:spPr>
          <a:xfrm>
            <a:off x="3089188" y="1729945"/>
            <a:ext cx="7743567"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solidFill>
                  <a:srgbClr val="222222"/>
                </a:solidFill>
                <a:latin typeface="Arial"/>
                <a:cs typeface="Arial"/>
              </a:rPr>
              <a:t> Our solution harnesses the power of generative AI to provide a versatile platform for poetry generation. By offering users access to a vast repository of poetic knowledge and the ability to customize prompts and themes, our system empowers individuals to explore their creativity and expand their poetic horizons.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8</a:t>
            </a:fld>
            <a:endParaRPr spc="-25" dirty="0"/>
          </a:p>
        </p:txBody>
      </p:sp>
      <p:sp>
        <p:nvSpPr>
          <p:cNvPr id="9" name="TextBox 8">
            <a:extLst>
              <a:ext uri="{FF2B5EF4-FFF2-40B4-BE49-F238E27FC236}">
                <a16:creationId xmlns:a16="http://schemas.microsoft.com/office/drawing/2014/main" xmlns="" id="{5289BB87-9455-50DC-EE52-E70FD1C79DC7}"/>
              </a:ext>
            </a:extLst>
          </p:cNvPr>
          <p:cNvSpPr txBox="1"/>
          <p:nvPr/>
        </p:nvSpPr>
        <p:spPr>
          <a:xfrm>
            <a:off x="2965621" y="1709350"/>
            <a:ext cx="8155459"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  - Personalization: Users can tailor the generated poetry to their preferences by inputting specific themes or styles.</a:t>
            </a:r>
          </a:p>
          <a:p>
            <a:pPr algn="l"/>
            <a:r>
              <a:rPr lang="en-US" dirty="0"/>
              <a:t>   - Diversity: Our system encompasses a wide range of poetic forms, from classical sonnets to contemporary free verse, ensuring a rich and varied output.</a:t>
            </a:r>
          </a:p>
          <a:p>
            <a:pPr algn="l"/>
            <a:r>
              <a:rPr lang="en-US" dirty="0"/>
              <a:t>   - Realism: The generated poetry captures the essence of human expression, evoking emotions and themes reminiscent of traditional poetry.</a:t>
            </a:r>
          </a:p>
          <a:p>
            <a:pPr algn="l"/>
            <a:r>
              <a:rPr lang="en-US" dirty="0"/>
              <a:t/>
            </a:r>
            <a:br>
              <a:rPr lang="en-US" dirty="0"/>
            </a:br>
            <a:endParaRPr lang="en-US" dirty="0"/>
          </a:p>
          <a:p>
            <a:pPr algn="l"/>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2415" cy="300355"/>
          </a:xfrm>
          <a:prstGeom prst="rect">
            <a:avLst/>
          </a:prstGeom>
        </p:spPr>
        <p:txBody>
          <a:bodyPr vert="horz" wrap="square" lIns="0" tIns="12700" rIns="0" bIns="0" rtlCol="0">
            <a:spAutoFit/>
          </a:bodyPr>
          <a:lstStyle/>
          <a:p>
            <a:pPr marL="12700">
              <a:lnSpc>
                <a:spcPct val="100000"/>
              </a:lnSpc>
              <a:spcBef>
                <a:spcPts val="100"/>
              </a:spcBef>
            </a:pPr>
            <a:r>
              <a:rPr sz="1800" spc="-30">
                <a:latin typeface="Trebuchet MS"/>
                <a:cs typeface="Trebuchet MS"/>
              </a:rPr>
              <a:t>Teams</a:t>
            </a:r>
            <a:r>
              <a:rPr sz="1800" spc="-35">
                <a:latin typeface="Trebuchet MS"/>
                <a:cs typeface="Trebuchet MS"/>
              </a:rPr>
              <a:t> </a:t>
            </a:r>
            <a:r>
              <a:rPr sz="1800" smtClean="0">
                <a:latin typeface="Trebuchet MS"/>
                <a:cs typeface="Trebuchet MS"/>
              </a:rPr>
              <a:t>ca</a:t>
            </a:r>
            <a:r>
              <a:rPr lang="en-US" dirty="0">
                <a:latin typeface="Trebuchet MS"/>
                <a:cs typeface="Trebuchet MS"/>
              </a:rPr>
              <a:t>n</a:t>
            </a:r>
            <a:r>
              <a:rPr sz="1800" spc="-120" smtClean="0">
                <a:latin typeface="Trebuchet MS"/>
                <a:cs typeface="Trebuchet MS"/>
              </a:rPr>
              <a:t> </a:t>
            </a:r>
            <a:r>
              <a:rPr sz="1800" dirty="0">
                <a:latin typeface="Trebuchet MS"/>
                <a:cs typeface="Trebuchet MS"/>
              </a:rPr>
              <a:t>add</a:t>
            </a:r>
            <a:r>
              <a:rPr sz="1800" spc="-10" dirty="0">
                <a:latin typeface="Trebuchet MS"/>
                <a:cs typeface="Trebuchet MS"/>
              </a:rPr>
              <a:t> wireframes</a:t>
            </a:r>
            <a:endParaRPr sz="18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0" name="TextBox 9">
            <a:extLst>
              <a:ext uri="{FF2B5EF4-FFF2-40B4-BE49-F238E27FC236}">
                <a16:creationId xmlns:a16="http://schemas.microsoft.com/office/drawing/2014/main" xmlns="" id="{28DEC44C-35C8-5D39-742B-3C7F8C8FF81C}"/>
              </a:ext>
            </a:extLst>
          </p:cNvPr>
          <p:cNvSpPr txBox="1"/>
          <p:nvPr/>
        </p:nvSpPr>
        <p:spPr>
          <a:xfrm>
            <a:off x="823783" y="2080054"/>
            <a:ext cx="9967783"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Our poetry generation model is built upon state-of-the-art generative AI techniques, including recurrent neural networks (RNNs) and transformer architectures. These models are trained on large datasets of diverse poetry collections to learn the intricacies of poetic language and structure.</a:t>
            </a:r>
          </a:p>
          <a:p>
            <a:pPr algn="l"/>
            <a:r>
              <a:rPr lang="en-US" dirty="0"/>
              <a:t/>
            </a:r>
            <a:br>
              <a:rPr lang="en-US" dirty="0"/>
            </a:br>
            <a:endParaRPr lang="en-US" dirty="0"/>
          </a:p>
          <a:p>
            <a:pPr algn="l"/>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TotalTime>
  <Words>196</Words>
  <Application>Microsoft Office PowerPoint</Application>
  <PresentationFormat>Custom</PresentationFormat>
  <Paragraphs>54</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Slide 1</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ASHWIN</cp:lastModifiedBy>
  <cp:revision>44</cp:revision>
  <dcterms:created xsi:type="dcterms:W3CDTF">2024-03-31T12:05:27Z</dcterms:created>
  <dcterms:modified xsi:type="dcterms:W3CDTF">2024-04-01T11:12:43Z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2024-03-31T00:00:00Z</vt:filetime>
  </property>
</Properties>
</file>