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693400" cy="6019800"/>
  <p:notesSz cx="10693400" cy="6019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278195" y="1410066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24"/>
            <a:ext cx="904240" cy="406400"/>
          </a:xfrm>
          <a:custGeom>
            <a:avLst/>
            <a:gdLst/>
            <a:ahLst/>
            <a:cxnLst/>
            <a:rect l="l" t="t" r="r" b="b"/>
            <a:pathLst>
              <a:path w="904240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52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43268" y="206832"/>
                </a:lnTo>
                <a:lnTo>
                  <a:pt x="254025" y="193725"/>
                </a:lnTo>
                <a:lnTo>
                  <a:pt x="256082" y="190322"/>
                </a:lnTo>
                <a:lnTo>
                  <a:pt x="263042" y="178841"/>
                </a:lnTo>
                <a:lnTo>
                  <a:pt x="269494" y="162788"/>
                </a:lnTo>
                <a:lnTo>
                  <a:pt x="273354" y="145554"/>
                </a:lnTo>
                <a:lnTo>
                  <a:pt x="274650" y="127152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52"/>
                </a:lnTo>
                <a:lnTo>
                  <a:pt x="207721" y="139788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52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88"/>
                </a:lnTo>
                <a:lnTo>
                  <a:pt x="133667" y="5232"/>
                </a:lnTo>
                <a:lnTo>
                  <a:pt x="0" y="5232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904240" h="406400">
                <a:moveTo>
                  <a:pt x="591324" y="344551"/>
                </a:moveTo>
                <a:lnTo>
                  <a:pt x="400215" y="344551"/>
                </a:lnTo>
                <a:lnTo>
                  <a:pt x="400215" y="225171"/>
                </a:lnTo>
                <a:lnTo>
                  <a:pt x="564692" y="225171"/>
                </a:lnTo>
                <a:lnTo>
                  <a:pt x="564692" y="169291"/>
                </a:lnTo>
                <a:lnTo>
                  <a:pt x="400215" y="169291"/>
                </a:lnTo>
                <a:lnTo>
                  <a:pt x="400215" y="62611"/>
                </a:lnTo>
                <a:lnTo>
                  <a:pt x="588708" y="62611"/>
                </a:lnTo>
                <a:lnTo>
                  <a:pt x="588708" y="5461"/>
                </a:lnTo>
                <a:lnTo>
                  <a:pt x="334175" y="5461"/>
                </a:lnTo>
                <a:lnTo>
                  <a:pt x="334175" y="62611"/>
                </a:lnTo>
                <a:lnTo>
                  <a:pt x="334175" y="169291"/>
                </a:lnTo>
                <a:lnTo>
                  <a:pt x="334175" y="225171"/>
                </a:lnTo>
                <a:lnTo>
                  <a:pt x="334175" y="344551"/>
                </a:lnTo>
                <a:lnTo>
                  <a:pt x="334175" y="400431"/>
                </a:lnTo>
                <a:lnTo>
                  <a:pt x="591324" y="400431"/>
                </a:lnTo>
                <a:lnTo>
                  <a:pt x="591324" y="344551"/>
                </a:lnTo>
                <a:close/>
              </a:path>
              <a:path w="904240" h="406400">
                <a:moveTo>
                  <a:pt x="903820" y="296583"/>
                </a:moveTo>
                <a:lnTo>
                  <a:pt x="895769" y="253403"/>
                </a:lnTo>
                <a:lnTo>
                  <a:pt x="871588" y="219697"/>
                </a:lnTo>
                <a:lnTo>
                  <a:pt x="830427" y="193103"/>
                </a:lnTo>
                <a:lnTo>
                  <a:pt x="771461" y="171526"/>
                </a:lnTo>
                <a:lnTo>
                  <a:pt x="750722" y="165112"/>
                </a:lnTo>
                <a:lnTo>
                  <a:pt x="733285" y="158508"/>
                </a:lnTo>
                <a:lnTo>
                  <a:pt x="700290" y="137299"/>
                </a:lnTo>
                <a:lnTo>
                  <a:pt x="690003" y="110705"/>
                </a:lnTo>
                <a:lnTo>
                  <a:pt x="691057" y="99682"/>
                </a:lnTo>
                <a:lnTo>
                  <a:pt x="716597" y="65582"/>
                </a:lnTo>
                <a:lnTo>
                  <a:pt x="761022" y="56921"/>
                </a:lnTo>
                <a:lnTo>
                  <a:pt x="779348" y="58089"/>
                </a:lnTo>
                <a:lnTo>
                  <a:pt x="818591" y="75590"/>
                </a:lnTo>
                <a:lnTo>
                  <a:pt x="835837" y="113449"/>
                </a:lnTo>
                <a:lnTo>
                  <a:pt x="836993" y="130543"/>
                </a:lnTo>
                <a:lnTo>
                  <a:pt x="902779" y="130543"/>
                </a:lnTo>
                <a:lnTo>
                  <a:pt x="893483" y="79565"/>
                </a:lnTo>
                <a:lnTo>
                  <a:pt x="865581" y="37604"/>
                </a:lnTo>
                <a:lnTo>
                  <a:pt x="820902" y="9410"/>
                </a:lnTo>
                <a:lnTo>
                  <a:pt x="761022" y="0"/>
                </a:lnTo>
                <a:lnTo>
                  <a:pt x="731812" y="1981"/>
                </a:lnTo>
                <a:lnTo>
                  <a:pt x="682205" y="17780"/>
                </a:lnTo>
                <a:lnTo>
                  <a:pt x="645248" y="48412"/>
                </a:lnTo>
                <a:lnTo>
                  <a:pt x="626325" y="88226"/>
                </a:lnTo>
                <a:lnTo>
                  <a:pt x="623963" y="111226"/>
                </a:lnTo>
                <a:lnTo>
                  <a:pt x="626135" y="133781"/>
                </a:lnTo>
                <a:lnTo>
                  <a:pt x="643559" y="171310"/>
                </a:lnTo>
                <a:lnTo>
                  <a:pt x="677570" y="199250"/>
                </a:lnTo>
                <a:lnTo>
                  <a:pt x="723125" y="221183"/>
                </a:lnTo>
                <a:lnTo>
                  <a:pt x="775512" y="238264"/>
                </a:lnTo>
                <a:lnTo>
                  <a:pt x="796036" y="246062"/>
                </a:lnTo>
                <a:lnTo>
                  <a:pt x="828700" y="268147"/>
                </a:lnTo>
                <a:lnTo>
                  <a:pt x="837514" y="297103"/>
                </a:lnTo>
                <a:lnTo>
                  <a:pt x="836345" y="308394"/>
                </a:lnTo>
                <a:lnTo>
                  <a:pt x="808380" y="341503"/>
                </a:lnTo>
                <a:lnTo>
                  <a:pt x="763371" y="349580"/>
                </a:lnTo>
                <a:lnTo>
                  <a:pt x="746747" y="348576"/>
                </a:lnTo>
                <a:lnTo>
                  <a:pt x="703326" y="333654"/>
                </a:lnTo>
                <a:lnTo>
                  <a:pt x="679335" y="294741"/>
                </a:lnTo>
                <a:lnTo>
                  <a:pt x="677735" y="275170"/>
                </a:lnTo>
                <a:lnTo>
                  <a:pt x="611949" y="275170"/>
                </a:lnTo>
                <a:lnTo>
                  <a:pt x="617664" y="318477"/>
                </a:lnTo>
                <a:lnTo>
                  <a:pt x="646950" y="364185"/>
                </a:lnTo>
                <a:lnTo>
                  <a:pt x="692226" y="392518"/>
                </a:lnTo>
                <a:lnTo>
                  <a:pt x="745261" y="405371"/>
                </a:lnTo>
                <a:lnTo>
                  <a:pt x="763371" y="406234"/>
                </a:lnTo>
                <a:lnTo>
                  <a:pt x="793216" y="404380"/>
                </a:lnTo>
                <a:lnTo>
                  <a:pt x="843991" y="389559"/>
                </a:lnTo>
                <a:lnTo>
                  <a:pt x="881938" y="360489"/>
                </a:lnTo>
                <a:lnTo>
                  <a:pt x="901395" y="320471"/>
                </a:lnTo>
                <a:lnTo>
                  <a:pt x="90382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68128" y="468745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021001" y="468985"/>
            <a:ext cx="496570" cy="394970"/>
          </a:xfrm>
          <a:custGeom>
            <a:avLst/>
            <a:gdLst/>
            <a:ahLst/>
            <a:cxnLst/>
            <a:rect l="l" t="t" r="r" b="b"/>
            <a:pathLst>
              <a:path w="496569" h="394969">
                <a:moveTo>
                  <a:pt x="246189" y="339090"/>
                </a:moveTo>
                <a:lnTo>
                  <a:pt x="66052" y="339090"/>
                </a:lnTo>
                <a:lnTo>
                  <a:pt x="66052" y="0"/>
                </a:lnTo>
                <a:lnTo>
                  <a:pt x="0" y="0"/>
                </a:lnTo>
                <a:lnTo>
                  <a:pt x="0" y="339090"/>
                </a:lnTo>
                <a:lnTo>
                  <a:pt x="0" y="394970"/>
                </a:lnTo>
                <a:lnTo>
                  <a:pt x="246189" y="394970"/>
                </a:lnTo>
                <a:lnTo>
                  <a:pt x="246189" y="339090"/>
                </a:lnTo>
                <a:close/>
              </a:path>
              <a:path w="496569" h="394969">
                <a:moveTo>
                  <a:pt x="496112" y="0"/>
                </a:moveTo>
                <a:lnTo>
                  <a:pt x="186753" y="0"/>
                </a:lnTo>
                <a:lnTo>
                  <a:pt x="186753" y="57150"/>
                </a:lnTo>
                <a:lnTo>
                  <a:pt x="308673" y="57150"/>
                </a:lnTo>
                <a:lnTo>
                  <a:pt x="308673" y="394970"/>
                </a:lnTo>
                <a:lnTo>
                  <a:pt x="373938" y="394970"/>
                </a:lnTo>
                <a:lnTo>
                  <a:pt x="373938" y="57150"/>
                </a:lnTo>
                <a:lnTo>
                  <a:pt x="496112" y="57150"/>
                </a:lnTo>
                <a:lnTo>
                  <a:pt x="49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694774" y="1098445"/>
            <a:ext cx="292100" cy="406400"/>
          </a:xfrm>
          <a:custGeom>
            <a:avLst/>
            <a:gdLst/>
            <a:ahLst/>
            <a:cxnLst/>
            <a:rect l="l" t="t" r="r" b="b"/>
            <a:pathLst>
              <a:path w="292100" h="406400">
                <a:moveTo>
                  <a:pt x="151420" y="406223"/>
                </a:moveTo>
                <a:lnTo>
                  <a:pt x="97745" y="398514"/>
                </a:lnTo>
                <a:lnTo>
                  <a:pt x="48624" y="375352"/>
                </a:lnTo>
                <a:lnTo>
                  <a:pt x="12849" y="336183"/>
                </a:lnTo>
                <a:lnTo>
                  <a:pt x="1427" y="298133"/>
                </a:lnTo>
                <a:lnTo>
                  <a:pt x="0" y="275167"/>
                </a:lnTo>
                <a:lnTo>
                  <a:pt x="65789" y="275167"/>
                </a:lnTo>
                <a:lnTo>
                  <a:pt x="67388" y="294730"/>
                </a:lnTo>
                <a:lnTo>
                  <a:pt x="72185" y="310998"/>
                </a:lnTo>
                <a:lnTo>
                  <a:pt x="104770" y="340613"/>
                </a:lnTo>
                <a:lnTo>
                  <a:pt x="151420" y="349571"/>
                </a:lnTo>
                <a:lnTo>
                  <a:pt x="168691" y="348674"/>
                </a:lnTo>
                <a:lnTo>
                  <a:pt x="206897" y="335213"/>
                </a:lnTo>
                <a:lnTo>
                  <a:pt x="225563" y="297096"/>
                </a:lnTo>
                <a:lnTo>
                  <a:pt x="224584" y="286352"/>
                </a:lnTo>
                <a:lnTo>
                  <a:pt x="199530" y="253530"/>
                </a:lnTo>
                <a:lnTo>
                  <a:pt x="163568" y="238258"/>
                </a:lnTo>
                <a:lnTo>
                  <a:pt x="137975" y="230132"/>
                </a:lnTo>
                <a:lnTo>
                  <a:pt x="111182" y="221174"/>
                </a:lnTo>
                <a:lnTo>
                  <a:pt x="65626" y="199244"/>
                </a:lnTo>
                <a:lnTo>
                  <a:pt x="31613" y="171302"/>
                </a:lnTo>
                <a:lnTo>
                  <a:pt x="14187" y="133773"/>
                </a:lnTo>
                <a:lnTo>
                  <a:pt x="12009" y="111215"/>
                </a:lnTo>
                <a:lnTo>
                  <a:pt x="14375" y="88225"/>
                </a:lnTo>
                <a:lnTo>
                  <a:pt x="33302" y="48412"/>
                </a:lnTo>
                <a:lnTo>
                  <a:pt x="70260" y="17769"/>
                </a:lnTo>
                <a:lnTo>
                  <a:pt x="119863" y="1974"/>
                </a:lnTo>
                <a:lnTo>
                  <a:pt x="149070" y="0"/>
                </a:lnTo>
                <a:lnTo>
                  <a:pt x="180912" y="2349"/>
                </a:lnTo>
                <a:lnTo>
                  <a:pt x="233192" y="21146"/>
                </a:lnTo>
                <a:lnTo>
                  <a:pt x="269904" y="57451"/>
                </a:lnTo>
                <a:lnTo>
                  <a:pt x="288506" y="103921"/>
                </a:lnTo>
                <a:lnTo>
                  <a:pt x="290831" y="130534"/>
                </a:lnTo>
                <a:lnTo>
                  <a:pt x="225041" y="130534"/>
                </a:lnTo>
                <a:lnTo>
                  <a:pt x="223891" y="113442"/>
                </a:lnTo>
                <a:lnTo>
                  <a:pt x="220440" y="98586"/>
                </a:lnTo>
                <a:lnTo>
                  <a:pt x="196185" y="67412"/>
                </a:lnTo>
                <a:lnTo>
                  <a:pt x="149070" y="56913"/>
                </a:lnTo>
                <a:lnTo>
                  <a:pt x="131733" y="57875"/>
                </a:lnTo>
                <a:lnTo>
                  <a:pt x="94898" y="72316"/>
                </a:lnTo>
                <a:lnTo>
                  <a:pt x="78059" y="110693"/>
                </a:lnTo>
                <a:lnTo>
                  <a:pt x="79201" y="120263"/>
                </a:lnTo>
                <a:lnTo>
                  <a:pt x="107185" y="151722"/>
                </a:lnTo>
                <a:lnTo>
                  <a:pt x="159513" y="171522"/>
                </a:lnTo>
                <a:lnTo>
                  <a:pt x="191225" y="181679"/>
                </a:lnTo>
                <a:lnTo>
                  <a:pt x="241285" y="205763"/>
                </a:lnTo>
                <a:lnTo>
                  <a:pt x="273739" y="235362"/>
                </a:lnTo>
                <a:lnTo>
                  <a:pt x="289860" y="273804"/>
                </a:lnTo>
                <a:lnTo>
                  <a:pt x="291875" y="296574"/>
                </a:lnTo>
                <a:lnTo>
                  <a:pt x="289444" y="320470"/>
                </a:lnTo>
                <a:lnTo>
                  <a:pt x="269994" y="360479"/>
                </a:lnTo>
                <a:lnTo>
                  <a:pt x="232041" y="389556"/>
                </a:lnTo>
                <a:lnTo>
                  <a:pt x="181263" y="404371"/>
                </a:lnTo>
                <a:lnTo>
                  <a:pt x="151420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740" y="477254"/>
            <a:ext cx="144632" cy="19789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54824" y="474649"/>
            <a:ext cx="321310" cy="203200"/>
          </a:xfrm>
          <a:custGeom>
            <a:avLst/>
            <a:gdLst/>
            <a:ahLst/>
            <a:cxnLst/>
            <a:rect l="l" t="t" r="r" b="b"/>
            <a:pathLst>
              <a:path w="321309" h="203200">
                <a:moveTo>
                  <a:pt x="145796" y="194043"/>
                </a:moveTo>
                <a:lnTo>
                  <a:pt x="106794" y="123482"/>
                </a:lnTo>
                <a:lnTo>
                  <a:pt x="102857" y="116370"/>
                </a:lnTo>
                <a:lnTo>
                  <a:pt x="109550" y="113169"/>
                </a:lnTo>
                <a:lnTo>
                  <a:pt x="115811" y="108851"/>
                </a:lnTo>
                <a:lnTo>
                  <a:pt x="121627" y="103416"/>
                </a:lnTo>
                <a:lnTo>
                  <a:pt x="127000" y="96862"/>
                </a:lnTo>
                <a:lnTo>
                  <a:pt x="128028" y="95161"/>
                </a:lnTo>
                <a:lnTo>
                  <a:pt x="131521" y="89420"/>
                </a:lnTo>
                <a:lnTo>
                  <a:pt x="134734" y="81394"/>
                </a:lnTo>
                <a:lnTo>
                  <a:pt x="136677" y="72771"/>
                </a:lnTo>
                <a:lnTo>
                  <a:pt x="137312" y="63576"/>
                </a:lnTo>
                <a:lnTo>
                  <a:pt x="136156" y="49631"/>
                </a:lnTo>
                <a:lnTo>
                  <a:pt x="108585" y="11417"/>
                </a:lnTo>
                <a:lnTo>
                  <a:pt x="104419" y="9740"/>
                </a:lnTo>
                <a:lnTo>
                  <a:pt x="104419" y="53695"/>
                </a:lnTo>
                <a:lnTo>
                  <a:pt x="104419" y="72313"/>
                </a:lnTo>
                <a:lnTo>
                  <a:pt x="67614" y="95161"/>
                </a:lnTo>
                <a:lnTo>
                  <a:pt x="33020" y="95161"/>
                </a:lnTo>
                <a:lnTo>
                  <a:pt x="33020" y="31064"/>
                </a:lnTo>
                <a:lnTo>
                  <a:pt x="66827" y="31064"/>
                </a:lnTo>
                <a:lnTo>
                  <a:pt x="104419" y="53695"/>
                </a:lnTo>
                <a:lnTo>
                  <a:pt x="104419" y="9740"/>
                </a:lnTo>
                <a:lnTo>
                  <a:pt x="96520" y="6527"/>
                </a:lnTo>
                <a:lnTo>
                  <a:pt x="82600" y="3594"/>
                </a:lnTo>
                <a:lnTo>
                  <a:pt x="66827" y="2616"/>
                </a:lnTo>
                <a:lnTo>
                  <a:pt x="0" y="2616"/>
                </a:lnTo>
                <a:lnTo>
                  <a:pt x="0" y="200507"/>
                </a:lnTo>
                <a:lnTo>
                  <a:pt x="33020" y="200507"/>
                </a:lnTo>
                <a:lnTo>
                  <a:pt x="33020" y="123482"/>
                </a:lnTo>
                <a:lnTo>
                  <a:pt x="71399" y="123482"/>
                </a:lnTo>
                <a:lnTo>
                  <a:pt x="112649" y="200507"/>
                </a:lnTo>
                <a:lnTo>
                  <a:pt x="145796" y="200507"/>
                </a:lnTo>
                <a:lnTo>
                  <a:pt x="145796" y="194043"/>
                </a:lnTo>
                <a:close/>
              </a:path>
              <a:path w="321309" h="203200">
                <a:moveTo>
                  <a:pt x="321233" y="93980"/>
                </a:moveTo>
                <a:lnTo>
                  <a:pt x="319697" y="73418"/>
                </a:lnTo>
                <a:lnTo>
                  <a:pt x="315468" y="55118"/>
                </a:lnTo>
                <a:lnTo>
                  <a:pt x="308533" y="39090"/>
                </a:lnTo>
                <a:lnTo>
                  <a:pt x="301650" y="29235"/>
                </a:lnTo>
                <a:lnTo>
                  <a:pt x="298919" y="25323"/>
                </a:lnTo>
                <a:lnTo>
                  <a:pt x="288480" y="15557"/>
                </a:lnTo>
                <a:lnTo>
                  <a:pt x="288480" y="107556"/>
                </a:lnTo>
                <a:lnTo>
                  <a:pt x="287705" y="122974"/>
                </a:lnTo>
                <a:lnTo>
                  <a:pt x="269240" y="164566"/>
                </a:lnTo>
                <a:lnTo>
                  <a:pt x="241096" y="174002"/>
                </a:lnTo>
                <a:lnTo>
                  <a:pt x="230873" y="172961"/>
                </a:lnTo>
                <a:lnTo>
                  <a:pt x="200710" y="147840"/>
                </a:lnTo>
                <a:lnTo>
                  <a:pt x="193319" y="107556"/>
                </a:lnTo>
                <a:lnTo>
                  <a:pt x="193382" y="93980"/>
                </a:lnTo>
                <a:lnTo>
                  <a:pt x="200621" y="55359"/>
                </a:lnTo>
                <a:lnTo>
                  <a:pt x="230619" y="30289"/>
                </a:lnTo>
                <a:lnTo>
                  <a:pt x="240830" y="29235"/>
                </a:lnTo>
                <a:lnTo>
                  <a:pt x="251434" y="30289"/>
                </a:lnTo>
                <a:lnTo>
                  <a:pt x="281393" y="55295"/>
                </a:lnTo>
                <a:lnTo>
                  <a:pt x="288404" y="93980"/>
                </a:lnTo>
                <a:lnTo>
                  <a:pt x="288480" y="107556"/>
                </a:lnTo>
                <a:lnTo>
                  <a:pt x="288480" y="15557"/>
                </a:lnTo>
                <a:lnTo>
                  <a:pt x="287083" y="14249"/>
                </a:lnTo>
                <a:lnTo>
                  <a:pt x="273469" y="6337"/>
                </a:lnTo>
                <a:lnTo>
                  <a:pt x="258038" y="1587"/>
                </a:lnTo>
                <a:lnTo>
                  <a:pt x="240830" y="0"/>
                </a:lnTo>
                <a:lnTo>
                  <a:pt x="223862" y="1612"/>
                </a:lnTo>
                <a:lnTo>
                  <a:pt x="182867" y="25717"/>
                </a:lnTo>
                <a:lnTo>
                  <a:pt x="161950" y="74637"/>
                </a:lnTo>
                <a:lnTo>
                  <a:pt x="160553" y="107556"/>
                </a:lnTo>
                <a:lnTo>
                  <a:pt x="161950" y="128524"/>
                </a:lnTo>
                <a:lnTo>
                  <a:pt x="183007" y="177533"/>
                </a:lnTo>
                <a:lnTo>
                  <a:pt x="224104" y="201510"/>
                </a:lnTo>
                <a:lnTo>
                  <a:pt x="241096" y="203111"/>
                </a:lnTo>
                <a:lnTo>
                  <a:pt x="258394" y="201510"/>
                </a:lnTo>
                <a:lnTo>
                  <a:pt x="299440" y="177457"/>
                </a:lnTo>
                <a:lnTo>
                  <a:pt x="319874" y="128549"/>
                </a:lnTo>
                <a:lnTo>
                  <a:pt x="321233" y="107556"/>
                </a:lnTo>
                <a:lnTo>
                  <a:pt x="321233" y="93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129" y="477254"/>
            <a:ext cx="127793" cy="200501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1156068" y="474649"/>
            <a:ext cx="469900" cy="203200"/>
          </a:xfrm>
          <a:custGeom>
            <a:avLst/>
            <a:gdLst/>
            <a:ahLst/>
            <a:cxnLst/>
            <a:rect l="l" t="t" r="r" b="b"/>
            <a:pathLst>
              <a:path w="469900" h="203200">
                <a:moveTo>
                  <a:pt x="128574" y="172618"/>
                </a:moveTo>
                <a:lnTo>
                  <a:pt x="33032" y="172618"/>
                </a:lnTo>
                <a:lnTo>
                  <a:pt x="33032" y="112928"/>
                </a:lnTo>
                <a:lnTo>
                  <a:pt x="115265" y="112928"/>
                </a:lnTo>
                <a:lnTo>
                  <a:pt x="115265" y="83718"/>
                </a:lnTo>
                <a:lnTo>
                  <a:pt x="33032" y="83718"/>
                </a:lnTo>
                <a:lnTo>
                  <a:pt x="33032" y="31648"/>
                </a:lnTo>
                <a:lnTo>
                  <a:pt x="127279" y="31648"/>
                </a:lnTo>
                <a:lnTo>
                  <a:pt x="127279" y="2438"/>
                </a:lnTo>
                <a:lnTo>
                  <a:pt x="0" y="2438"/>
                </a:lnTo>
                <a:lnTo>
                  <a:pt x="0" y="31648"/>
                </a:lnTo>
                <a:lnTo>
                  <a:pt x="0" y="83718"/>
                </a:lnTo>
                <a:lnTo>
                  <a:pt x="0" y="112928"/>
                </a:lnTo>
                <a:lnTo>
                  <a:pt x="0" y="172618"/>
                </a:lnTo>
                <a:lnTo>
                  <a:pt x="0" y="200558"/>
                </a:lnTo>
                <a:lnTo>
                  <a:pt x="128574" y="200558"/>
                </a:lnTo>
                <a:lnTo>
                  <a:pt x="128574" y="172618"/>
                </a:lnTo>
                <a:close/>
              </a:path>
              <a:path w="469900" h="203200">
                <a:moveTo>
                  <a:pt x="304038" y="132232"/>
                </a:moveTo>
                <a:lnTo>
                  <a:pt x="271272" y="132232"/>
                </a:lnTo>
                <a:lnTo>
                  <a:pt x="269151" y="142608"/>
                </a:lnTo>
                <a:lnTo>
                  <a:pt x="266344" y="151472"/>
                </a:lnTo>
                <a:lnTo>
                  <a:pt x="227609" y="174790"/>
                </a:lnTo>
                <a:lnTo>
                  <a:pt x="216814" y="173634"/>
                </a:lnTo>
                <a:lnTo>
                  <a:pt x="188645" y="146710"/>
                </a:lnTo>
                <a:lnTo>
                  <a:pt x="182448" y="111086"/>
                </a:lnTo>
                <a:lnTo>
                  <a:pt x="182448" y="91897"/>
                </a:lnTo>
                <a:lnTo>
                  <a:pt x="194525" y="45681"/>
                </a:lnTo>
                <a:lnTo>
                  <a:pt x="229831" y="28460"/>
                </a:lnTo>
                <a:lnTo>
                  <a:pt x="239242" y="29108"/>
                </a:lnTo>
                <a:lnTo>
                  <a:pt x="269252" y="61099"/>
                </a:lnTo>
                <a:lnTo>
                  <a:pt x="271208" y="71399"/>
                </a:lnTo>
                <a:lnTo>
                  <a:pt x="303974" y="71399"/>
                </a:lnTo>
                <a:lnTo>
                  <a:pt x="290398" y="29197"/>
                </a:lnTo>
                <a:lnTo>
                  <a:pt x="259842" y="4711"/>
                </a:lnTo>
                <a:lnTo>
                  <a:pt x="229831" y="0"/>
                </a:lnTo>
                <a:lnTo>
                  <a:pt x="212267" y="1587"/>
                </a:lnTo>
                <a:lnTo>
                  <a:pt x="171157" y="25387"/>
                </a:lnTo>
                <a:lnTo>
                  <a:pt x="150901" y="72466"/>
                </a:lnTo>
                <a:lnTo>
                  <a:pt x="149555" y="92163"/>
                </a:lnTo>
                <a:lnTo>
                  <a:pt x="149555" y="112522"/>
                </a:lnTo>
                <a:lnTo>
                  <a:pt x="161925" y="164731"/>
                </a:lnTo>
                <a:lnTo>
                  <a:pt x="196037" y="196875"/>
                </a:lnTo>
                <a:lnTo>
                  <a:pt x="227609" y="203111"/>
                </a:lnTo>
                <a:lnTo>
                  <a:pt x="244449" y="201917"/>
                </a:lnTo>
                <a:lnTo>
                  <a:pt x="281978" y="184048"/>
                </a:lnTo>
                <a:lnTo>
                  <a:pt x="301345" y="147739"/>
                </a:lnTo>
                <a:lnTo>
                  <a:pt x="304038" y="132232"/>
                </a:lnTo>
                <a:close/>
              </a:path>
              <a:path w="469900" h="203200">
                <a:moveTo>
                  <a:pt x="469531" y="2438"/>
                </a:moveTo>
                <a:lnTo>
                  <a:pt x="314858" y="2438"/>
                </a:lnTo>
                <a:lnTo>
                  <a:pt x="314858" y="31648"/>
                </a:lnTo>
                <a:lnTo>
                  <a:pt x="375818" y="31648"/>
                </a:lnTo>
                <a:lnTo>
                  <a:pt x="375818" y="200558"/>
                </a:lnTo>
                <a:lnTo>
                  <a:pt x="408444" y="200558"/>
                </a:lnTo>
                <a:lnTo>
                  <a:pt x="408444" y="31648"/>
                </a:lnTo>
                <a:lnTo>
                  <a:pt x="469531" y="31648"/>
                </a:lnTo>
                <a:lnTo>
                  <a:pt x="469531" y="2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709229" y="474649"/>
            <a:ext cx="299085" cy="203200"/>
          </a:xfrm>
          <a:custGeom>
            <a:avLst/>
            <a:gdLst/>
            <a:ahLst/>
            <a:cxnLst/>
            <a:rect l="l" t="t" r="r" b="b"/>
            <a:pathLst>
              <a:path w="299085" h="203200">
                <a:moveTo>
                  <a:pt x="125577" y="2438"/>
                </a:moveTo>
                <a:lnTo>
                  <a:pt x="0" y="2438"/>
                </a:lnTo>
                <a:lnTo>
                  <a:pt x="0" y="31648"/>
                </a:lnTo>
                <a:lnTo>
                  <a:pt x="0" y="87528"/>
                </a:lnTo>
                <a:lnTo>
                  <a:pt x="0" y="116738"/>
                </a:lnTo>
                <a:lnTo>
                  <a:pt x="0" y="200558"/>
                </a:lnTo>
                <a:lnTo>
                  <a:pt x="33032" y="200558"/>
                </a:lnTo>
                <a:lnTo>
                  <a:pt x="33032" y="116738"/>
                </a:lnTo>
                <a:lnTo>
                  <a:pt x="112661" y="116738"/>
                </a:lnTo>
                <a:lnTo>
                  <a:pt x="112661" y="87528"/>
                </a:lnTo>
                <a:lnTo>
                  <a:pt x="33032" y="87528"/>
                </a:lnTo>
                <a:lnTo>
                  <a:pt x="33032" y="31648"/>
                </a:lnTo>
                <a:lnTo>
                  <a:pt x="125577" y="31648"/>
                </a:lnTo>
                <a:lnTo>
                  <a:pt x="125577" y="2438"/>
                </a:lnTo>
                <a:close/>
              </a:path>
              <a:path w="299085" h="203200">
                <a:moveTo>
                  <a:pt x="298970" y="93980"/>
                </a:moveTo>
                <a:lnTo>
                  <a:pt x="297434" y="73418"/>
                </a:lnTo>
                <a:lnTo>
                  <a:pt x="293192" y="55118"/>
                </a:lnTo>
                <a:lnTo>
                  <a:pt x="286270" y="39090"/>
                </a:lnTo>
                <a:lnTo>
                  <a:pt x="279387" y="29235"/>
                </a:lnTo>
                <a:lnTo>
                  <a:pt x="276656" y="25323"/>
                </a:lnTo>
                <a:lnTo>
                  <a:pt x="266204" y="15544"/>
                </a:lnTo>
                <a:lnTo>
                  <a:pt x="266204" y="107556"/>
                </a:lnTo>
                <a:lnTo>
                  <a:pt x="265430" y="122974"/>
                </a:lnTo>
                <a:lnTo>
                  <a:pt x="246976" y="164566"/>
                </a:lnTo>
                <a:lnTo>
                  <a:pt x="218821" y="174002"/>
                </a:lnTo>
                <a:lnTo>
                  <a:pt x="208610" y="172961"/>
                </a:lnTo>
                <a:lnTo>
                  <a:pt x="178447" y="147840"/>
                </a:lnTo>
                <a:lnTo>
                  <a:pt x="171043" y="107556"/>
                </a:lnTo>
                <a:lnTo>
                  <a:pt x="171119" y="93980"/>
                </a:lnTo>
                <a:lnTo>
                  <a:pt x="178358" y="55359"/>
                </a:lnTo>
                <a:lnTo>
                  <a:pt x="208356" y="30289"/>
                </a:lnTo>
                <a:lnTo>
                  <a:pt x="218567" y="29235"/>
                </a:lnTo>
                <a:lnTo>
                  <a:pt x="229171" y="30289"/>
                </a:lnTo>
                <a:lnTo>
                  <a:pt x="259118" y="55295"/>
                </a:lnTo>
                <a:lnTo>
                  <a:pt x="266141" y="93980"/>
                </a:lnTo>
                <a:lnTo>
                  <a:pt x="266204" y="107556"/>
                </a:lnTo>
                <a:lnTo>
                  <a:pt x="266204" y="15544"/>
                </a:lnTo>
                <a:lnTo>
                  <a:pt x="264820" y="14249"/>
                </a:lnTo>
                <a:lnTo>
                  <a:pt x="251193" y="6337"/>
                </a:lnTo>
                <a:lnTo>
                  <a:pt x="235775" y="1587"/>
                </a:lnTo>
                <a:lnTo>
                  <a:pt x="218567" y="0"/>
                </a:lnTo>
                <a:lnTo>
                  <a:pt x="201599" y="1612"/>
                </a:lnTo>
                <a:lnTo>
                  <a:pt x="160604" y="25717"/>
                </a:lnTo>
                <a:lnTo>
                  <a:pt x="139674" y="74637"/>
                </a:lnTo>
                <a:lnTo>
                  <a:pt x="138290" y="107556"/>
                </a:lnTo>
                <a:lnTo>
                  <a:pt x="139687" y="128524"/>
                </a:lnTo>
                <a:lnTo>
                  <a:pt x="160731" y="177533"/>
                </a:lnTo>
                <a:lnTo>
                  <a:pt x="201841" y="201510"/>
                </a:lnTo>
                <a:lnTo>
                  <a:pt x="218821" y="203111"/>
                </a:lnTo>
                <a:lnTo>
                  <a:pt x="236131" y="201510"/>
                </a:lnTo>
                <a:lnTo>
                  <a:pt x="251637" y="196710"/>
                </a:lnTo>
                <a:lnTo>
                  <a:pt x="265353" y="188683"/>
                </a:lnTo>
                <a:lnTo>
                  <a:pt x="277177" y="177457"/>
                </a:lnTo>
                <a:lnTo>
                  <a:pt x="279527" y="174002"/>
                </a:lnTo>
                <a:lnTo>
                  <a:pt x="286715" y="163474"/>
                </a:lnTo>
                <a:lnTo>
                  <a:pt x="293497" y="147205"/>
                </a:lnTo>
                <a:lnTo>
                  <a:pt x="297599" y="128549"/>
                </a:lnTo>
                <a:lnTo>
                  <a:pt x="298970" y="107556"/>
                </a:lnTo>
                <a:lnTo>
                  <a:pt x="298970" y="93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7013" y="474644"/>
            <a:ext cx="154487" cy="203111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17847" y="477254"/>
            <a:ext cx="145415" cy="200501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88369" y="474644"/>
            <a:ext cx="145937" cy="203111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2617935" y="524638"/>
            <a:ext cx="38100" cy="152400"/>
          </a:xfrm>
          <a:custGeom>
            <a:avLst/>
            <a:gdLst/>
            <a:ahLst/>
            <a:cxnLst/>
            <a:rect l="l" t="t" r="r" b="b"/>
            <a:pathLst>
              <a:path w="38100" h="152400">
                <a:moveTo>
                  <a:pt x="24932" y="152072"/>
                </a:moveTo>
                <a:lnTo>
                  <a:pt x="12922" y="152072"/>
                </a:lnTo>
                <a:lnTo>
                  <a:pt x="8267" y="150288"/>
                </a:lnTo>
                <a:lnTo>
                  <a:pt x="4960" y="146720"/>
                </a:lnTo>
                <a:lnTo>
                  <a:pt x="1653" y="143109"/>
                </a:lnTo>
                <a:lnTo>
                  <a:pt x="0" y="138801"/>
                </a:lnTo>
                <a:lnTo>
                  <a:pt x="0" y="128707"/>
                </a:lnTo>
                <a:lnTo>
                  <a:pt x="1631" y="124356"/>
                </a:lnTo>
                <a:lnTo>
                  <a:pt x="8201" y="117089"/>
                </a:lnTo>
                <a:lnTo>
                  <a:pt x="12879" y="115262"/>
                </a:lnTo>
                <a:lnTo>
                  <a:pt x="24975" y="115262"/>
                </a:lnTo>
                <a:lnTo>
                  <a:pt x="29631" y="117089"/>
                </a:lnTo>
                <a:lnTo>
                  <a:pt x="32894" y="120744"/>
                </a:lnTo>
                <a:lnTo>
                  <a:pt x="36201" y="124356"/>
                </a:lnTo>
                <a:lnTo>
                  <a:pt x="37855" y="128707"/>
                </a:lnTo>
                <a:lnTo>
                  <a:pt x="37855" y="138801"/>
                </a:lnTo>
                <a:lnTo>
                  <a:pt x="36201" y="143109"/>
                </a:lnTo>
                <a:lnTo>
                  <a:pt x="32894" y="146720"/>
                </a:lnTo>
                <a:lnTo>
                  <a:pt x="29587" y="150288"/>
                </a:lnTo>
                <a:lnTo>
                  <a:pt x="24932" y="152072"/>
                </a:lnTo>
                <a:close/>
              </a:path>
              <a:path w="38100" h="152400">
                <a:moveTo>
                  <a:pt x="25062" y="36810"/>
                </a:moveTo>
                <a:lnTo>
                  <a:pt x="13053" y="36810"/>
                </a:lnTo>
                <a:lnTo>
                  <a:pt x="8397" y="35026"/>
                </a:lnTo>
                <a:lnTo>
                  <a:pt x="5090" y="31458"/>
                </a:lnTo>
                <a:lnTo>
                  <a:pt x="1784" y="27847"/>
                </a:lnTo>
                <a:lnTo>
                  <a:pt x="130" y="23539"/>
                </a:lnTo>
                <a:lnTo>
                  <a:pt x="130" y="13445"/>
                </a:lnTo>
                <a:lnTo>
                  <a:pt x="1762" y="9093"/>
                </a:lnTo>
                <a:lnTo>
                  <a:pt x="8332" y="1827"/>
                </a:lnTo>
                <a:lnTo>
                  <a:pt x="13009" y="0"/>
                </a:lnTo>
                <a:lnTo>
                  <a:pt x="25106" y="0"/>
                </a:lnTo>
                <a:lnTo>
                  <a:pt x="29761" y="1827"/>
                </a:lnTo>
                <a:lnTo>
                  <a:pt x="33025" y="5482"/>
                </a:lnTo>
                <a:lnTo>
                  <a:pt x="36332" y="9093"/>
                </a:lnTo>
                <a:lnTo>
                  <a:pt x="37985" y="13445"/>
                </a:lnTo>
                <a:lnTo>
                  <a:pt x="37985" y="23539"/>
                </a:lnTo>
                <a:lnTo>
                  <a:pt x="36332" y="27847"/>
                </a:lnTo>
                <a:lnTo>
                  <a:pt x="33025" y="31458"/>
                </a:lnTo>
                <a:lnTo>
                  <a:pt x="29718" y="35026"/>
                </a:lnTo>
                <a:lnTo>
                  <a:pt x="25062" y="36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283" y="234450"/>
            <a:ext cx="2623820" cy="66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331" y="1372014"/>
            <a:ext cx="5197475" cy="3500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953210" y="5671170"/>
            <a:ext cx="145415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1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Relationship Id="rId24" Type="http://schemas.openxmlformats.org/officeDocument/2006/relationships/image" Target="../media/image38.png"/><Relationship Id="rId25" Type="http://schemas.openxmlformats.org/officeDocument/2006/relationships/image" Target="../media/image39.png"/><Relationship Id="rId26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120753" y="90491"/>
            <a:ext cx="1511300" cy="354330"/>
            <a:chOff x="2120753" y="90491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499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22"/>
                  </a:moveTo>
                  <a:lnTo>
                    <a:pt x="44030" y="239522"/>
                  </a:lnTo>
                  <a:lnTo>
                    <a:pt x="44030" y="160782"/>
                  </a:lnTo>
                  <a:lnTo>
                    <a:pt x="153682" y="160782"/>
                  </a:lnTo>
                  <a:lnTo>
                    <a:pt x="153682" y="122682"/>
                  </a:lnTo>
                  <a:lnTo>
                    <a:pt x="44030" y="122682"/>
                  </a:lnTo>
                  <a:lnTo>
                    <a:pt x="44030" y="51562"/>
                  </a:lnTo>
                  <a:lnTo>
                    <a:pt x="169697" y="51562"/>
                  </a:lnTo>
                  <a:lnTo>
                    <a:pt x="169697" y="13462"/>
                  </a:lnTo>
                  <a:lnTo>
                    <a:pt x="0" y="13462"/>
                  </a:lnTo>
                  <a:lnTo>
                    <a:pt x="0" y="51562"/>
                  </a:lnTo>
                  <a:lnTo>
                    <a:pt x="0" y="122682"/>
                  </a:lnTo>
                  <a:lnTo>
                    <a:pt x="0" y="160782"/>
                  </a:lnTo>
                  <a:lnTo>
                    <a:pt x="0" y="239522"/>
                  </a:lnTo>
                  <a:lnTo>
                    <a:pt x="0" y="277622"/>
                  </a:lnTo>
                  <a:lnTo>
                    <a:pt x="171437" y="277622"/>
                  </a:lnTo>
                  <a:lnTo>
                    <a:pt x="171437" y="239522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39"/>
                  </a:lnTo>
                  <a:lnTo>
                    <a:pt x="390994" y="76098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39"/>
                  </a:lnTo>
                  <a:lnTo>
                    <a:pt x="270344" y="76517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19"/>
                  </a:lnTo>
                  <a:lnTo>
                    <a:pt x="195275" y="79019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41"/>
                  </a:lnTo>
                  <a:lnTo>
                    <a:pt x="276212" y="113131"/>
                  </a:lnTo>
                  <a:lnTo>
                    <a:pt x="283946" y="113626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53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31"/>
                  </a:lnTo>
                  <a:lnTo>
                    <a:pt x="399973" y="113576"/>
                  </a:lnTo>
                  <a:lnTo>
                    <a:pt x="427113" y="148463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34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31"/>
                  </a:lnTo>
                  <a:lnTo>
                    <a:pt x="656767" y="103822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34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3001"/>
                  </a:lnTo>
                  <a:lnTo>
                    <a:pt x="566216" y="238925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64"/>
                  </a:lnTo>
                  <a:lnTo>
                    <a:pt x="566039" y="118656"/>
                  </a:lnTo>
                  <a:lnTo>
                    <a:pt x="576554" y="114515"/>
                  </a:lnTo>
                  <a:lnTo>
                    <a:pt x="588797" y="113131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34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304"/>
                  </a:lnTo>
                  <a:lnTo>
                    <a:pt x="598195" y="75539"/>
                  </a:lnTo>
                  <a:lnTo>
                    <a:pt x="581152" y="76530"/>
                  </a:lnTo>
                  <a:lnTo>
                    <a:pt x="567105" y="79540"/>
                  </a:lnTo>
                  <a:lnTo>
                    <a:pt x="556044" y="84543"/>
                  </a:lnTo>
                  <a:lnTo>
                    <a:pt x="547979" y="91541"/>
                  </a:lnTo>
                  <a:lnTo>
                    <a:pt x="547027" y="79019"/>
                  </a:lnTo>
                  <a:lnTo>
                    <a:pt x="507339" y="79019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72"/>
                  </a:lnTo>
                  <a:lnTo>
                    <a:pt x="568477" y="277888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32053" y="274027"/>
                  </a:lnTo>
                  <a:lnTo>
                    <a:pt x="641350" y="267766"/>
                  </a:lnTo>
                  <a:lnTo>
                    <a:pt x="645452" y="26501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34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28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08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28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28"/>
              <a:ext cx="170217" cy="205722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3753294" y="104419"/>
            <a:ext cx="690245" cy="267335"/>
          </a:xfrm>
          <a:custGeom>
            <a:avLst/>
            <a:gdLst/>
            <a:ahLst/>
            <a:cxnLst/>
            <a:rect l="l" t="t" r="r" b="b"/>
            <a:pathLst>
              <a:path w="690245" h="267335">
                <a:moveTo>
                  <a:pt x="193890" y="139585"/>
                </a:moveTo>
                <a:lnTo>
                  <a:pt x="191871" y="97370"/>
                </a:lnTo>
                <a:lnTo>
                  <a:pt x="175679" y="51981"/>
                </a:lnTo>
                <a:lnTo>
                  <a:pt x="150202" y="24117"/>
                </a:lnTo>
                <a:lnTo>
                  <a:pt x="150202" y="124091"/>
                </a:lnTo>
                <a:lnTo>
                  <a:pt x="150202" y="139585"/>
                </a:lnTo>
                <a:lnTo>
                  <a:pt x="139433" y="190042"/>
                </a:lnTo>
                <a:lnTo>
                  <a:pt x="107175" y="220256"/>
                </a:lnTo>
                <a:lnTo>
                  <a:pt x="73799" y="226085"/>
                </a:lnTo>
                <a:lnTo>
                  <a:pt x="44043" y="226085"/>
                </a:lnTo>
                <a:lnTo>
                  <a:pt x="44043" y="37947"/>
                </a:lnTo>
                <a:lnTo>
                  <a:pt x="76936" y="37947"/>
                </a:lnTo>
                <a:lnTo>
                  <a:pt x="120497" y="50431"/>
                </a:lnTo>
                <a:lnTo>
                  <a:pt x="145427" y="87223"/>
                </a:lnTo>
                <a:lnTo>
                  <a:pt x="150202" y="124091"/>
                </a:lnTo>
                <a:lnTo>
                  <a:pt x="150202" y="24117"/>
                </a:lnTo>
                <a:lnTo>
                  <a:pt x="144094" y="18948"/>
                </a:lnTo>
                <a:lnTo>
                  <a:pt x="124193" y="8420"/>
                </a:lnTo>
                <a:lnTo>
                  <a:pt x="101803" y="2108"/>
                </a:lnTo>
                <a:lnTo>
                  <a:pt x="76936" y="0"/>
                </a:lnTo>
                <a:lnTo>
                  <a:pt x="0" y="0"/>
                </a:lnTo>
                <a:lnTo>
                  <a:pt x="0" y="263855"/>
                </a:lnTo>
                <a:lnTo>
                  <a:pt x="73799" y="263855"/>
                </a:lnTo>
                <a:lnTo>
                  <a:pt x="123126" y="255460"/>
                </a:lnTo>
                <a:lnTo>
                  <a:pt x="161264" y="230263"/>
                </a:lnTo>
                <a:lnTo>
                  <a:pt x="164528" y="226085"/>
                </a:lnTo>
                <a:lnTo>
                  <a:pt x="175539" y="212001"/>
                </a:lnTo>
                <a:lnTo>
                  <a:pt x="185737" y="190804"/>
                </a:lnTo>
                <a:lnTo>
                  <a:pt x="191858" y="166662"/>
                </a:lnTo>
                <a:lnTo>
                  <a:pt x="193890" y="139585"/>
                </a:lnTo>
                <a:close/>
              </a:path>
              <a:path w="690245" h="267335">
                <a:moveTo>
                  <a:pt x="389343" y="254800"/>
                </a:moveTo>
                <a:lnTo>
                  <a:pt x="387883" y="250634"/>
                </a:lnTo>
                <a:lnTo>
                  <a:pt x="386448" y="246545"/>
                </a:lnTo>
                <a:lnTo>
                  <a:pt x="384390" y="237058"/>
                </a:lnTo>
                <a:lnTo>
                  <a:pt x="382739" y="172313"/>
                </a:lnTo>
                <a:lnTo>
                  <a:pt x="382739" y="129844"/>
                </a:lnTo>
                <a:lnTo>
                  <a:pt x="381393" y="113817"/>
                </a:lnTo>
                <a:lnTo>
                  <a:pt x="361327" y="78676"/>
                </a:lnTo>
                <a:lnTo>
                  <a:pt x="323075" y="62687"/>
                </a:lnTo>
                <a:lnTo>
                  <a:pt x="307543" y="61620"/>
                </a:lnTo>
                <a:lnTo>
                  <a:pt x="290410" y="62814"/>
                </a:lnTo>
                <a:lnTo>
                  <a:pt x="249504" y="80848"/>
                </a:lnTo>
                <a:lnTo>
                  <a:pt x="228866" y="114414"/>
                </a:lnTo>
                <a:lnTo>
                  <a:pt x="227482" y="127749"/>
                </a:lnTo>
                <a:lnTo>
                  <a:pt x="270129" y="127749"/>
                </a:lnTo>
                <a:lnTo>
                  <a:pt x="270129" y="118059"/>
                </a:lnTo>
                <a:lnTo>
                  <a:pt x="273291" y="110693"/>
                </a:lnTo>
                <a:lnTo>
                  <a:pt x="305625" y="97993"/>
                </a:lnTo>
                <a:lnTo>
                  <a:pt x="313817" y="98526"/>
                </a:lnTo>
                <a:lnTo>
                  <a:pt x="340093" y="119799"/>
                </a:lnTo>
                <a:lnTo>
                  <a:pt x="340093" y="139242"/>
                </a:lnTo>
                <a:lnTo>
                  <a:pt x="340093" y="172313"/>
                </a:lnTo>
                <a:lnTo>
                  <a:pt x="340093" y="204685"/>
                </a:lnTo>
                <a:lnTo>
                  <a:pt x="337362" y="210197"/>
                </a:lnTo>
                <a:lnTo>
                  <a:pt x="297103" y="228701"/>
                </a:lnTo>
                <a:lnTo>
                  <a:pt x="286600" y="228701"/>
                </a:lnTo>
                <a:lnTo>
                  <a:pt x="278828" y="226123"/>
                </a:lnTo>
                <a:lnTo>
                  <a:pt x="273786" y="220954"/>
                </a:lnTo>
                <a:lnTo>
                  <a:pt x="268795" y="215785"/>
                </a:lnTo>
                <a:lnTo>
                  <a:pt x="266293" y="209435"/>
                </a:lnTo>
                <a:lnTo>
                  <a:pt x="266293" y="201891"/>
                </a:lnTo>
                <a:lnTo>
                  <a:pt x="269367" y="189306"/>
                </a:lnTo>
                <a:lnTo>
                  <a:pt x="278587" y="180187"/>
                </a:lnTo>
                <a:lnTo>
                  <a:pt x="293954" y="174510"/>
                </a:lnTo>
                <a:lnTo>
                  <a:pt x="315468" y="172313"/>
                </a:lnTo>
                <a:lnTo>
                  <a:pt x="340093" y="172313"/>
                </a:lnTo>
                <a:lnTo>
                  <a:pt x="340093" y="139242"/>
                </a:lnTo>
                <a:lnTo>
                  <a:pt x="313461" y="139242"/>
                </a:lnTo>
                <a:lnTo>
                  <a:pt x="294208" y="140296"/>
                </a:lnTo>
                <a:lnTo>
                  <a:pt x="248196" y="156210"/>
                </a:lnTo>
                <a:lnTo>
                  <a:pt x="225031" y="190715"/>
                </a:lnTo>
                <a:lnTo>
                  <a:pt x="223481" y="206248"/>
                </a:lnTo>
                <a:lnTo>
                  <a:pt x="224663" y="218617"/>
                </a:lnTo>
                <a:lnTo>
                  <a:pt x="252691" y="257403"/>
                </a:lnTo>
                <a:lnTo>
                  <a:pt x="292404" y="267335"/>
                </a:lnTo>
                <a:lnTo>
                  <a:pt x="301459" y="266877"/>
                </a:lnTo>
                <a:lnTo>
                  <a:pt x="340728" y="251968"/>
                </a:lnTo>
                <a:lnTo>
                  <a:pt x="342011" y="250634"/>
                </a:lnTo>
                <a:lnTo>
                  <a:pt x="342176" y="252374"/>
                </a:lnTo>
                <a:lnTo>
                  <a:pt x="343916" y="256781"/>
                </a:lnTo>
                <a:lnTo>
                  <a:pt x="347230" y="263855"/>
                </a:lnTo>
                <a:lnTo>
                  <a:pt x="389343" y="263855"/>
                </a:lnTo>
                <a:lnTo>
                  <a:pt x="389343" y="254800"/>
                </a:lnTo>
                <a:close/>
              </a:path>
              <a:path w="690245" h="267335">
                <a:moveTo>
                  <a:pt x="508571" y="262458"/>
                </a:moveTo>
                <a:lnTo>
                  <a:pt x="508393" y="225831"/>
                </a:lnTo>
                <a:lnTo>
                  <a:pt x="498475" y="228092"/>
                </a:lnTo>
                <a:lnTo>
                  <a:pt x="491680" y="229222"/>
                </a:lnTo>
                <a:lnTo>
                  <a:pt x="483628" y="229222"/>
                </a:lnTo>
                <a:lnTo>
                  <a:pt x="479933" y="228295"/>
                </a:lnTo>
                <a:lnTo>
                  <a:pt x="474014" y="224523"/>
                </a:lnTo>
                <a:lnTo>
                  <a:pt x="472541" y="219710"/>
                </a:lnTo>
                <a:lnTo>
                  <a:pt x="472541" y="100253"/>
                </a:lnTo>
                <a:lnTo>
                  <a:pt x="507695" y="100253"/>
                </a:lnTo>
                <a:lnTo>
                  <a:pt x="507695" y="65100"/>
                </a:lnTo>
                <a:lnTo>
                  <a:pt x="472541" y="65100"/>
                </a:lnTo>
                <a:lnTo>
                  <a:pt x="472541" y="19316"/>
                </a:lnTo>
                <a:lnTo>
                  <a:pt x="429895" y="19316"/>
                </a:lnTo>
                <a:lnTo>
                  <a:pt x="429895" y="65100"/>
                </a:lnTo>
                <a:lnTo>
                  <a:pt x="395439" y="65100"/>
                </a:lnTo>
                <a:lnTo>
                  <a:pt x="395439" y="100253"/>
                </a:lnTo>
                <a:lnTo>
                  <a:pt x="429895" y="100253"/>
                </a:lnTo>
                <a:lnTo>
                  <a:pt x="429895" y="211810"/>
                </a:lnTo>
                <a:lnTo>
                  <a:pt x="430796" y="226034"/>
                </a:lnTo>
                <a:lnTo>
                  <a:pt x="451777" y="260388"/>
                </a:lnTo>
                <a:lnTo>
                  <a:pt x="478459" y="267335"/>
                </a:lnTo>
                <a:lnTo>
                  <a:pt x="485851" y="267030"/>
                </a:lnTo>
                <a:lnTo>
                  <a:pt x="493344" y="266115"/>
                </a:lnTo>
                <a:lnTo>
                  <a:pt x="500913" y="264591"/>
                </a:lnTo>
                <a:lnTo>
                  <a:pt x="508571" y="262458"/>
                </a:lnTo>
                <a:close/>
              </a:path>
              <a:path w="690245" h="267335">
                <a:moveTo>
                  <a:pt x="690105" y="254800"/>
                </a:moveTo>
                <a:lnTo>
                  <a:pt x="688632" y="250634"/>
                </a:lnTo>
                <a:lnTo>
                  <a:pt x="687209" y="246545"/>
                </a:lnTo>
                <a:lnTo>
                  <a:pt x="685139" y="237058"/>
                </a:lnTo>
                <a:lnTo>
                  <a:pt x="684174" y="228701"/>
                </a:lnTo>
                <a:lnTo>
                  <a:pt x="683945" y="226745"/>
                </a:lnTo>
                <a:lnTo>
                  <a:pt x="683831" y="224294"/>
                </a:lnTo>
                <a:lnTo>
                  <a:pt x="683526" y="215785"/>
                </a:lnTo>
                <a:lnTo>
                  <a:pt x="683488" y="172313"/>
                </a:lnTo>
                <a:lnTo>
                  <a:pt x="683488" y="129844"/>
                </a:lnTo>
                <a:lnTo>
                  <a:pt x="682142" y="113817"/>
                </a:lnTo>
                <a:lnTo>
                  <a:pt x="662076" y="78676"/>
                </a:lnTo>
                <a:lnTo>
                  <a:pt x="623836" y="62687"/>
                </a:lnTo>
                <a:lnTo>
                  <a:pt x="608291" y="61620"/>
                </a:lnTo>
                <a:lnTo>
                  <a:pt x="591159" y="62814"/>
                </a:lnTo>
                <a:lnTo>
                  <a:pt x="550252" y="80848"/>
                </a:lnTo>
                <a:lnTo>
                  <a:pt x="529615" y="114414"/>
                </a:lnTo>
                <a:lnTo>
                  <a:pt x="528231" y="127749"/>
                </a:lnTo>
                <a:lnTo>
                  <a:pt x="570877" y="127749"/>
                </a:lnTo>
                <a:lnTo>
                  <a:pt x="570877" y="118059"/>
                </a:lnTo>
                <a:lnTo>
                  <a:pt x="574040" y="110693"/>
                </a:lnTo>
                <a:lnTo>
                  <a:pt x="606386" y="97993"/>
                </a:lnTo>
                <a:lnTo>
                  <a:pt x="614565" y="98526"/>
                </a:lnTo>
                <a:lnTo>
                  <a:pt x="640842" y="119799"/>
                </a:lnTo>
                <a:lnTo>
                  <a:pt x="640842" y="139242"/>
                </a:lnTo>
                <a:lnTo>
                  <a:pt x="640842" y="172313"/>
                </a:lnTo>
                <a:lnTo>
                  <a:pt x="640842" y="204685"/>
                </a:lnTo>
                <a:lnTo>
                  <a:pt x="638111" y="210197"/>
                </a:lnTo>
                <a:lnTo>
                  <a:pt x="597852" y="228701"/>
                </a:lnTo>
                <a:lnTo>
                  <a:pt x="587349" y="228701"/>
                </a:lnTo>
                <a:lnTo>
                  <a:pt x="579577" y="226123"/>
                </a:lnTo>
                <a:lnTo>
                  <a:pt x="574535" y="220954"/>
                </a:lnTo>
                <a:lnTo>
                  <a:pt x="569544" y="215785"/>
                </a:lnTo>
                <a:lnTo>
                  <a:pt x="567042" y="209435"/>
                </a:lnTo>
                <a:lnTo>
                  <a:pt x="567042" y="201891"/>
                </a:lnTo>
                <a:lnTo>
                  <a:pt x="570115" y="189306"/>
                </a:lnTo>
                <a:lnTo>
                  <a:pt x="579335" y="180187"/>
                </a:lnTo>
                <a:lnTo>
                  <a:pt x="594702" y="174510"/>
                </a:lnTo>
                <a:lnTo>
                  <a:pt x="616216" y="172313"/>
                </a:lnTo>
                <a:lnTo>
                  <a:pt x="640842" y="172313"/>
                </a:lnTo>
                <a:lnTo>
                  <a:pt x="640842" y="139242"/>
                </a:lnTo>
                <a:lnTo>
                  <a:pt x="614210" y="139242"/>
                </a:lnTo>
                <a:lnTo>
                  <a:pt x="594956" y="140296"/>
                </a:lnTo>
                <a:lnTo>
                  <a:pt x="548944" y="156210"/>
                </a:lnTo>
                <a:lnTo>
                  <a:pt x="525780" y="190715"/>
                </a:lnTo>
                <a:lnTo>
                  <a:pt x="524230" y="206248"/>
                </a:lnTo>
                <a:lnTo>
                  <a:pt x="525424" y="218617"/>
                </a:lnTo>
                <a:lnTo>
                  <a:pt x="553440" y="257403"/>
                </a:lnTo>
                <a:lnTo>
                  <a:pt x="593153" y="267335"/>
                </a:lnTo>
                <a:lnTo>
                  <a:pt x="602208" y="266877"/>
                </a:lnTo>
                <a:lnTo>
                  <a:pt x="641477" y="251968"/>
                </a:lnTo>
                <a:lnTo>
                  <a:pt x="642759" y="250634"/>
                </a:lnTo>
                <a:lnTo>
                  <a:pt x="642937" y="252374"/>
                </a:lnTo>
                <a:lnTo>
                  <a:pt x="644677" y="256781"/>
                </a:lnTo>
                <a:lnTo>
                  <a:pt x="647979" y="263855"/>
                </a:lnTo>
                <a:lnTo>
                  <a:pt x="690105" y="263855"/>
                </a:lnTo>
                <a:lnTo>
                  <a:pt x="690105" y="25480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539734" y="90491"/>
            <a:ext cx="1332865" cy="354330"/>
            <a:chOff x="4539734" y="90491"/>
            <a:chExt cx="1332865" cy="354330"/>
          </a:xfrm>
        </p:grpSpPr>
        <p:sp>
          <p:nvSpPr>
            <p:cNvPr id="15" name="object 15"/>
            <p:cNvSpPr/>
            <p:nvPr/>
          </p:nvSpPr>
          <p:spPr>
            <a:xfrm>
              <a:off x="4539734" y="104415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5495" y="166028"/>
              <a:ext cx="158556" cy="20224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0427" y="166028"/>
              <a:ext cx="165865" cy="20572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87962" y="90499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19"/>
                  </a:moveTo>
                  <a:lnTo>
                    <a:pt x="193192" y="79019"/>
                  </a:lnTo>
                  <a:lnTo>
                    <a:pt x="153162" y="208153"/>
                  </a:lnTo>
                  <a:lnTo>
                    <a:pt x="109905" y="79019"/>
                  </a:lnTo>
                  <a:lnTo>
                    <a:pt x="63614" y="79019"/>
                  </a:lnTo>
                  <a:lnTo>
                    <a:pt x="132626" y="270471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201"/>
                  </a:lnTo>
                  <a:lnTo>
                    <a:pt x="90678" y="315201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86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94"/>
                  </a:lnTo>
                  <a:lnTo>
                    <a:pt x="160820" y="303364"/>
                  </a:lnTo>
                  <a:lnTo>
                    <a:pt x="238798" y="7901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3549" y="166028"/>
              <a:ext cx="160296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31091" y="100934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2023" y="166028"/>
              <a:ext cx="160296" cy="20572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997807" y="100934"/>
            <a:ext cx="842010" cy="342265"/>
            <a:chOff x="5997807" y="100934"/>
            <a:chExt cx="842010" cy="34226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7807" y="169508"/>
              <a:ext cx="158730" cy="20224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0998" y="166028"/>
              <a:ext cx="160296" cy="20572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388540" y="100934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478" y="166028"/>
              <a:ext cx="158556" cy="20224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670321" y="166028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6972465" y="90491"/>
            <a:ext cx="795020" cy="281305"/>
            <a:chOff x="6972465" y="90491"/>
            <a:chExt cx="795020" cy="281305"/>
          </a:xfrm>
        </p:grpSpPr>
        <p:sp>
          <p:nvSpPr>
            <p:cNvPr id="29" name="object 29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12"/>
                  </a:moveTo>
                  <a:lnTo>
                    <a:pt x="288036" y="163715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47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15"/>
                  </a:lnTo>
                  <a:lnTo>
                    <a:pt x="173863" y="264312"/>
                  </a:lnTo>
                  <a:lnTo>
                    <a:pt x="223989" y="264312"/>
                  </a:lnTo>
                  <a:lnTo>
                    <a:pt x="264541" y="198348"/>
                  </a:lnTo>
                  <a:lnTo>
                    <a:pt x="305092" y="264312"/>
                  </a:lnTo>
                  <a:lnTo>
                    <a:pt x="355053" y="264312"/>
                  </a:lnTo>
                  <a:close/>
                </a:path>
                <a:path w="531495" h="267970">
                  <a:moveTo>
                    <a:pt x="531444" y="140741"/>
                  </a:moveTo>
                  <a:lnTo>
                    <a:pt x="517639" y="94602"/>
                  </a:lnTo>
                  <a:lnTo>
                    <a:pt x="482777" y="67335"/>
                  </a:lnTo>
                  <a:lnTo>
                    <a:pt x="450951" y="62077"/>
                  </a:lnTo>
                  <a:lnTo>
                    <a:pt x="429856" y="63931"/>
                  </a:lnTo>
                  <a:lnTo>
                    <a:pt x="383946" y="91833"/>
                  </a:lnTo>
                  <a:lnTo>
                    <a:pt x="363385" y="142062"/>
                  </a:lnTo>
                  <a:lnTo>
                    <a:pt x="362013" y="161277"/>
                  </a:lnTo>
                  <a:lnTo>
                    <a:pt x="362013" y="168592"/>
                  </a:lnTo>
                  <a:lnTo>
                    <a:pt x="374345" y="222529"/>
                  </a:lnTo>
                  <a:lnTo>
                    <a:pt x="411657" y="260350"/>
                  </a:lnTo>
                  <a:lnTo>
                    <a:pt x="450951" y="267792"/>
                  </a:lnTo>
                  <a:lnTo>
                    <a:pt x="466356" y="266534"/>
                  </a:lnTo>
                  <a:lnTo>
                    <a:pt x="506298" y="247599"/>
                  </a:lnTo>
                  <a:lnTo>
                    <a:pt x="529285" y="210045"/>
                  </a:lnTo>
                  <a:lnTo>
                    <a:pt x="531444" y="194348"/>
                  </a:lnTo>
                  <a:lnTo>
                    <a:pt x="490461" y="194348"/>
                  </a:lnTo>
                  <a:lnTo>
                    <a:pt x="489140" y="203022"/>
                  </a:lnTo>
                  <a:lnTo>
                    <a:pt x="486562" y="210515"/>
                  </a:lnTo>
                  <a:lnTo>
                    <a:pt x="450951" y="230898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77"/>
                  </a:lnTo>
                  <a:lnTo>
                    <a:pt x="414655" y="118198"/>
                  </a:lnTo>
                  <a:lnTo>
                    <a:pt x="450951" y="98971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41"/>
                  </a:lnTo>
                  <a:lnTo>
                    <a:pt x="531444" y="140741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28"/>
              <a:ext cx="170217" cy="20572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724171" y="90491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078639" y="0"/>
            <a:ext cx="571817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20"/>
              <a:t>Employee</a:t>
            </a:r>
            <a:r>
              <a:rPr dirty="0" sz="2800"/>
              <a:t> </a:t>
            </a:r>
            <a:r>
              <a:rPr dirty="0" sz="2800" spc="-15"/>
              <a:t>Data</a:t>
            </a:r>
            <a:r>
              <a:rPr dirty="0" sz="2800" spc="-35"/>
              <a:t> </a:t>
            </a:r>
            <a:r>
              <a:rPr dirty="0" sz="2800" spc="-20"/>
              <a:t>Analysis</a:t>
            </a:r>
            <a:r>
              <a:rPr dirty="0" sz="2800" spc="40"/>
              <a:t> </a:t>
            </a:r>
            <a:r>
              <a:rPr dirty="0" sz="2800" spc="-5"/>
              <a:t>using</a:t>
            </a:r>
            <a:r>
              <a:rPr dirty="0" sz="2800" spc="5"/>
              <a:t> </a:t>
            </a:r>
            <a:r>
              <a:rPr dirty="0" sz="2800" spc="-15"/>
              <a:t>Excel</a:t>
            </a:r>
            <a:endParaRPr sz="2800"/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43427" y="2866431"/>
            <a:ext cx="4046854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5" b="1">
                <a:latin typeface="Roboto Bk"/>
                <a:cs typeface="Roboto Bk"/>
              </a:rPr>
              <a:t>STUDENT</a:t>
            </a:r>
            <a:r>
              <a:rPr dirty="0" sz="2100" spc="-45" b="1">
                <a:latin typeface="Roboto Bk"/>
                <a:cs typeface="Roboto Bk"/>
              </a:rPr>
              <a:t> </a:t>
            </a:r>
            <a:r>
              <a:rPr dirty="0" sz="2100" spc="5" b="1">
                <a:latin typeface="Roboto Bk"/>
                <a:cs typeface="Roboto Bk"/>
              </a:rPr>
              <a:t>NAME:</a:t>
            </a:r>
            <a:r>
              <a:rPr dirty="0" sz="210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Ashwin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Shankar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</a:t>
            </a:fld>
          </a:p>
        </p:txBody>
      </p:sp>
      <p:sp>
        <p:nvSpPr>
          <p:cNvPr id="35" name="object 35"/>
          <p:cNvSpPr txBox="1"/>
          <p:nvPr/>
        </p:nvSpPr>
        <p:spPr>
          <a:xfrm>
            <a:off x="443427" y="3178322"/>
            <a:ext cx="1734820" cy="9702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just" marL="12700" marR="5080">
              <a:lnSpc>
                <a:spcPts val="2460"/>
              </a:lnSpc>
              <a:spcBef>
                <a:spcPts val="235"/>
              </a:spcBef>
            </a:pPr>
            <a:r>
              <a:rPr dirty="0" sz="2100" b="1">
                <a:latin typeface="Roboto Bk"/>
                <a:cs typeface="Roboto Bk"/>
              </a:rPr>
              <a:t>REGISTER NO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spc="25" b="1">
                <a:latin typeface="Roboto Bk"/>
                <a:cs typeface="Roboto Bk"/>
              </a:rPr>
              <a:t>D</a:t>
            </a:r>
            <a:r>
              <a:rPr dirty="0" sz="2100" spc="50" b="1">
                <a:latin typeface="Roboto Bk"/>
                <a:cs typeface="Roboto Bk"/>
              </a:rPr>
              <a:t>E</a:t>
            </a:r>
            <a:r>
              <a:rPr dirty="0" sz="2100" spc="-170" b="1">
                <a:latin typeface="Roboto Bk"/>
                <a:cs typeface="Roboto Bk"/>
              </a:rPr>
              <a:t>P</a:t>
            </a:r>
            <a:r>
              <a:rPr dirty="0" sz="2100" spc="60" b="1">
                <a:latin typeface="Roboto Bk"/>
                <a:cs typeface="Roboto Bk"/>
              </a:rPr>
              <a:t>A</a:t>
            </a:r>
            <a:r>
              <a:rPr dirty="0" sz="2100" spc="-110" b="1">
                <a:latin typeface="Roboto Bk"/>
                <a:cs typeface="Roboto Bk"/>
              </a:rPr>
              <a:t>R</a:t>
            </a:r>
            <a:r>
              <a:rPr dirty="0" sz="2100" spc="45" b="1">
                <a:latin typeface="Roboto Bk"/>
                <a:cs typeface="Roboto Bk"/>
              </a:rPr>
              <a:t>T</a:t>
            </a:r>
            <a:r>
              <a:rPr dirty="0" sz="2100" spc="5" b="1">
                <a:latin typeface="Roboto Bk"/>
                <a:cs typeface="Roboto Bk"/>
              </a:rPr>
              <a:t>M</a:t>
            </a:r>
            <a:r>
              <a:rPr dirty="0" sz="2100" spc="50" b="1">
                <a:latin typeface="Roboto Bk"/>
                <a:cs typeface="Roboto Bk"/>
              </a:rPr>
              <a:t>E</a:t>
            </a:r>
            <a:r>
              <a:rPr dirty="0" sz="2100" spc="-30" b="1">
                <a:latin typeface="Roboto Bk"/>
                <a:cs typeface="Roboto Bk"/>
              </a:rPr>
              <a:t>N</a:t>
            </a:r>
            <a:r>
              <a:rPr dirty="0" sz="2100" spc="45" b="1">
                <a:latin typeface="Roboto Bk"/>
                <a:cs typeface="Roboto Bk"/>
              </a:rPr>
              <a:t>T  </a:t>
            </a:r>
            <a:r>
              <a:rPr dirty="0" sz="2100" spc="15" b="1">
                <a:latin typeface="Roboto Bk"/>
                <a:cs typeface="Roboto Bk"/>
              </a:rPr>
              <a:t>COLLEGE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83031" y="3178322"/>
            <a:ext cx="4627245" cy="9702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655">
              <a:lnSpc>
                <a:spcPts val="2490"/>
              </a:lnSpc>
              <a:spcBef>
                <a:spcPts val="105"/>
              </a:spcBef>
            </a:pPr>
            <a:r>
              <a:rPr dirty="0" sz="2100" spc="-120" b="1">
                <a:latin typeface="Roboto Bk"/>
                <a:cs typeface="Roboto Bk"/>
              </a:rPr>
              <a:t>: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80" b="1">
                <a:latin typeface="Roboto Bk"/>
                <a:cs typeface="Roboto Bk"/>
              </a:rPr>
              <a:t>31221544</a:t>
            </a:r>
            <a:r>
              <a:rPr dirty="0" sz="2100" spc="-35" b="1">
                <a:latin typeface="Roboto Bk"/>
                <a:cs typeface="Roboto Bk"/>
              </a:rPr>
              <a:t>0</a:t>
            </a:r>
            <a:endParaRPr sz="2100">
              <a:latin typeface="Roboto Bk"/>
              <a:cs typeface="Roboto Bk"/>
            </a:endParaRPr>
          </a:p>
          <a:p>
            <a:pPr marL="12700">
              <a:lnSpc>
                <a:spcPts val="2455"/>
              </a:lnSpc>
            </a:pPr>
            <a:r>
              <a:rPr dirty="0" sz="2100" spc="-120" b="1">
                <a:latin typeface="Roboto Bk"/>
                <a:cs typeface="Roboto Bk"/>
              </a:rPr>
              <a:t>:</a:t>
            </a:r>
            <a:r>
              <a:rPr dirty="0" sz="2100" b="1">
                <a:latin typeface="Roboto Bk"/>
                <a:cs typeface="Roboto Bk"/>
              </a:rPr>
              <a:t> B.com</a:t>
            </a:r>
            <a:r>
              <a:rPr dirty="0" sz="2100" spc="-15" b="1">
                <a:latin typeface="Roboto Bk"/>
                <a:cs typeface="Roboto Bk"/>
              </a:rPr>
              <a:t> (General)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45" b="1">
                <a:latin typeface="Roboto Bk"/>
                <a:cs typeface="Roboto Bk"/>
              </a:rPr>
              <a:t>3rd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year</a:t>
            </a:r>
            <a:endParaRPr sz="2100">
              <a:latin typeface="Roboto Bk"/>
              <a:cs typeface="Roboto Bk"/>
            </a:endParaRPr>
          </a:p>
          <a:p>
            <a:pPr marL="55880">
              <a:lnSpc>
                <a:spcPts val="2490"/>
              </a:lnSpc>
            </a:pPr>
            <a:r>
              <a:rPr dirty="0" sz="2100" spc="-120" b="1">
                <a:latin typeface="Roboto Bk"/>
                <a:cs typeface="Roboto Bk"/>
              </a:rPr>
              <a:t>:</a:t>
            </a:r>
            <a:r>
              <a:rPr dirty="0" sz="210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Patrician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College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10" b="1">
                <a:latin typeface="Roboto Bk"/>
                <a:cs typeface="Roboto Bk"/>
              </a:rPr>
              <a:t>of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10" b="1">
                <a:latin typeface="Roboto Bk"/>
                <a:cs typeface="Roboto Bk"/>
              </a:rPr>
              <a:t>Arts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Science</a:t>
            </a:r>
            <a:endParaRPr sz="21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28" y="1491588"/>
            <a:ext cx="2094806" cy="29991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06969" y="5730125"/>
            <a:ext cx="368935" cy="97155"/>
          </a:xfrm>
          <a:custGeom>
            <a:avLst/>
            <a:gdLst/>
            <a:ahLst/>
            <a:cxnLst/>
            <a:rect l="l" t="t" r="r" b="b"/>
            <a:pathLst>
              <a:path w="368935" h="97154">
                <a:moveTo>
                  <a:pt x="81838" y="95478"/>
                </a:moveTo>
                <a:lnTo>
                  <a:pt x="73113" y="72694"/>
                </a:lnTo>
                <a:lnTo>
                  <a:pt x="68122" y="59651"/>
                </a:lnTo>
                <a:lnTo>
                  <a:pt x="55283" y="26085"/>
                </a:lnTo>
                <a:lnTo>
                  <a:pt x="53086" y="20345"/>
                </a:lnTo>
                <a:lnTo>
                  <a:pt x="53086" y="59651"/>
                </a:lnTo>
                <a:lnTo>
                  <a:pt x="28676" y="59651"/>
                </a:lnTo>
                <a:lnTo>
                  <a:pt x="40881" y="26085"/>
                </a:lnTo>
                <a:lnTo>
                  <a:pt x="53086" y="59651"/>
                </a:lnTo>
                <a:lnTo>
                  <a:pt x="53086" y="20345"/>
                </a:lnTo>
                <a:lnTo>
                  <a:pt x="47142" y="4787"/>
                </a:lnTo>
                <a:lnTo>
                  <a:pt x="34569" y="4787"/>
                </a:lnTo>
                <a:lnTo>
                  <a:pt x="0" y="95478"/>
                </a:lnTo>
                <a:lnTo>
                  <a:pt x="15633" y="95478"/>
                </a:lnTo>
                <a:lnTo>
                  <a:pt x="23901" y="72694"/>
                </a:lnTo>
                <a:lnTo>
                  <a:pt x="57823" y="72694"/>
                </a:lnTo>
                <a:lnTo>
                  <a:pt x="66128" y="95478"/>
                </a:lnTo>
                <a:lnTo>
                  <a:pt x="81838" y="95478"/>
                </a:lnTo>
                <a:close/>
              </a:path>
              <a:path w="368935" h="97154">
                <a:moveTo>
                  <a:pt x="139979" y="95478"/>
                </a:moveTo>
                <a:lnTo>
                  <a:pt x="139941" y="42075"/>
                </a:lnTo>
                <a:lnTo>
                  <a:pt x="137871" y="35687"/>
                </a:lnTo>
                <a:lnTo>
                  <a:pt x="129692" y="27901"/>
                </a:lnTo>
                <a:lnTo>
                  <a:pt x="124244" y="25958"/>
                </a:lnTo>
                <a:lnTo>
                  <a:pt x="108864" y="25958"/>
                </a:lnTo>
                <a:lnTo>
                  <a:pt x="102958" y="28028"/>
                </a:lnTo>
                <a:lnTo>
                  <a:pt x="99682" y="32156"/>
                </a:lnTo>
                <a:lnTo>
                  <a:pt x="99441" y="27165"/>
                </a:lnTo>
                <a:lnTo>
                  <a:pt x="85471" y="27165"/>
                </a:lnTo>
                <a:lnTo>
                  <a:pt x="85471" y="95478"/>
                </a:lnTo>
                <a:lnTo>
                  <a:pt x="100139" y="95478"/>
                </a:lnTo>
                <a:lnTo>
                  <a:pt x="100139" y="47866"/>
                </a:lnTo>
                <a:lnTo>
                  <a:pt x="101434" y="45313"/>
                </a:lnTo>
                <a:lnTo>
                  <a:pt x="103289" y="43180"/>
                </a:lnTo>
                <a:lnTo>
                  <a:pt x="108165" y="39738"/>
                </a:lnTo>
                <a:lnTo>
                  <a:pt x="110959" y="38887"/>
                </a:lnTo>
                <a:lnTo>
                  <a:pt x="114134" y="38887"/>
                </a:lnTo>
                <a:lnTo>
                  <a:pt x="117843" y="38887"/>
                </a:lnTo>
                <a:lnTo>
                  <a:pt x="120624" y="39789"/>
                </a:lnTo>
                <a:lnTo>
                  <a:pt x="124333" y="43408"/>
                </a:lnTo>
                <a:lnTo>
                  <a:pt x="125260" y="46583"/>
                </a:lnTo>
                <a:lnTo>
                  <a:pt x="125260" y="95478"/>
                </a:lnTo>
                <a:lnTo>
                  <a:pt x="139979" y="95478"/>
                </a:lnTo>
                <a:close/>
              </a:path>
              <a:path w="368935" h="97154">
                <a:moveTo>
                  <a:pt x="206806" y="95478"/>
                </a:moveTo>
                <a:lnTo>
                  <a:pt x="206768" y="42075"/>
                </a:lnTo>
                <a:lnTo>
                  <a:pt x="204711" y="35687"/>
                </a:lnTo>
                <a:lnTo>
                  <a:pt x="196532" y="27901"/>
                </a:lnTo>
                <a:lnTo>
                  <a:pt x="191084" y="25958"/>
                </a:lnTo>
                <a:lnTo>
                  <a:pt x="175704" y="25958"/>
                </a:lnTo>
                <a:lnTo>
                  <a:pt x="169786" y="28028"/>
                </a:lnTo>
                <a:lnTo>
                  <a:pt x="166522" y="32156"/>
                </a:lnTo>
                <a:lnTo>
                  <a:pt x="166281" y="27165"/>
                </a:lnTo>
                <a:lnTo>
                  <a:pt x="152311" y="27165"/>
                </a:lnTo>
                <a:lnTo>
                  <a:pt x="152311" y="95478"/>
                </a:lnTo>
                <a:lnTo>
                  <a:pt x="166966" y="95478"/>
                </a:lnTo>
                <a:lnTo>
                  <a:pt x="166966" y="47866"/>
                </a:lnTo>
                <a:lnTo>
                  <a:pt x="168262" y="45313"/>
                </a:lnTo>
                <a:lnTo>
                  <a:pt x="170129" y="43180"/>
                </a:lnTo>
                <a:lnTo>
                  <a:pt x="174993" y="39738"/>
                </a:lnTo>
                <a:lnTo>
                  <a:pt x="177800" y="38887"/>
                </a:lnTo>
                <a:lnTo>
                  <a:pt x="180962" y="38887"/>
                </a:lnTo>
                <a:lnTo>
                  <a:pt x="184670" y="38887"/>
                </a:lnTo>
                <a:lnTo>
                  <a:pt x="187452" y="39789"/>
                </a:lnTo>
                <a:lnTo>
                  <a:pt x="191173" y="43408"/>
                </a:lnTo>
                <a:lnTo>
                  <a:pt x="192100" y="46583"/>
                </a:lnTo>
                <a:lnTo>
                  <a:pt x="192100" y="95478"/>
                </a:lnTo>
                <a:lnTo>
                  <a:pt x="206806" y="95478"/>
                </a:lnTo>
                <a:close/>
              </a:path>
              <a:path w="368935" h="97154">
                <a:moveTo>
                  <a:pt x="273469" y="27165"/>
                </a:moveTo>
                <a:lnTo>
                  <a:pt x="258749" y="27165"/>
                </a:lnTo>
                <a:lnTo>
                  <a:pt x="258749" y="75704"/>
                </a:lnTo>
                <a:lnTo>
                  <a:pt x="256273" y="81038"/>
                </a:lnTo>
                <a:lnTo>
                  <a:pt x="251256" y="83693"/>
                </a:lnTo>
                <a:lnTo>
                  <a:pt x="241058" y="83693"/>
                </a:lnTo>
                <a:lnTo>
                  <a:pt x="238721" y="82867"/>
                </a:lnTo>
                <a:lnTo>
                  <a:pt x="234594" y="79540"/>
                </a:lnTo>
                <a:lnTo>
                  <a:pt x="233565" y="76085"/>
                </a:lnTo>
                <a:lnTo>
                  <a:pt x="233565" y="27165"/>
                </a:lnTo>
                <a:lnTo>
                  <a:pt x="218909" y="27165"/>
                </a:lnTo>
                <a:lnTo>
                  <a:pt x="218909" y="79844"/>
                </a:lnTo>
                <a:lnTo>
                  <a:pt x="221043" y="86461"/>
                </a:lnTo>
                <a:lnTo>
                  <a:pt x="229577" y="94640"/>
                </a:lnTo>
                <a:lnTo>
                  <a:pt x="235115" y="96685"/>
                </a:lnTo>
                <a:lnTo>
                  <a:pt x="250875" y="96685"/>
                </a:lnTo>
                <a:lnTo>
                  <a:pt x="256641" y="95123"/>
                </a:lnTo>
                <a:lnTo>
                  <a:pt x="259232" y="92011"/>
                </a:lnTo>
                <a:lnTo>
                  <a:pt x="259346" y="95478"/>
                </a:lnTo>
                <a:lnTo>
                  <a:pt x="273469" y="95478"/>
                </a:lnTo>
                <a:lnTo>
                  <a:pt x="273469" y="27165"/>
                </a:lnTo>
                <a:close/>
              </a:path>
              <a:path w="368935" h="97154">
                <a:moveTo>
                  <a:pt x="341083" y="92367"/>
                </a:moveTo>
                <a:lnTo>
                  <a:pt x="340461" y="90932"/>
                </a:lnTo>
                <a:lnTo>
                  <a:pt x="339559" y="88861"/>
                </a:lnTo>
                <a:lnTo>
                  <a:pt x="338810" y="84239"/>
                </a:lnTo>
                <a:lnTo>
                  <a:pt x="338810" y="83400"/>
                </a:lnTo>
                <a:lnTo>
                  <a:pt x="338810" y="64008"/>
                </a:lnTo>
                <a:lnTo>
                  <a:pt x="338734" y="41402"/>
                </a:lnTo>
                <a:lnTo>
                  <a:pt x="337502" y="38468"/>
                </a:lnTo>
                <a:lnTo>
                  <a:pt x="336346" y="35712"/>
                </a:lnTo>
                <a:lnTo>
                  <a:pt x="326555" y="27914"/>
                </a:lnTo>
                <a:lnTo>
                  <a:pt x="320395" y="25958"/>
                </a:lnTo>
                <a:lnTo>
                  <a:pt x="304698" y="25958"/>
                </a:lnTo>
                <a:lnTo>
                  <a:pt x="298056" y="28168"/>
                </a:lnTo>
                <a:lnTo>
                  <a:pt x="287959" y="36957"/>
                </a:lnTo>
                <a:lnTo>
                  <a:pt x="285432" y="42341"/>
                </a:lnTo>
                <a:lnTo>
                  <a:pt x="285432" y="48691"/>
                </a:lnTo>
                <a:lnTo>
                  <a:pt x="300101" y="48691"/>
                </a:lnTo>
                <a:lnTo>
                  <a:pt x="300101" y="45364"/>
                </a:lnTo>
                <a:lnTo>
                  <a:pt x="301180" y="42837"/>
                </a:lnTo>
                <a:lnTo>
                  <a:pt x="305549" y="39344"/>
                </a:lnTo>
                <a:lnTo>
                  <a:pt x="308533" y="38468"/>
                </a:lnTo>
                <a:lnTo>
                  <a:pt x="316306" y="38468"/>
                </a:lnTo>
                <a:lnTo>
                  <a:pt x="319278" y="39446"/>
                </a:lnTo>
                <a:lnTo>
                  <a:pt x="321221" y="41402"/>
                </a:lnTo>
                <a:lnTo>
                  <a:pt x="323164" y="43332"/>
                </a:lnTo>
                <a:lnTo>
                  <a:pt x="324142" y="45961"/>
                </a:lnTo>
                <a:lnTo>
                  <a:pt x="324142" y="52641"/>
                </a:lnTo>
                <a:lnTo>
                  <a:pt x="324142" y="64008"/>
                </a:lnTo>
                <a:lnTo>
                  <a:pt x="324142" y="75145"/>
                </a:lnTo>
                <a:lnTo>
                  <a:pt x="323215" y="77038"/>
                </a:lnTo>
                <a:lnTo>
                  <a:pt x="321411" y="78892"/>
                </a:lnTo>
                <a:lnTo>
                  <a:pt x="316128" y="82499"/>
                </a:lnTo>
                <a:lnTo>
                  <a:pt x="313004" y="83400"/>
                </a:lnTo>
                <a:lnTo>
                  <a:pt x="305765" y="83400"/>
                </a:lnTo>
                <a:lnTo>
                  <a:pt x="303085" y="82511"/>
                </a:lnTo>
                <a:lnTo>
                  <a:pt x="299643" y="78955"/>
                </a:lnTo>
                <a:lnTo>
                  <a:pt x="298881" y="77038"/>
                </a:lnTo>
                <a:lnTo>
                  <a:pt x="298780" y="67627"/>
                </a:lnTo>
                <a:lnTo>
                  <a:pt x="304419" y="64236"/>
                </a:lnTo>
                <a:lnTo>
                  <a:pt x="315683" y="64008"/>
                </a:lnTo>
                <a:lnTo>
                  <a:pt x="324142" y="64008"/>
                </a:lnTo>
                <a:lnTo>
                  <a:pt x="324142" y="52641"/>
                </a:lnTo>
                <a:lnTo>
                  <a:pt x="305714" y="52641"/>
                </a:lnTo>
                <a:lnTo>
                  <a:pt x="298246" y="54597"/>
                </a:lnTo>
                <a:lnTo>
                  <a:pt x="286893" y="62369"/>
                </a:lnTo>
                <a:lnTo>
                  <a:pt x="284060" y="68097"/>
                </a:lnTo>
                <a:lnTo>
                  <a:pt x="284060" y="81584"/>
                </a:lnTo>
                <a:lnTo>
                  <a:pt x="286232" y="86563"/>
                </a:lnTo>
                <a:lnTo>
                  <a:pt x="294932" y="94653"/>
                </a:lnTo>
                <a:lnTo>
                  <a:pt x="300659" y="96685"/>
                </a:lnTo>
                <a:lnTo>
                  <a:pt x="312026" y="96685"/>
                </a:lnTo>
                <a:lnTo>
                  <a:pt x="315823" y="95846"/>
                </a:lnTo>
                <a:lnTo>
                  <a:pt x="322478" y="92468"/>
                </a:lnTo>
                <a:lnTo>
                  <a:pt x="324370" y="91389"/>
                </a:lnTo>
                <a:lnTo>
                  <a:pt x="324802" y="90932"/>
                </a:lnTo>
                <a:lnTo>
                  <a:pt x="324866" y="91528"/>
                </a:lnTo>
                <a:lnTo>
                  <a:pt x="325462" y="93052"/>
                </a:lnTo>
                <a:lnTo>
                  <a:pt x="326605" y="95478"/>
                </a:lnTo>
                <a:lnTo>
                  <a:pt x="341083" y="95478"/>
                </a:lnTo>
                <a:lnTo>
                  <a:pt x="341083" y="92367"/>
                </a:lnTo>
                <a:close/>
              </a:path>
              <a:path w="368935" h="97154">
                <a:moveTo>
                  <a:pt x="368427" y="0"/>
                </a:moveTo>
                <a:lnTo>
                  <a:pt x="353707" y="0"/>
                </a:lnTo>
                <a:lnTo>
                  <a:pt x="353707" y="95478"/>
                </a:lnTo>
                <a:lnTo>
                  <a:pt x="368427" y="95478"/>
                </a:lnTo>
                <a:lnTo>
                  <a:pt x="368427" y="0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8292" y="5733706"/>
            <a:ext cx="383540" cy="93345"/>
          </a:xfrm>
          <a:custGeom>
            <a:avLst/>
            <a:gdLst/>
            <a:ahLst/>
            <a:cxnLst/>
            <a:rect l="l" t="t" r="r" b="b"/>
            <a:pathLst>
              <a:path w="383539" h="93345">
                <a:moveTo>
                  <a:pt x="66827" y="88938"/>
                </a:moveTo>
                <a:lnTo>
                  <a:pt x="48945" y="56603"/>
                </a:lnTo>
                <a:lnTo>
                  <a:pt x="47142" y="53340"/>
                </a:lnTo>
                <a:lnTo>
                  <a:pt x="51371" y="51727"/>
                </a:lnTo>
                <a:lnTo>
                  <a:pt x="55054" y="48742"/>
                </a:lnTo>
                <a:lnTo>
                  <a:pt x="58762" y="43624"/>
                </a:lnTo>
                <a:lnTo>
                  <a:pt x="61366" y="40030"/>
                </a:lnTo>
                <a:lnTo>
                  <a:pt x="62941" y="34950"/>
                </a:lnTo>
                <a:lnTo>
                  <a:pt x="62941" y="20091"/>
                </a:lnTo>
                <a:lnTo>
                  <a:pt x="60540" y="14249"/>
                </a:lnTo>
                <a:lnTo>
                  <a:pt x="60109" y="13169"/>
                </a:lnTo>
                <a:lnTo>
                  <a:pt x="48780" y="3594"/>
                </a:lnTo>
                <a:lnTo>
                  <a:pt x="47853" y="3327"/>
                </a:lnTo>
                <a:lnTo>
                  <a:pt x="47853" y="24612"/>
                </a:lnTo>
                <a:lnTo>
                  <a:pt x="47853" y="33147"/>
                </a:lnTo>
                <a:lnTo>
                  <a:pt x="46469" y="36576"/>
                </a:lnTo>
                <a:lnTo>
                  <a:pt x="40894" y="42214"/>
                </a:lnTo>
                <a:lnTo>
                  <a:pt x="36677" y="43624"/>
                </a:lnTo>
                <a:lnTo>
                  <a:pt x="15138" y="43624"/>
                </a:lnTo>
                <a:lnTo>
                  <a:pt x="15138" y="14249"/>
                </a:lnTo>
                <a:lnTo>
                  <a:pt x="36791" y="14249"/>
                </a:lnTo>
                <a:lnTo>
                  <a:pt x="41198" y="15595"/>
                </a:lnTo>
                <a:lnTo>
                  <a:pt x="43853" y="18313"/>
                </a:lnTo>
                <a:lnTo>
                  <a:pt x="46520" y="21005"/>
                </a:lnTo>
                <a:lnTo>
                  <a:pt x="47853" y="24612"/>
                </a:lnTo>
                <a:lnTo>
                  <a:pt x="47853" y="3327"/>
                </a:lnTo>
                <a:lnTo>
                  <a:pt x="40843" y="1206"/>
                </a:lnTo>
                <a:lnTo>
                  <a:pt x="0" y="1206"/>
                </a:lnTo>
                <a:lnTo>
                  <a:pt x="0" y="91897"/>
                </a:lnTo>
                <a:lnTo>
                  <a:pt x="15138" y="91897"/>
                </a:lnTo>
                <a:lnTo>
                  <a:pt x="15138" y="56603"/>
                </a:lnTo>
                <a:lnTo>
                  <a:pt x="32727" y="56603"/>
                </a:lnTo>
                <a:lnTo>
                  <a:pt x="51625" y="91897"/>
                </a:lnTo>
                <a:lnTo>
                  <a:pt x="66827" y="91897"/>
                </a:lnTo>
                <a:lnTo>
                  <a:pt x="66827" y="88938"/>
                </a:lnTo>
                <a:close/>
              </a:path>
              <a:path w="383539" h="93345">
                <a:moveTo>
                  <a:pt x="131940" y="46456"/>
                </a:moveTo>
                <a:lnTo>
                  <a:pt x="129667" y="38519"/>
                </a:lnTo>
                <a:lnTo>
                  <a:pt x="127228" y="35064"/>
                </a:lnTo>
                <a:lnTo>
                  <a:pt x="120586" y="25615"/>
                </a:lnTo>
                <a:lnTo>
                  <a:pt x="117271" y="24130"/>
                </a:lnTo>
                <a:lnTo>
                  <a:pt x="117271" y="50952"/>
                </a:lnTo>
                <a:lnTo>
                  <a:pt x="88734" y="50025"/>
                </a:lnTo>
                <a:lnTo>
                  <a:pt x="89281" y="45770"/>
                </a:lnTo>
                <a:lnTo>
                  <a:pt x="90906" y="42227"/>
                </a:lnTo>
                <a:lnTo>
                  <a:pt x="96342" y="36499"/>
                </a:lnTo>
                <a:lnTo>
                  <a:pt x="99644" y="35064"/>
                </a:lnTo>
                <a:lnTo>
                  <a:pt x="108496" y="35064"/>
                </a:lnTo>
                <a:lnTo>
                  <a:pt x="111975" y="36728"/>
                </a:lnTo>
                <a:lnTo>
                  <a:pt x="115900" y="43395"/>
                </a:lnTo>
                <a:lnTo>
                  <a:pt x="117017" y="47053"/>
                </a:lnTo>
                <a:lnTo>
                  <a:pt x="117271" y="50952"/>
                </a:lnTo>
                <a:lnTo>
                  <a:pt x="117271" y="24130"/>
                </a:lnTo>
                <a:lnTo>
                  <a:pt x="113385" y="22377"/>
                </a:lnTo>
                <a:lnTo>
                  <a:pt x="98310" y="22377"/>
                </a:lnTo>
                <a:lnTo>
                  <a:pt x="73418" y="69608"/>
                </a:lnTo>
                <a:lnTo>
                  <a:pt x="76288" y="77520"/>
                </a:lnTo>
                <a:lnTo>
                  <a:pt x="87782" y="89992"/>
                </a:lnTo>
                <a:lnTo>
                  <a:pt x="95415" y="93103"/>
                </a:lnTo>
                <a:lnTo>
                  <a:pt x="111696" y="93103"/>
                </a:lnTo>
                <a:lnTo>
                  <a:pt x="131699" y="78409"/>
                </a:lnTo>
                <a:lnTo>
                  <a:pt x="122275" y="70929"/>
                </a:lnTo>
                <a:lnTo>
                  <a:pt x="119634" y="74383"/>
                </a:lnTo>
                <a:lnTo>
                  <a:pt x="117081" y="76835"/>
                </a:lnTo>
                <a:lnTo>
                  <a:pt x="112166" y="79743"/>
                </a:lnTo>
                <a:lnTo>
                  <a:pt x="109143" y="80479"/>
                </a:lnTo>
                <a:lnTo>
                  <a:pt x="100228" y="80479"/>
                </a:lnTo>
                <a:lnTo>
                  <a:pt x="96024" y="78574"/>
                </a:lnTo>
                <a:lnTo>
                  <a:pt x="89890" y="71005"/>
                </a:lnTo>
                <a:lnTo>
                  <a:pt x="88303" y="66954"/>
                </a:lnTo>
                <a:lnTo>
                  <a:pt x="88201" y="62649"/>
                </a:lnTo>
                <a:lnTo>
                  <a:pt x="131940" y="62649"/>
                </a:lnTo>
                <a:lnTo>
                  <a:pt x="131940" y="51041"/>
                </a:lnTo>
                <a:lnTo>
                  <a:pt x="131940" y="46456"/>
                </a:lnTo>
                <a:close/>
              </a:path>
              <a:path w="383539" h="93345">
                <a:moveTo>
                  <a:pt x="195376" y="23583"/>
                </a:moveTo>
                <a:lnTo>
                  <a:pt x="180213" y="23583"/>
                </a:lnTo>
                <a:lnTo>
                  <a:pt x="165468" y="69202"/>
                </a:lnTo>
                <a:lnTo>
                  <a:pt x="150329" y="23583"/>
                </a:lnTo>
                <a:lnTo>
                  <a:pt x="135102" y="23583"/>
                </a:lnTo>
                <a:lnTo>
                  <a:pt x="159880" y="91897"/>
                </a:lnTo>
                <a:lnTo>
                  <a:pt x="170827" y="91897"/>
                </a:lnTo>
                <a:lnTo>
                  <a:pt x="195376" y="23583"/>
                </a:lnTo>
                <a:close/>
              </a:path>
              <a:path w="383539" h="93345">
                <a:moveTo>
                  <a:pt x="213652" y="23583"/>
                </a:moveTo>
                <a:lnTo>
                  <a:pt x="198932" y="23583"/>
                </a:lnTo>
                <a:lnTo>
                  <a:pt x="198932" y="91897"/>
                </a:lnTo>
                <a:lnTo>
                  <a:pt x="213652" y="91897"/>
                </a:lnTo>
                <a:lnTo>
                  <a:pt x="213652" y="23583"/>
                </a:lnTo>
                <a:close/>
              </a:path>
              <a:path w="383539" h="93345">
                <a:moveTo>
                  <a:pt x="214795" y="5943"/>
                </a:moveTo>
                <a:lnTo>
                  <a:pt x="214058" y="4025"/>
                </a:lnTo>
                <a:lnTo>
                  <a:pt x="211099" y="812"/>
                </a:lnTo>
                <a:lnTo>
                  <a:pt x="209042" y="0"/>
                </a:lnTo>
                <a:lnTo>
                  <a:pt x="203720" y="0"/>
                </a:lnTo>
                <a:lnTo>
                  <a:pt x="201663" y="812"/>
                </a:lnTo>
                <a:lnTo>
                  <a:pt x="198805" y="4025"/>
                </a:lnTo>
                <a:lnTo>
                  <a:pt x="198094" y="5943"/>
                </a:lnTo>
                <a:lnTo>
                  <a:pt x="198107" y="10401"/>
                </a:lnTo>
                <a:lnTo>
                  <a:pt x="198805" y="12255"/>
                </a:lnTo>
                <a:lnTo>
                  <a:pt x="200228" y="13855"/>
                </a:lnTo>
                <a:lnTo>
                  <a:pt x="201663" y="15430"/>
                </a:lnTo>
                <a:lnTo>
                  <a:pt x="203720" y="16217"/>
                </a:lnTo>
                <a:lnTo>
                  <a:pt x="209042" y="16217"/>
                </a:lnTo>
                <a:lnTo>
                  <a:pt x="211099" y="15430"/>
                </a:lnTo>
                <a:lnTo>
                  <a:pt x="214058" y="12280"/>
                </a:lnTo>
                <a:lnTo>
                  <a:pt x="214795" y="10401"/>
                </a:lnTo>
                <a:lnTo>
                  <a:pt x="214795" y="5943"/>
                </a:lnTo>
                <a:close/>
              </a:path>
              <a:path w="383539" h="93345">
                <a:moveTo>
                  <a:pt x="287096" y="46456"/>
                </a:moveTo>
                <a:lnTo>
                  <a:pt x="284822" y="38519"/>
                </a:lnTo>
                <a:lnTo>
                  <a:pt x="282384" y="35064"/>
                </a:lnTo>
                <a:lnTo>
                  <a:pt x="275755" y="25615"/>
                </a:lnTo>
                <a:lnTo>
                  <a:pt x="272427" y="24130"/>
                </a:lnTo>
                <a:lnTo>
                  <a:pt x="272427" y="50952"/>
                </a:lnTo>
                <a:lnTo>
                  <a:pt x="243903" y="50025"/>
                </a:lnTo>
                <a:lnTo>
                  <a:pt x="244436" y="45770"/>
                </a:lnTo>
                <a:lnTo>
                  <a:pt x="246062" y="42227"/>
                </a:lnTo>
                <a:lnTo>
                  <a:pt x="251510" y="36499"/>
                </a:lnTo>
                <a:lnTo>
                  <a:pt x="254812" y="35064"/>
                </a:lnTo>
                <a:lnTo>
                  <a:pt x="263664" y="35064"/>
                </a:lnTo>
                <a:lnTo>
                  <a:pt x="267131" y="36728"/>
                </a:lnTo>
                <a:lnTo>
                  <a:pt x="271068" y="43395"/>
                </a:lnTo>
                <a:lnTo>
                  <a:pt x="272173" y="47053"/>
                </a:lnTo>
                <a:lnTo>
                  <a:pt x="272427" y="50952"/>
                </a:lnTo>
                <a:lnTo>
                  <a:pt x="272427" y="24130"/>
                </a:lnTo>
                <a:lnTo>
                  <a:pt x="268554" y="22377"/>
                </a:lnTo>
                <a:lnTo>
                  <a:pt x="253479" y="22377"/>
                </a:lnTo>
                <a:lnTo>
                  <a:pt x="228587" y="69608"/>
                </a:lnTo>
                <a:lnTo>
                  <a:pt x="231457" y="77520"/>
                </a:lnTo>
                <a:lnTo>
                  <a:pt x="242938" y="89992"/>
                </a:lnTo>
                <a:lnTo>
                  <a:pt x="250583" y="93103"/>
                </a:lnTo>
                <a:lnTo>
                  <a:pt x="266852" y="93103"/>
                </a:lnTo>
                <a:lnTo>
                  <a:pt x="286854" y="78409"/>
                </a:lnTo>
                <a:lnTo>
                  <a:pt x="277431" y="70929"/>
                </a:lnTo>
                <a:lnTo>
                  <a:pt x="274802" y="74383"/>
                </a:lnTo>
                <a:lnTo>
                  <a:pt x="272249" y="76835"/>
                </a:lnTo>
                <a:lnTo>
                  <a:pt x="267322" y="79743"/>
                </a:lnTo>
                <a:lnTo>
                  <a:pt x="264299" y="80479"/>
                </a:lnTo>
                <a:lnTo>
                  <a:pt x="255384" y="80479"/>
                </a:lnTo>
                <a:lnTo>
                  <a:pt x="251193" y="78574"/>
                </a:lnTo>
                <a:lnTo>
                  <a:pt x="245046" y="71005"/>
                </a:lnTo>
                <a:lnTo>
                  <a:pt x="243459" y="66954"/>
                </a:lnTo>
                <a:lnTo>
                  <a:pt x="243357" y="62649"/>
                </a:lnTo>
                <a:lnTo>
                  <a:pt x="287096" y="62649"/>
                </a:lnTo>
                <a:lnTo>
                  <a:pt x="287096" y="51041"/>
                </a:lnTo>
                <a:lnTo>
                  <a:pt x="287096" y="46456"/>
                </a:lnTo>
                <a:close/>
              </a:path>
              <a:path w="383539" h="93345">
                <a:moveTo>
                  <a:pt x="383247" y="23583"/>
                </a:moveTo>
                <a:lnTo>
                  <a:pt x="368439" y="23583"/>
                </a:lnTo>
                <a:lnTo>
                  <a:pt x="357162" y="68122"/>
                </a:lnTo>
                <a:lnTo>
                  <a:pt x="343344" y="23583"/>
                </a:lnTo>
                <a:lnTo>
                  <a:pt x="331800" y="23583"/>
                </a:lnTo>
                <a:lnTo>
                  <a:pt x="318185" y="67221"/>
                </a:lnTo>
                <a:lnTo>
                  <a:pt x="306666" y="23583"/>
                </a:lnTo>
                <a:lnTo>
                  <a:pt x="291833" y="23583"/>
                </a:lnTo>
                <a:lnTo>
                  <a:pt x="311658" y="91897"/>
                </a:lnTo>
                <a:lnTo>
                  <a:pt x="323354" y="91897"/>
                </a:lnTo>
                <a:lnTo>
                  <a:pt x="337388" y="47066"/>
                </a:lnTo>
                <a:lnTo>
                  <a:pt x="351777" y="91897"/>
                </a:lnTo>
                <a:lnTo>
                  <a:pt x="363410" y="91897"/>
                </a:lnTo>
                <a:lnTo>
                  <a:pt x="383247" y="2358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7283" y="5690374"/>
            <a:ext cx="147574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10" b="1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r>
              <a:rPr dirty="0" sz="950" spc="250" b="1">
                <a:solidFill>
                  <a:srgbClr val="2D82C2"/>
                </a:solidFill>
                <a:latin typeface="Roboto Bk"/>
                <a:cs typeface="Roboto Bk"/>
              </a:rPr>
              <a:t> </a:t>
            </a:r>
            <a:r>
              <a:rPr dirty="0" sz="950" spc="-10" b="1">
                <a:latin typeface="Roboto Bk"/>
                <a:cs typeface="Roboto Bk"/>
              </a:rPr>
              <a:t>Annual</a:t>
            </a:r>
            <a:r>
              <a:rPr dirty="0" sz="950" spc="45" b="1">
                <a:latin typeface="Roboto Bk"/>
                <a:cs typeface="Roboto Bk"/>
              </a:rPr>
              <a:t> </a:t>
            </a:r>
            <a:r>
              <a:rPr dirty="0" sz="950" spc="5" b="1">
                <a:latin typeface="Roboto Bk"/>
                <a:cs typeface="Roboto Bk"/>
              </a:rPr>
              <a:t>Review</a:t>
            </a:r>
            <a:endParaRPr sz="950">
              <a:latin typeface="Roboto Bk"/>
              <a:cs typeface="Roboto B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1398" y="678929"/>
            <a:ext cx="575310" cy="346710"/>
          </a:xfrm>
          <a:custGeom>
            <a:avLst/>
            <a:gdLst/>
            <a:ahLst/>
            <a:cxnLst/>
            <a:rect l="l" t="t" r="r" b="b"/>
            <a:pathLst>
              <a:path w="575310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575310" h="346709">
                <a:moveTo>
                  <a:pt x="574979" y="0"/>
                </a:moveTo>
                <a:lnTo>
                  <a:pt x="517423" y="0"/>
                </a:lnTo>
                <a:lnTo>
                  <a:pt x="517423" y="143510"/>
                </a:lnTo>
                <a:lnTo>
                  <a:pt x="363448" y="143510"/>
                </a:lnTo>
                <a:lnTo>
                  <a:pt x="363448" y="0"/>
                </a:lnTo>
                <a:lnTo>
                  <a:pt x="305663" y="0"/>
                </a:lnTo>
                <a:lnTo>
                  <a:pt x="305663" y="143510"/>
                </a:lnTo>
                <a:lnTo>
                  <a:pt x="305663" y="193040"/>
                </a:lnTo>
                <a:lnTo>
                  <a:pt x="305663" y="346710"/>
                </a:lnTo>
                <a:lnTo>
                  <a:pt x="363448" y="346710"/>
                </a:lnTo>
                <a:lnTo>
                  <a:pt x="363448" y="193040"/>
                </a:lnTo>
                <a:lnTo>
                  <a:pt x="517423" y="193040"/>
                </a:lnTo>
                <a:lnTo>
                  <a:pt x="517423" y="346710"/>
                </a:lnTo>
                <a:lnTo>
                  <a:pt x="574979" y="346710"/>
                </a:lnTo>
                <a:lnTo>
                  <a:pt x="574979" y="193040"/>
                </a:lnTo>
                <a:lnTo>
                  <a:pt x="574979" y="143510"/>
                </a:lnTo>
                <a:lnTo>
                  <a:pt x="574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1122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2635" y="661149"/>
            <a:ext cx="1400175" cy="369570"/>
          </a:xfrm>
          <a:custGeom>
            <a:avLst/>
            <a:gdLst/>
            <a:ahLst/>
            <a:cxnLst/>
            <a:rect l="l" t="t" r="r" b="b"/>
            <a:pathLst>
              <a:path w="1400175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0175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0175" h="369569">
                <a:moveTo>
                  <a:pt x="534060" y="18262"/>
                </a:moveTo>
                <a:lnTo>
                  <a:pt x="475818" y="18262"/>
                </a:lnTo>
                <a:lnTo>
                  <a:pt x="423164" y="251142"/>
                </a:lnTo>
                <a:lnTo>
                  <a:pt x="421563" y="261658"/>
                </a:lnTo>
                <a:lnTo>
                  <a:pt x="420077" y="255485"/>
                </a:lnTo>
                <a:lnTo>
                  <a:pt x="381660" y="116484"/>
                </a:lnTo>
                <a:lnTo>
                  <a:pt x="354520" y="18262"/>
                </a:lnTo>
                <a:lnTo>
                  <a:pt x="307340" y="18262"/>
                </a:lnTo>
                <a:lnTo>
                  <a:pt x="239839" y="255485"/>
                </a:lnTo>
                <a:lnTo>
                  <a:pt x="238810" y="260172"/>
                </a:lnTo>
                <a:lnTo>
                  <a:pt x="237439" y="251371"/>
                </a:lnTo>
                <a:lnTo>
                  <a:pt x="183642" y="18262"/>
                </a:lnTo>
                <a:lnTo>
                  <a:pt x="125628" y="18262"/>
                </a:lnTo>
                <a:lnTo>
                  <a:pt x="209575" y="364566"/>
                </a:lnTo>
                <a:lnTo>
                  <a:pt x="260057" y="364566"/>
                </a:lnTo>
                <a:lnTo>
                  <a:pt x="290652" y="260172"/>
                </a:lnTo>
                <a:lnTo>
                  <a:pt x="331203" y="121754"/>
                </a:lnTo>
                <a:lnTo>
                  <a:pt x="399859" y="364566"/>
                </a:lnTo>
                <a:lnTo>
                  <a:pt x="450342" y="364566"/>
                </a:lnTo>
                <a:lnTo>
                  <a:pt x="475221" y="261658"/>
                </a:lnTo>
                <a:lnTo>
                  <a:pt x="534060" y="18262"/>
                </a:lnTo>
                <a:close/>
              </a:path>
              <a:path w="1400175" h="369569">
                <a:moveTo>
                  <a:pt x="834047" y="178155"/>
                </a:moveTo>
                <a:lnTo>
                  <a:pt x="831342" y="142163"/>
                </a:lnTo>
                <a:lnTo>
                  <a:pt x="823937" y="110147"/>
                </a:lnTo>
                <a:lnTo>
                  <a:pt x="811809" y="82092"/>
                </a:lnTo>
                <a:lnTo>
                  <a:pt x="799769" y="64858"/>
                </a:lnTo>
                <a:lnTo>
                  <a:pt x="794981" y="58000"/>
                </a:lnTo>
                <a:lnTo>
                  <a:pt x="776706" y="40894"/>
                </a:lnTo>
                <a:lnTo>
                  <a:pt x="776706" y="201917"/>
                </a:lnTo>
                <a:lnTo>
                  <a:pt x="775347" y="228892"/>
                </a:lnTo>
                <a:lnTo>
                  <a:pt x="764514" y="272351"/>
                </a:lnTo>
                <a:lnTo>
                  <a:pt x="728853" y="310857"/>
                </a:lnTo>
                <a:lnTo>
                  <a:pt x="693788" y="318198"/>
                </a:lnTo>
                <a:lnTo>
                  <a:pt x="675906" y="316357"/>
                </a:lnTo>
                <a:lnTo>
                  <a:pt x="633133" y="288836"/>
                </a:lnTo>
                <a:lnTo>
                  <a:pt x="615937" y="252425"/>
                </a:lnTo>
                <a:lnTo>
                  <a:pt x="610171" y="201917"/>
                </a:lnTo>
                <a:lnTo>
                  <a:pt x="610298" y="178155"/>
                </a:lnTo>
                <a:lnTo>
                  <a:pt x="615861" y="130390"/>
                </a:lnTo>
                <a:lnTo>
                  <a:pt x="632904" y="94208"/>
                </a:lnTo>
                <a:lnTo>
                  <a:pt x="675462" y="66687"/>
                </a:lnTo>
                <a:lnTo>
                  <a:pt x="693331" y="64858"/>
                </a:lnTo>
                <a:lnTo>
                  <a:pt x="711898" y="66687"/>
                </a:lnTo>
                <a:lnTo>
                  <a:pt x="754659" y="94094"/>
                </a:lnTo>
                <a:lnTo>
                  <a:pt x="771194" y="130302"/>
                </a:lnTo>
                <a:lnTo>
                  <a:pt x="776592" y="178155"/>
                </a:lnTo>
                <a:lnTo>
                  <a:pt x="776706" y="201917"/>
                </a:lnTo>
                <a:lnTo>
                  <a:pt x="776706" y="40894"/>
                </a:lnTo>
                <a:lnTo>
                  <a:pt x="774280" y="38620"/>
                </a:lnTo>
                <a:lnTo>
                  <a:pt x="750443" y="24765"/>
                </a:lnTo>
                <a:lnTo>
                  <a:pt x="723455" y="16459"/>
                </a:lnTo>
                <a:lnTo>
                  <a:pt x="693331" y="13690"/>
                </a:lnTo>
                <a:lnTo>
                  <a:pt x="663651" y="16497"/>
                </a:lnTo>
                <a:lnTo>
                  <a:pt x="612927" y="39001"/>
                </a:lnTo>
                <a:lnTo>
                  <a:pt x="574814" y="83197"/>
                </a:lnTo>
                <a:lnTo>
                  <a:pt x="555282" y="144310"/>
                </a:lnTo>
                <a:lnTo>
                  <a:pt x="552843" y="201917"/>
                </a:lnTo>
                <a:lnTo>
                  <a:pt x="555294" y="238607"/>
                </a:lnTo>
                <a:lnTo>
                  <a:pt x="574941" y="299872"/>
                </a:lnTo>
                <a:lnTo>
                  <a:pt x="613257" y="343954"/>
                </a:lnTo>
                <a:lnTo>
                  <a:pt x="664070" y="366331"/>
                </a:lnTo>
                <a:lnTo>
                  <a:pt x="693788" y="369138"/>
                </a:lnTo>
                <a:lnTo>
                  <a:pt x="724154" y="366331"/>
                </a:lnTo>
                <a:lnTo>
                  <a:pt x="775208" y="343877"/>
                </a:lnTo>
                <a:lnTo>
                  <a:pt x="812584" y="299770"/>
                </a:lnTo>
                <a:lnTo>
                  <a:pt x="831646" y="238658"/>
                </a:lnTo>
                <a:lnTo>
                  <a:pt x="834047" y="201917"/>
                </a:lnTo>
                <a:lnTo>
                  <a:pt x="834047" y="178155"/>
                </a:lnTo>
                <a:close/>
              </a:path>
              <a:path w="1400175" h="369569">
                <a:moveTo>
                  <a:pt x="1269238" y="18262"/>
                </a:moveTo>
                <a:lnTo>
                  <a:pt x="1210983" y="18262"/>
                </a:lnTo>
                <a:lnTo>
                  <a:pt x="1158328" y="251142"/>
                </a:lnTo>
                <a:lnTo>
                  <a:pt x="1156728" y="261658"/>
                </a:lnTo>
                <a:lnTo>
                  <a:pt x="1155242" y="255485"/>
                </a:lnTo>
                <a:lnTo>
                  <a:pt x="1116838" y="116484"/>
                </a:lnTo>
                <a:lnTo>
                  <a:pt x="1089685" y="18262"/>
                </a:lnTo>
                <a:lnTo>
                  <a:pt x="1042517" y="18262"/>
                </a:lnTo>
                <a:lnTo>
                  <a:pt x="975017" y="255485"/>
                </a:lnTo>
                <a:lnTo>
                  <a:pt x="973988" y="260172"/>
                </a:lnTo>
                <a:lnTo>
                  <a:pt x="972616" y="251371"/>
                </a:lnTo>
                <a:lnTo>
                  <a:pt x="918819" y="18262"/>
                </a:lnTo>
                <a:lnTo>
                  <a:pt x="860793" y="18262"/>
                </a:lnTo>
                <a:lnTo>
                  <a:pt x="944740" y="364566"/>
                </a:lnTo>
                <a:lnTo>
                  <a:pt x="995222" y="364566"/>
                </a:lnTo>
                <a:lnTo>
                  <a:pt x="1025817" y="260172"/>
                </a:lnTo>
                <a:lnTo>
                  <a:pt x="1066380" y="121754"/>
                </a:lnTo>
                <a:lnTo>
                  <a:pt x="1135024" y="364566"/>
                </a:lnTo>
                <a:lnTo>
                  <a:pt x="1185519" y="364566"/>
                </a:lnTo>
                <a:lnTo>
                  <a:pt x="1210398" y="261658"/>
                </a:lnTo>
                <a:lnTo>
                  <a:pt x="1269238" y="18262"/>
                </a:lnTo>
                <a:close/>
              </a:path>
              <a:path w="1400175" h="369569">
                <a:moveTo>
                  <a:pt x="1338033" y="0"/>
                </a:moveTo>
                <a:lnTo>
                  <a:pt x="1292123" y="0"/>
                </a:lnTo>
                <a:lnTo>
                  <a:pt x="1292123" y="38100"/>
                </a:lnTo>
                <a:lnTo>
                  <a:pt x="1292123" y="125730"/>
                </a:lnTo>
                <a:lnTo>
                  <a:pt x="1334363" y="125730"/>
                </a:lnTo>
                <a:lnTo>
                  <a:pt x="1334363" y="38100"/>
                </a:lnTo>
                <a:lnTo>
                  <a:pt x="1338033" y="38100"/>
                </a:lnTo>
                <a:lnTo>
                  <a:pt x="1338033" y="0"/>
                </a:lnTo>
                <a:close/>
              </a:path>
              <a:path w="1400175" h="369569">
                <a:moveTo>
                  <a:pt x="1399717" y="0"/>
                </a:moveTo>
                <a:lnTo>
                  <a:pt x="1353807" y="0"/>
                </a:lnTo>
                <a:lnTo>
                  <a:pt x="1353807" y="38100"/>
                </a:lnTo>
                <a:lnTo>
                  <a:pt x="1353807" y="125730"/>
                </a:lnTo>
                <a:lnTo>
                  <a:pt x="1396034" y="125730"/>
                </a:lnTo>
                <a:lnTo>
                  <a:pt x="1396034" y="38100"/>
                </a:lnTo>
                <a:lnTo>
                  <a:pt x="1399717" y="38100"/>
                </a:lnTo>
                <a:lnTo>
                  <a:pt x="139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1469" y="679399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60799" y="67939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936" y="674830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22763" y="679399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30140" y="679399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11039" y="674839"/>
            <a:ext cx="568960" cy="355600"/>
          </a:xfrm>
          <a:custGeom>
            <a:avLst/>
            <a:gdLst/>
            <a:ahLst/>
            <a:cxnLst/>
            <a:rect l="l" t="t" r="r" b="b"/>
            <a:pathLst>
              <a:path w="568960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288" y="112991"/>
                </a:lnTo>
                <a:lnTo>
                  <a:pt x="68300" y="96850"/>
                </a:lnTo>
                <a:lnTo>
                  <a:pt x="69215" y="87210"/>
                </a:lnTo>
                <a:lnTo>
                  <a:pt x="102311" y="53162"/>
                </a:lnTo>
                <a:lnTo>
                  <a:pt x="130429" y="49796"/>
                </a:lnTo>
                <a:lnTo>
                  <a:pt x="146469" y="50812"/>
                </a:lnTo>
                <a:lnTo>
                  <a:pt x="187845" y="75222"/>
                </a:lnTo>
                <a:lnTo>
                  <a:pt x="196900" y="114211"/>
                </a:lnTo>
                <a:lnTo>
                  <a:pt x="254469" y="114211"/>
                </a:lnTo>
                <a:lnTo>
                  <a:pt x="246329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29" y="0"/>
                </a:lnTo>
                <a:lnTo>
                  <a:pt x="104876" y="1727"/>
                </a:lnTo>
                <a:lnTo>
                  <a:pt x="61468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0995" y="162991"/>
                </a:lnTo>
                <a:lnTo>
                  <a:pt x="76174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58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53" y="257886"/>
                </a:lnTo>
                <a:lnTo>
                  <a:pt x="57556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597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568960" h="355600">
                <a:moveTo>
                  <a:pt x="568350" y="164465"/>
                </a:moveTo>
                <a:lnTo>
                  <a:pt x="558241" y="96456"/>
                </a:lnTo>
                <a:lnTo>
                  <a:pt x="534085" y="51168"/>
                </a:lnTo>
                <a:lnTo>
                  <a:pt x="511009" y="27203"/>
                </a:lnTo>
                <a:lnTo>
                  <a:pt x="511009" y="188226"/>
                </a:lnTo>
                <a:lnTo>
                  <a:pt x="509663" y="215201"/>
                </a:lnTo>
                <a:lnTo>
                  <a:pt x="498817" y="258660"/>
                </a:lnTo>
                <a:lnTo>
                  <a:pt x="463156" y="297167"/>
                </a:lnTo>
                <a:lnTo>
                  <a:pt x="428091" y="304507"/>
                </a:lnTo>
                <a:lnTo>
                  <a:pt x="410210" y="302666"/>
                </a:lnTo>
                <a:lnTo>
                  <a:pt x="367449" y="275145"/>
                </a:lnTo>
                <a:lnTo>
                  <a:pt x="350240" y="238734"/>
                </a:lnTo>
                <a:lnTo>
                  <a:pt x="344487" y="188226"/>
                </a:lnTo>
                <a:lnTo>
                  <a:pt x="344601" y="164465"/>
                </a:lnTo>
                <a:lnTo>
                  <a:pt x="350164" y="116700"/>
                </a:lnTo>
                <a:lnTo>
                  <a:pt x="367220" y="80518"/>
                </a:lnTo>
                <a:lnTo>
                  <a:pt x="409765" y="52997"/>
                </a:lnTo>
                <a:lnTo>
                  <a:pt x="427634" y="51168"/>
                </a:lnTo>
                <a:lnTo>
                  <a:pt x="446201" y="52997"/>
                </a:lnTo>
                <a:lnTo>
                  <a:pt x="488975" y="80403"/>
                </a:lnTo>
                <a:lnTo>
                  <a:pt x="505510" y="116611"/>
                </a:lnTo>
                <a:lnTo>
                  <a:pt x="510895" y="164465"/>
                </a:lnTo>
                <a:lnTo>
                  <a:pt x="511009" y="188226"/>
                </a:lnTo>
                <a:lnTo>
                  <a:pt x="511009" y="27203"/>
                </a:lnTo>
                <a:lnTo>
                  <a:pt x="508584" y="24930"/>
                </a:lnTo>
                <a:lnTo>
                  <a:pt x="484746" y="11074"/>
                </a:lnTo>
                <a:lnTo>
                  <a:pt x="457758" y="2768"/>
                </a:lnTo>
                <a:lnTo>
                  <a:pt x="427634" y="0"/>
                </a:lnTo>
                <a:lnTo>
                  <a:pt x="397954" y="2806"/>
                </a:lnTo>
                <a:lnTo>
                  <a:pt x="347243" y="25311"/>
                </a:lnTo>
                <a:lnTo>
                  <a:pt x="309118" y="69507"/>
                </a:lnTo>
                <a:lnTo>
                  <a:pt x="289585" y="130619"/>
                </a:lnTo>
                <a:lnTo>
                  <a:pt x="287147" y="188226"/>
                </a:lnTo>
                <a:lnTo>
                  <a:pt x="289598" y="224917"/>
                </a:lnTo>
                <a:lnTo>
                  <a:pt x="309245" y="286181"/>
                </a:lnTo>
                <a:lnTo>
                  <a:pt x="347573" y="330263"/>
                </a:lnTo>
                <a:lnTo>
                  <a:pt x="398373" y="352640"/>
                </a:lnTo>
                <a:lnTo>
                  <a:pt x="428091" y="355447"/>
                </a:lnTo>
                <a:lnTo>
                  <a:pt x="458457" y="352640"/>
                </a:lnTo>
                <a:lnTo>
                  <a:pt x="509511" y="330187"/>
                </a:lnTo>
                <a:lnTo>
                  <a:pt x="546900" y="286080"/>
                </a:lnTo>
                <a:lnTo>
                  <a:pt x="565962" y="224967"/>
                </a:lnTo>
                <a:lnTo>
                  <a:pt x="568350" y="188226"/>
                </a:lnTo>
                <a:lnTo>
                  <a:pt x="568350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32641" y="678929"/>
            <a:ext cx="884555" cy="351790"/>
          </a:xfrm>
          <a:custGeom>
            <a:avLst/>
            <a:gdLst/>
            <a:ahLst/>
            <a:cxnLst/>
            <a:rect l="l" t="t" r="r" b="b"/>
            <a:pathLst>
              <a:path w="88455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84554" h="351790">
                <a:moveTo>
                  <a:pt x="491731" y="482"/>
                </a:moveTo>
                <a:lnTo>
                  <a:pt x="434162" y="482"/>
                </a:lnTo>
                <a:lnTo>
                  <a:pt x="434162" y="232333"/>
                </a:lnTo>
                <a:lnTo>
                  <a:pt x="432981" y="249123"/>
                </a:lnTo>
                <a:lnTo>
                  <a:pt x="415213" y="285102"/>
                </a:lnTo>
                <a:lnTo>
                  <a:pt x="379488" y="300736"/>
                </a:lnTo>
                <a:lnTo>
                  <a:pt x="364261" y="301777"/>
                </a:lnTo>
                <a:lnTo>
                  <a:pt x="349237" y="300736"/>
                </a:lnTo>
                <a:lnTo>
                  <a:pt x="313550" y="285102"/>
                </a:lnTo>
                <a:lnTo>
                  <a:pt x="295783" y="249123"/>
                </a:lnTo>
                <a:lnTo>
                  <a:pt x="294589" y="232333"/>
                </a:lnTo>
                <a:lnTo>
                  <a:pt x="294589" y="482"/>
                </a:lnTo>
                <a:lnTo>
                  <a:pt x="237261" y="482"/>
                </a:lnTo>
                <a:lnTo>
                  <a:pt x="237261" y="232333"/>
                </a:lnTo>
                <a:lnTo>
                  <a:pt x="239560" y="260235"/>
                </a:lnTo>
                <a:lnTo>
                  <a:pt x="257949" y="304901"/>
                </a:lnTo>
                <a:lnTo>
                  <a:pt x="293509" y="334645"/>
                </a:lnTo>
                <a:lnTo>
                  <a:pt x="338620" y="349491"/>
                </a:lnTo>
                <a:lnTo>
                  <a:pt x="364261" y="351358"/>
                </a:lnTo>
                <a:lnTo>
                  <a:pt x="388899" y="349491"/>
                </a:lnTo>
                <a:lnTo>
                  <a:pt x="433438" y="334645"/>
                </a:lnTo>
                <a:lnTo>
                  <a:pt x="470141" y="304901"/>
                </a:lnTo>
                <a:lnTo>
                  <a:pt x="489331" y="260235"/>
                </a:lnTo>
                <a:lnTo>
                  <a:pt x="491731" y="232333"/>
                </a:lnTo>
                <a:lnTo>
                  <a:pt x="491731" y="482"/>
                </a:lnTo>
                <a:close/>
              </a:path>
              <a:path w="884554" h="351790">
                <a:moveTo>
                  <a:pt x="788149" y="0"/>
                </a:moveTo>
                <a:lnTo>
                  <a:pt x="517448" y="0"/>
                </a:lnTo>
                <a:lnTo>
                  <a:pt x="517448" y="50800"/>
                </a:lnTo>
                <a:lnTo>
                  <a:pt x="624128" y="50800"/>
                </a:lnTo>
                <a:lnTo>
                  <a:pt x="624128" y="346710"/>
                </a:lnTo>
                <a:lnTo>
                  <a:pt x="681240" y="346710"/>
                </a:lnTo>
                <a:lnTo>
                  <a:pt x="681240" y="50800"/>
                </a:lnTo>
                <a:lnTo>
                  <a:pt x="788149" y="50800"/>
                </a:lnTo>
                <a:lnTo>
                  <a:pt x="788149" y="0"/>
                </a:lnTo>
                <a:close/>
              </a:path>
              <a:path w="884554" h="351790">
                <a:moveTo>
                  <a:pt x="884097" y="482"/>
                </a:moveTo>
                <a:lnTo>
                  <a:pt x="826300" y="482"/>
                </a:lnTo>
                <a:lnTo>
                  <a:pt x="826300" y="346786"/>
                </a:lnTo>
                <a:lnTo>
                  <a:pt x="884097" y="346786"/>
                </a:lnTo>
                <a:lnTo>
                  <a:pt x="884097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66860" y="674830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8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20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01312" y="67939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47283" y="545171"/>
            <a:ext cx="6362065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50" spc="135"/>
              <a:t>T</a:t>
            </a:r>
            <a:r>
              <a:rPr dirty="0" sz="3650" spc="50"/>
              <a:t>H</a:t>
            </a:r>
            <a:r>
              <a:rPr dirty="0" sz="3650" spc="55"/>
              <a:t>E</a:t>
            </a:r>
            <a:r>
              <a:rPr dirty="0" sz="3650" spc="-25"/>
              <a:t> </a:t>
            </a:r>
            <a:r>
              <a:rPr dirty="0" sz="3650" spc="-434"/>
              <a:t>"</a:t>
            </a:r>
            <a:r>
              <a:rPr dirty="0" sz="3650" spc="-10"/>
              <a:t>W</a:t>
            </a:r>
            <a:r>
              <a:rPr dirty="0" sz="3650" spc="15"/>
              <a:t>O</a:t>
            </a:r>
            <a:r>
              <a:rPr dirty="0" sz="3650" spc="-10"/>
              <a:t>W</a:t>
            </a:r>
            <a:r>
              <a:rPr dirty="0" sz="3650" spc="-395"/>
              <a:t>"</a:t>
            </a:r>
            <a:r>
              <a:rPr dirty="0" sz="3650" spc="-75"/>
              <a:t> </a:t>
            </a:r>
            <a:r>
              <a:rPr dirty="0" sz="3650" spc="-130"/>
              <a:t>I</a:t>
            </a:r>
            <a:r>
              <a:rPr dirty="0" sz="3650" spc="50"/>
              <a:t>N</a:t>
            </a:r>
            <a:r>
              <a:rPr dirty="0" sz="3650" spc="-30"/>
              <a:t> </a:t>
            </a:r>
            <a:r>
              <a:rPr dirty="0" sz="3650" spc="15"/>
              <a:t>O</a:t>
            </a:r>
            <a:r>
              <a:rPr dirty="0" sz="3650" spc="-165"/>
              <a:t>U</a:t>
            </a:r>
            <a:r>
              <a:rPr dirty="0" sz="3650" spc="-60"/>
              <a:t>R</a:t>
            </a:r>
            <a:r>
              <a:rPr dirty="0" sz="3650" spc="-25"/>
              <a:t> </a:t>
            </a:r>
            <a:r>
              <a:rPr dirty="0" sz="3650" spc="-80"/>
              <a:t>S</a:t>
            </a:r>
            <a:r>
              <a:rPr dirty="0" sz="3650" spc="15"/>
              <a:t>O</a:t>
            </a:r>
            <a:r>
              <a:rPr dirty="0" sz="3650" spc="-120"/>
              <a:t>L</a:t>
            </a:r>
            <a:r>
              <a:rPr dirty="0" sz="3650" spc="-165"/>
              <a:t>U</a:t>
            </a:r>
            <a:r>
              <a:rPr dirty="0" sz="3650" spc="135"/>
              <a:t>T</a:t>
            </a:r>
            <a:r>
              <a:rPr dirty="0" sz="3650" spc="-130"/>
              <a:t>I</a:t>
            </a:r>
            <a:r>
              <a:rPr dirty="0" sz="3650" spc="15"/>
              <a:t>O</a:t>
            </a:r>
            <a:r>
              <a:rPr dirty="0" sz="3650" spc="50"/>
              <a:t>N</a:t>
            </a:r>
            <a:endParaRPr sz="3650"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16"/>
            <a:ext cx="161290" cy="1727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50" spc="-30" b="1">
                <a:solidFill>
                  <a:srgbClr val="2D936A"/>
                </a:solidFill>
                <a:latin typeface="Roboto Bk"/>
                <a:cs typeface="Roboto Bk"/>
              </a:rPr>
              <a:t>1</a:t>
            </a:r>
            <a:r>
              <a:rPr dirty="0" sz="950" spc="-10" b="1">
                <a:solidFill>
                  <a:srgbClr val="2D936A"/>
                </a:solidFill>
                <a:latin typeface="Roboto Bk"/>
                <a:cs typeface="Roboto Bk"/>
              </a:rPr>
              <a:t>0</a:t>
            </a:r>
            <a:endParaRPr sz="950">
              <a:latin typeface="Roboto Bk"/>
              <a:cs typeface="Roboto B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7155" y="2281163"/>
            <a:ext cx="6351270" cy="168084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dirty="0" sz="2450" b="1">
                <a:latin typeface="Roboto Bk"/>
                <a:cs typeface="Roboto Bk"/>
              </a:rPr>
              <a:t>Performance</a:t>
            </a:r>
            <a:r>
              <a:rPr dirty="0" sz="2450" spc="15" b="1">
                <a:latin typeface="Roboto Bk"/>
                <a:cs typeface="Roboto Bk"/>
              </a:rPr>
              <a:t> </a:t>
            </a:r>
            <a:r>
              <a:rPr dirty="0" sz="2450" spc="-35" b="1">
                <a:latin typeface="Roboto Bk"/>
                <a:cs typeface="Roboto Bk"/>
              </a:rPr>
              <a:t>Level–</a:t>
            </a:r>
            <a:r>
              <a:rPr dirty="0" sz="2450" spc="-30" b="1">
                <a:latin typeface="Roboto Bk"/>
                <a:cs typeface="Roboto Bk"/>
              </a:rPr>
              <a:t> </a:t>
            </a:r>
            <a:r>
              <a:rPr dirty="0" sz="2450" b="1">
                <a:latin typeface="Roboto Bk"/>
                <a:cs typeface="Roboto Bk"/>
              </a:rPr>
              <a:t>There</a:t>
            </a:r>
            <a:r>
              <a:rPr dirty="0" sz="2450" spc="15" b="1">
                <a:latin typeface="Roboto Bk"/>
                <a:cs typeface="Roboto Bk"/>
              </a:rPr>
              <a:t> </a:t>
            </a:r>
            <a:r>
              <a:rPr dirty="0" sz="2450" spc="-25" b="1">
                <a:latin typeface="Roboto Bk"/>
                <a:cs typeface="Roboto Bk"/>
              </a:rPr>
              <a:t>are</a:t>
            </a:r>
            <a:r>
              <a:rPr dirty="0" sz="2450" spc="15" b="1">
                <a:latin typeface="Roboto Bk"/>
                <a:cs typeface="Roboto Bk"/>
              </a:rPr>
              <a:t> </a:t>
            </a:r>
            <a:r>
              <a:rPr dirty="0" sz="2450" spc="-5" b="1">
                <a:latin typeface="Roboto Bk"/>
                <a:cs typeface="Roboto Bk"/>
              </a:rPr>
              <a:t>categories</a:t>
            </a:r>
            <a:r>
              <a:rPr dirty="0" sz="2450" spc="-40" b="1">
                <a:latin typeface="Roboto Bk"/>
                <a:cs typeface="Roboto Bk"/>
              </a:rPr>
              <a:t> </a:t>
            </a:r>
            <a:r>
              <a:rPr dirty="0" sz="2450" spc="-55" b="1">
                <a:latin typeface="Roboto Bk"/>
                <a:cs typeface="Roboto Bk"/>
              </a:rPr>
              <a:t>into </a:t>
            </a:r>
            <a:r>
              <a:rPr dirty="0" sz="2450" spc="-595" b="1">
                <a:latin typeface="Roboto Bk"/>
                <a:cs typeface="Roboto Bk"/>
              </a:rPr>
              <a:t> </a:t>
            </a:r>
            <a:r>
              <a:rPr dirty="0" sz="2450" spc="-20" b="1">
                <a:latin typeface="Roboto Bk"/>
                <a:cs typeface="Roboto Bk"/>
              </a:rPr>
              <a:t>Levels</a:t>
            </a:r>
            <a:r>
              <a:rPr dirty="0" sz="2450" spc="-45" b="1">
                <a:latin typeface="Roboto Bk"/>
                <a:cs typeface="Roboto Bk"/>
              </a:rPr>
              <a:t> </a:t>
            </a:r>
            <a:r>
              <a:rPr dirty="0" sz="2450" spc="-15" b="1">
                <a:latin typeface="Roboto Bk"/>
                <a:cs typeface="Roboto Bk"/>
              </a:rPr>
              <a:t>such</a:t>
            </a:r>
            <a:r>
              <a:rPr dirty="0" sz="2450" spc="-35" b="1">
                <a:latin typeface="Roboto Bk"/>
                <a:cs typeface="Roboto Bk"/>
              </a:rPr>
              <a:t> </a:t>
            </a:r>
            <a:r>
              <a:rPr dirty="0" sz="2450" spc="10" b="1">
                <a:latin typeface="Roboto Bk"/>
                <a:cs typeface="Roboto Bk"/>
              </a:rPr>
              <a:t>as</a:t>
            </a:r>
            <a:r>
              <a:rPr dirty="0" sz="2450" spc="-40" b="1">
                <a:latin typeface="Roboto Bk"/>
                <a:cs typeface="Roboto Bk"/>
              </a:rPr>
              <a:t> </a:t>
            </a:r>
            <a:r>
              <a:rPr dirty="0" sz="2450" spc="-45" b="1">
                <a:latin typeface="Roboto Bk"/>
                <a:cs typeface="Roboto Bk"/>
              </a:rPr>
              <a:t>very</a:t>
            </a:r>
            <a:r>
              <a:rPr dirty="0" sz="2450" spc="-20" b="1">
                <a:latin typeface="Roboto Bk"/>
                <a:cs typeface="Roboto Bk"/>
              </a:rPr>
              <a:t> </a:t>
            </a:r>
            <a:r>
              <a:rPr dirty="0" sz="2450" spc="-60" b="1">
                <a:latin typeface="Roboto Bk"/>
                <a:cs typeface="Roboto Bk"/>
              </a:rPr>
              <a:t>high,high,med,low,etc...</a:t>
            </a:r>
            <a:endParaRPr sz="2450">
              <a:latin typeface="Roboto Bk"/>
              <a:cs typeface="Roboto Bk"/>
            </a:endParaRPr>
          </a:p>
          <a:p>
            <a:pPr marL="12700" marR="158750">
              <a:lnSpc>
                <a:spcPts val="2890"/>
              </a:lnSpc>
              <a:spcBef>
                <a:spcPts val="1415"/>
              </a:spcBef>
            </a:pPr>
            <a:r>
              <a:rPr dirty="0" sz="2450" spc="-55" b="1">
                <a:latin typeface="Roboto Bk"/>
                <a:cs typeface="Roboto Bk"/>
              </a:rPr>
              <a:t>Using</a:t>
            </a:r>
            <a:r>
              <a:rPr dirty="0" sz="2450" spc="25" b="1">
                <a:latin typeface="Roboto Bk"/>
                <a:cs typeface="Roboto Bk"/>
              </a:rPr>
              <a:t> </a:t>
            </a:r>
            <a:r>
              <a:rPr dirty="0" sz="2450" spc="-30" b="1">
                <a:latin typeface="Roboto Bk"/>
                <a:cs typeface="Roboto Bk"/>
              </a:rPr>
              <a:t>Pivot</a:t>
            </a:r>
            <a:r>
              <a:rPr dirty="0" sz="2450" spc="-15" b="1">
                <a:latin typeface="Roboto Bk"/>
                <a:cs typeface="Roboto Bk"/>
              </a:rPr>
              <a:t> </a:t>
            </a:r>
            <a:r>
              <a:rPr dirty="0" sz="2450" spc="-20" b="1">
                <a:latin typeface="Roboto Bk"/>
                <a:cs typeface="Roboto Bk"/>
              </a:rPr>
              <a:t>table</a:t>
            </a:r>
            <a:r>
              <a:rPr dirty="0" sz="2450" spc="15" b="1">
                <a:latin typeface="Roboto Bk"/>
                <a:cs typeface="Roboto Bk"/>
              </a:rPr>
              <a:t> </a:t>
            </a:r>
            <a:r>
              <a:rPr dirty="0" sz="2450" spc="-20" b="1">
                <a:latin typeface="Roboto Bk"/>
                <a:cs typeface="Roboto Bk"/>
              </a:rPr>
              <a:t>and</a:t>
            </a:r>
            <a:r>
              <a:rPr dirty="0" sz="2450" spc="20" b="1">
                <a:latin typeface="Roboto Bk"/>
                <a:cs typeface="Roboto Bk"/>
              </a:rPr>
              <a:t> </a:t>
            </a:r>
            <a:r>
              <a:rPr dirty="0" sz="2450" spc="-15" b="1">
                <a:latin typeface="Roboto Bk"/>
                <a:cs typeface="Roboto Bk"/>
              </a:rPr>
              <a:t>charts</a:t>
            </a:r>
            <a:r>
              <a:rPr dirty="0" sz="2450" spc="-40" b="1">
                <a:latin typeface="Roboto Bk"/>
                <a:cs typeface="Roboto Bk"/>
              </a:rPr>
              <a:t> </a:t>
            </a:r>
            <a:r>
              <a:rPr dirty="0" sz="2450" spc="-25" b="1">
                <a:latin typeface="Roboto Bk"/>
                <a:cs typeface="Roboto Bk"/>
              </a:rPr>
              <a:t>is</a:t>
            </a:r>
            <a:r>
              <a:rPr dirty="0" sz="2450" spc="-40" b="1">
                <a:latin typeface="Roboto Bk"/>
                <a:cs typeface="Roboto Bk"/>
              </a:rPr>
              <a:t> to</a:t>
            </a:r>
            <a:r>
              <a:rPr dirty="0" sz="2450" spc="5" b="1">
                <a:latin typeface="Roboto Bk"/>
                <a:cs typeface="Roboto Bk"/>
              </a:rPr>
              <a:t> </a:t>
            </a:r>
            <a:r>
              <a:rPr dirty="0" sz="2450" spc="-35" b="1">
                <a:latin typeface="Roboto Bk"/>
                <a:cs typeface="Roboto Bk"/>
              </a:rPr>
              <a:t>analyse</a:t>
            </a:r>
            <a:r>
              <a:rPr dirty="0" sz="2450" spc="15" b="1">
                <a:latin typeface="Roboto Bk"/>
                <a:cs typeface="Roboto Bk"/>
              </a:rPr>
              <a:t> </a:t>
            </a:r>
            <a:r>
              <a:rPr dirty="0" sz="2450" spc="-40" b="1">
                <a:latin typeface="Roboto Bk"/>
                <a:cs typeface="Roboto Bk"/>
              </a:rPr>
              <a:t>the </a:t>
            </a:r>
            <a:r>
              <a:rPr dirty="0" sz="2450" spc="-595" b="1">
                <a:latin typeface="Roboto Bk"/>
                <a:cs typeface="Roboto Bk"/>
              </a:rPr>
              <a:t> </a:t>
            </a:r>
            <a:r>
              <a:rPr dirty="0" sz="2450" b="1">
                <a:latin typeface="Roboto Bk"/>
                <a:cs typeface="Roboto Bk"/>
              </a:rPr>
              <a:t>employees</a:t>
            </a:r>
            <a:r>
              <a:rPr dirty="0" sz="2450" spc="-45" b="1">
                <a:latin typeface="Roboto Bk"/>
                <a:cs typeface="Roboto Bk"/>
              </a:rPr>
              <a:t> </a:t>
            </a:r>
            <a:r>
              <a:rPr dirty="0" sz="2450" spc="-5" b="1">
                <a:latin typeface="Roboto Bk"/>
                <a:cs typeface="Roboto Bk"/>
              </a:rPr>
              <a:t>performance.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4" y="386039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8886" y="380818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9525" y="386039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95970" y="386270"/>
            <a:ext cx="836930" cy="394970"/>
          </a:xfrm>
          <a:custGeom>
            <a:avLst/>
            <a:gdLst/>
            <a:ahLst/>
            <a:cxnLst/>
            <a:rect l="l" t="t" r="r" b="b"/>
            <a:pathLst>
              <a:path w="836930" h="394970">
                <a:moveTo>
                  <a:pt x="257149" y="339090"/>
                </a:moveTo>
                <a:lnTo>
                  <a:pt x="66052" y="339090"/>
                </a:lnTo>
                <a:lnTo>
                  <a:pt x="66052" y="219710"/>
                </a:lnTo>
                <a:lnTo>
                  <a:pt x="230517" y="219710"/>
                </a:lnTo>
                <a:lnTo>
                  <a:pt x="230517" y="163830"/>
                </a:lnTo>
                <a:lnTo>
                  <a:pt x="66052" y="163830"/>
                </a:lnTo>
                <a:lnTo>
                  <a:pt x="66052" y="57150"/>
                </a:lnTo>
                <a:lnTo>
                  <a:pt x="254533" y="57150"/>
                </a:lnTo>
                <a:lnTo>
                  <a:pt x="254533" y="0"/>
                </a:lnTo>
                <a:lnTo>
                  <a:pt x="0" y="0"/>
                </a:lnTo>
                <a:lnTo>
                  <a:pt x="0" y="57150"/>
                </a:lnTo>
                <a:lnTo>
                  <a:pt x="0" y="163830"/>
                </a:lnTo>
                <a:lnTo>
                  <a:pt x="0" y="219710"/>
                </a:lnTo>
                <a:lnTo>
                  <a:pt x="0" y="339090"/>
                </a:lnTo>
                <a:lnTo>
                  <a:pt x="0" y="394970"/>
                </a:lnTo>
                <a:lnTo>
                  <a:pt x="257149" y="394970"/>
                </a:lnTo>
                <a:lnTo>
                  <a:pt x="257149" y="339090"/>
                </a:lnTo>
                <a:close/>
              </a:path>
              <a:path w="836930" h="394970">
                <a:moveTo>
                  <a:pt x="546938" y="339090"/>
                </a:moveTo>
                <a:lnTo>
                  <a:pt x="366801" y="339090"/>
                </a:lnTo>
                <a:lnTo>
                  <a:pt x="366801" y="0"/>
                </a:lnTo>
                <a:lnTo>
                  <a:pt x="300748" y="0"/>
                </a:lnTo>
                <a:lnTo>
                  <a:pt x="300748" y="339090"/>
                </a:lnTo>
                <a:lnTo>
                  <a:pt x="300748" y="394970"/>
                </a:lnTo>
                <a:lnTo>
                  <a:pt x="546938" y="394970"/>
                </a:lnTo>
                <a:lnTo>
                  <a:pt x="546938" y="339090"/>
                </a:lnTo>
                <a:close/>
              </a:path>
              <a:path w="836930" h="394970">
                <a:moveTo>
                  <a:pt x="836549" y="339090"/>
                </a:moveTo>
                <a:lnTo>
                  <a:pt x="656412" y="339090"/>
                </a:lnTo>
                <a:lnTo>
                  <a:pt x="656412" y="0"/>
                </a:lnTo>
                <a:lnTo>
                  <a:pt x="590359" y="0"/>
                </a:lnTo>
                <a:lnTo>
                  <a:pt x="590359" y="339090"/>
                </a:lnTo>
                <a:lnTo>
                  <a:pt x="590359" y="394970"/>
                </a:lnTo>
                <a:lnTo>
                  <a:pt x="836549" y="394970"/>
                </a:lnTo>
                <a:lnTo>
                  <a:pt x="836549" y="339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79605" y="386039"/>
            <a:ext cx="66675" cy="396240"/>
          </a:xfrm>
          <a:custGeom>
            <a:avLst/>
            <a:gdLst/>
            <a:ahLst/>
            <a:cxnLst/>
            <a:rect l="l" t="t" r="r" b="b"/>
            <a:pathLst>
              <a:path w="66675" h="396240">
                <a:moveTo>
                  <a:pt x="66050" y="395781"/>
                </a:moveTo>
                <a:lnTo>
                  <a:pt x="0" y="395781"/>
                </a:lnTo>
                <a:lnTo>
                  <a:pt x="0" y="0"/>
                </a:lnTo>
                <a:lnTo>
                  <a:pt x="66050" y="0"/>
                </a:lnTo>
                <a:lnTo>
                  <a:pt x="66050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20756" y="386039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20"/>
              <a:t>M</a:t>
            </a:r>
            <a:r>
              <a:rPr dirty="0" spc="-15"/>
              <a:t>O</a:t>
            </a:r>
            <a:r>
              <a:rPr dirty="0" spc="55"/>
              <a:t>D</a:t>
            </a:r>
            <a:r>
              <a:rPr dirty="0" spc="20"/>
              <a:t>E</a:t>
            </a:r>
            <a:r>
              <a:rPr dirty="0" spc="-70"/>
              <a:t>LL</a:t>
            </a:r>
            <a:r>
              <a:rPr dirty="0" spc="-114"/>
              <a:t>I</a:t>
            </a:r>
            <a:r>
              <a:rPr dirty="0" spc="35"/>
              <a:t>N</a:t>
            </a:r>
          </a:p>
        </p:txBody>
      </p:sp>
      <p:sp>
        <p:nvSpPr>
          <p:cNvPr id="11" name="object 11"/>
          <p:cNvSpPr/>
          <p:nvPr/>
        </p:nvSpPr>
        <p:spPr>
          <a:xfrm>
            <a:off x="691833" y="1015738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5" h="406400">
                <a:moveTo>
                  <a:pt x="166562" y="406223"/>
                </a:moveTo>
                <a:lnTo>
                  <a:pt x="100217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4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7283" y="869371"/>
            <a:ext cx="389890" cy="667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200" spc="90" b="1">
                <a:latin typeface="Roboto Bk"/>
                <a:cs typeface="Roboto Bk"/>
              </a:rPr>
              <a:t>G</a:t>
            </a:r>
            <a:endParaRPr sz="4200">
              <a:latin typeface="Roboto Bk"/>
              <a:cs typeface="Roboto B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831850">
              <a:lnSpc>
                <a:spcPct val="100000"/>
              </a:lnSpc>
              <a:spcBef>
                <a:spcPts val="105"/>
              </a:spcBef>
            </a:pPr>
            <a:r>
              <a:rPr dirty="0" spc="20"/>
              <a:t>*Data</a:t>
            </a:r>
            <a:r>
              <a:rPr dirty="0" spc="10"/>
              <a:t> </a:t>
            </a:r>
            <a:r>
              <a:rPr dirty="0" spc="-15"/>
              <a:t>Preparation:</a:t>
            </a:r>
            <a:r>
              <a:rPr dirty="0" spc="15"/>
              <a:t> </a:t>
            </a:r>
            <a:r>
              <a:rPr dirty="0" spc="5"/>
              <a:t>Clean</a:t>
            </a:r>
            <a:r>
              <a:rPr dirty="0" spc="-5"/>
              <a:t> </a:t>
            </a:r>
            <a:r>
              <a:rPr dirty="0" spc="5"/>
              <a:t>and</a:t>
            </a:r>
            <a:r>
              <a:rPr dirty="0" spc="-25"/>
              <a:t> </a:t>
            </a:r>
            <a:r>
              <a:rPr dirty="0" spc="-15"/>
              <a:t>organize</a:t>
            </a:r>
            <a:r>
              <a:rPr dirty="0" spc="40"/>
              <a:t> </a:t>
            </a:r>
            <a:r>
              <a:rPr dirty="0" spc="-25"/>
              <a:t>data, </a:t>
            </a:r>
            <a:r>
              <a:rPr dirty="0" spc="-425"/>
              <a:t> </a:t>
            </a:r>
            <a:r>
              <a:rPr dirty="0" spc="-15"/>
              <a:t>ensuring</a:t>
            </a:r>
            <a:r>
              <a:rPr dirty="0" spc="-25"/>
              <a:t> </a:t>
            </a:r>
            <a:r>
              <a:rPr dirty="0" spc="-20"/>
              <a:t>accuracy</a:t>
            </a:r>
            <a:r>
              <a:rPr dirty="0" spc="-40"/>
              <a:t> </a:t>
            </a:r>
            <a:r>
              <a:rPr dirty="0" spc="5"/>
              <a:t>and</a:t>
            </a:r>
            <a:r>
              <a:rPr dirty="0" spc="-25"/>
              <a:t> </a:t>
            </a:r>
            <a:r>
              <a:rPr dirty="0" spc="-35"/>
              <a:t>consistency.</a:t>
            </a:r>
          </a:p>
          <a:p>
            <a:pPr marL="12700" marR="188595">
              <a:lnSpc>
                <a:spcPct val="100000"/>
              </a:lnSpc>
              <a:spcBef>
                <a:spcPts val="1410"/>
              </a:spcBef>
            </a:pPr>
            <a:r>
              <a:rPr dirty="0" spc="10"/>
              <a:t>*Trend </a:t>
            </a:r>
            <a:r>
              <a:rPr dirty="0" spc="-35"/>
              <a:t>Analysis: </a:t>
            </a:r>
            <a:r>
              <a:rPr dirty="0" spc="-30"/>
              <a:t>Apply </a:t>
            </a:r>
            <a:r>
              <a:rPr dirty="0" spc="5"/>
              <a:t>charts and </a:t>
            </a:r>
            <a:r>
              <a:rPr dirty="0" spc="-15"/>
              <a:t>graphs </a:t>
            </a:r>
            <a:r>
              <a:rPr dirty="0" spc="-55"/>
              <a:t>(e.g., </a:t>
            </a:r>
            <a:r>
              <a:rPr dirty="0" spc="-25"/>
              <a:t>line </a:t>
            </a:r>
            <a:r>
              <a:rPr dirty="0" spc="-425"/>
              <a:t> </a:t>
            </a:r>
            <a:r>
              <a:rPr dirty="0" spc="-25"/>
              <a:t>charts,</a:t>
            </a:r>
            <a:r>
              <a:rPr dirty="0" spc="5"/>
              <a:t> </a:t>
            </a:r>
            <a:r>
              <a:rPr dirty="0" spc="-5"/>
              <a:t>bar</a:t>
            </a:r>
            <a:r>
              <a:rPr dirty="0" spc="20"/>
              <a:t> </a:t>
            </a:r>
            <a:r>
              <a:rPr dirty="0" spc="-15"/>
              <a:t>graphs)</a:t>
            </a:r>
            <a:r>
              <a:rPr dirty="0" spc="10"/>
              <a:t> </a:t>
            </a:r>
            <a:r>
              <a:rPr dirty="0" spc="-5"/>
              <a:t>to</a:t>
            </a:r>
            <a:r>
              <a:rPr dirty="0" spc="-35"/>
              <a:t> </a:t>
            </a:r>
            <a:r>
              <a:rPr dirty="0" spc="-25"/>
              <a:t>visualize</a:t>
            </a:r>
            <a:r>
              <a:rPr dirty="0" spc="40"/>
              <a:t> </a:t>
            </a:r>
            <a:r>
              <a:rPr dirty="0" spc="-5"/>
              <a:t>trends</a:t>
            </a:r>
            <a:r>
              <a:rPr dirty="0" spc="-30"/>
              <a:t> </a:t>
            </a:r>
            <a:r>
              <a:rPr dirty="0" spc="-15"/>
              <a:t>over</a:t>
            </a:r>
            <a:r>
              <a:rPr dirty="0" spc="20"/>
              <a:t> </a:t>
            </a:r>
            <a:r>
              <a:rPr dirty="0" spc="-20"/>
              <a:t>time, </a:t>
            </a:r>
            <a:r>
              <a:rPr dirty="0" spc="-15"/>
              <a:t> </a:t>
            </a:r>
            <a:r>
              <a:rPr dirty="0" spc="-25"/>
              <a:t>such</a:t>
            </a:r>
            <a:r>
              <a:rPr dirty="0"/>
              <a:t> </a:t>
            </a:r>
            <a:r>
              <a:rPr dirty="0" spc="20"/>
              <a:t>as</a:t>
            </a:r>
            <a:r>
              <a:rPr dirty="0" spc="-30"/>
              <a:t> </a:t>
            </a:r>
            <a:r>
              <a:rPr dirty="0" spc="-10"/>
              <a:t>employee</a:t>
            </a:r>
            <a:r>
              <a:rPr dirty="0" spc="35"/>
              <a:t> </a:t>
            </a:r>
            <a:r>
              <a:rPr dirty="0" spc="5"/>
              <a:t>performance</a:t>
            </a:r>
            <a:r>
              <a:rPr dirty="0" spc="35"/>
              <a:t> </a:t>
            </a:r>
            <a:r>
              <a:rPr dirty="0" spc="-25"/>
              <a:t>or</a:t>
            </a:r>
            <a:r>
              <a:rPr dirty="0" spc="20"/>
              <a:t> </a:t>
            </a:r>
            <a:r>
              <a:rPr dirty="0" spc="-15"/>
              <a:t>turnover</a:t>
            </a:r>
            <a:r>
              <a:rPr dirty="0" spc="25"/>
              <a:t> </a:t>
            </a:r>
            <a:r>
              <a:rPr dirty="0" spc="-10"/>
              <a:t>rates.</a:t>
            </a:r>
          </a:p>
          <a:p>
            <a:pPr marL="12700" marR="115570">
              <a:lnSpc>
                <a:spcPct val="100000"/>
              </a:lnSpc>
              <a:spcBef>
                <a:spcPts val="1420"/>
              </a:spcBef>
            </a:pPr>
            <a:r>
              <a:rPr dirty="0" spc="-15"/>
              <a:t>*Pivot</a:t>
            </a:r>
            <a:r>
              <a:rPr dirty="0" spc="40"/>
              <a:t> </a:t>
            </a:r>
            <a:r>
              <a:rPr dirty="0" spc="-20"/>
              <a:t>Tables:</a:t>
            </a:r>
            <a:r>
              <a:rPr dirty="0" spc="15"/>
              <a:t> Create</a:t>
            </a:r>
            <a:r>
              <a:rPr dirty="0" spc="35"/>
              <a:t> </a:t>
            </a:r>
            <a:r>
              <a:rPr dirty="0" spc="-35"/>
              <a:t>pivot</a:t>
            </a:r>
            <a:r>
              <a:rPr dirty="0" spc="40"/>
              <a:t> </a:t>
            </a:r>
            <a:r>
              <a:rPr dirty="0"/>
              <a:t>tables</a:t>
            </a:r>
            <a:r>
              <a:rPr dirty="0" spc="-30"/>
              <a:t> </a:t>
            </a:r>
            <a:r>
              <a:rPr dirty="0" spc="-5"/>
              <a:t>to</a:t>
            </a:r>
            <a:r>
              <a:rPr dirty="0" spc="-35"/>
              <a:t> </a:t>
            </a:r>
            <a:r>
              <a:rPr dirty="0"/>
              <a:t>aggregate</a:t>
            </a:r>
            <a:r>
              <a:rPr dirty="0" spc="35"/>
              <a:t> </a:t>
            </a:r>
            <a:r>
              <a:rPr dirty="0" spc="5"/>
              <a:t>and </a:t>
            </a:r>
            <a:r>
              <a:rPr dirty="0" spc="-420"/>
              <a:t> </a:t>
            </a:r>
            <a:r>
              <a:rPr dirty="0" spc="-20"/>
              <a:t>analyze</a:t>
            </a:r>
            <a:r>
              <a:rPr dirty="0" spc="35"/>
              <a:t> </a:t>
            </a:r>
            <a:r>
              <a:rPr dirty="0" spc="5"/>
              <a:t>data</a:t>
            </a:r>
            <a:r>
              <a:rPr dirty="0" spc="15"/>
              <a:t> </a:t>
            </a:r>
            <a:r>
              <a:rPr dirty="0" spc="-10"/>
              <a:t>across</a:t>
            </a:r>
            <a:r>
              <a:rPr dirty="0" spc="-30"/>
              <a:t> </a:t>
            </a:r>
            <a:r>
              <a:rPr dirty="0" spc="-15"/>
              <a:t>different</a:t>
            </a:r>
            <a:r>
              <a:rPr dirty="0" spc="45"/>
              <a:t> </a:t>
            </a:r>
            <a:r>
              <a:rPr dirty="0" spc="-25"/>
              <a:t>dimensions,</a:t>
            </a:r>
            <a:r>
              <a:rPr dirty="0" spc="5"/>
              <a:t> </a:t>
            </a:r>
            <a:r>
              <a:rPr dirty="0" spc="-25"/>
              <a:t>such</a:t>
            </a:r>
            <a:r>
              <a:rPr dirty="0" spc="5"/>
              <a:t> </a:t>
            </a:r>
            <a:r>
              <a:rPr dirty="0" spc="20"/>
              <a:t>as </a:t>
            </a:r>
            <a:r>
              <a:rPr dirty="0" spc="25"/>
              <a:t> </a:t>
            </a:r>
            <a:r>
              <a:rPr dirty="0"/>
              <a:t>department, </a:t>
            </a:r>
            <a:r>
              <a:rPr dirty="0" spc="-20"/>
              <a:t>tenure,</a:t>
            </a:r>
            <a:r>
              <a:rPr dirty="0" spc="5"/>
              <a:t> </a:t>
            </a:r>
            <a:r>
              <a:rPr dirty="0" spc="-25"/>
              <a:t>or</a:t>
            </a:r>
            <a:r>
              <a:rPr dirty="0" spc="20"/>
              <a:t> </a:t>
            </a:r>
            <a:r>
              <a:rPr dirty="0" spc="-20"/>
              <a:t>job</a:t>
            </a:r>
            <a:r>
              <a:rPr dirty="0" spc="-25"/>
              <a:t> role.</a:t>
            </a:r>
          </a:p>
          <a:p>
            <a:pPr algn="just" marL="12700" marR="5080">
              <a:lnSpc>
                <a:spcPct val="100000"/>
              </a:lnSpc>
              <a:spcBef>
                <a:spcPts val="1420"/>
              </a:spcBef>
            </a:pPr>
            <a:r>
              <a:rPr dirty="0" spc="-10"/>
              <a:t>*Regression </a:t>
            </a:r>
            <a:r>
              <a:rPr dirty="0" spc="-35"/>
              <a:t>Analysis: Utilize </a:t>
            </a:r>
            <a:r>
              <a:rPr dirty="0" spc="-10"/>
              <a:t>regression </a:t>
            </a:r>
            <a:r>
              <a:rPr dirty="0" spc="-20"/>
              <a:t>functions </a:t>
            </a:r>
            <a:r>
              <a:rPr dirty="0" spc="-5"/>
              <a:t>to </a:t>
            </a:r>
            <a:r>
              <a:rPr dirty="0" spc="-425"/>
              <a:t> </a:t>
            </a:r>
            <a:r>
              <a:rPr dirty="0" spc="-25"/>
              <a:t>identify </a:t>
            </a:r>
            <a:r>
              <a:rPr dirty="0" spc="-15"/>
              <a:t>relationships </a:t>
            </a:r>
            <a:r>
              <a:rPr dirty="0" spc="20"/>
              <a:t>between </a:t>
            </a:r>
            <a:r>
              <a:rPr dirty="0" spc="-25"/>
              <a:t>variables, such </a:t>
            </a:r>
            <a:r>
              <a:rPr dirty="0" spc="20"/>
              <a:t>as </a:t>
            </a:r>
            <a:r>
              <a:rPr dirty="0" spc="-5"/>
              <a:t>the </a:t>
            </a:r>
            <a:r>
              <a:rPr dirty="0" spc="-425"/>
              <a:t> </a:t>
            </a:r>
            <a:r>
              <a:rPr dirty="0" spc="-5"/>
              <a:t>impact</a:t>
            </a:r>
            <a:r>
              <a:rPr dirty="0" spc="35"/>
              <a:t> </a:t>
            </a:r>
            <a:r>
              <a:rPr dirty="0" spc="-25"/>
              <a:t>of</a:t>
            </a:r>
            <a:r>
              <a:rPr dirty="0" spc="5"/>
              <a:t> </a:t>
            </a:r>
            <a:r>
              <a:rPr dirty="0" spc="-20"/>
              <a:t>training on</a:t>
            </a:r>
            <a:r>
              <a:rPr dirty="0" spc="-5"/>
              <a:t> </a:t>
            </a:r>
            <a:r>
              <a:rPr dirty="0"/>
              <a:t>performance.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886376" y="5671170"/>
            <a:ext cx="212090" cy="16954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z="950" spc="-10" b="1">
                <a:solidFill>
                  <a:srgbClr val="2D936A"/>
                </a:solidFill>
                <a:latin typeface="Roboto Bk"/>
                <a:cs typeface="Roboto Bk"/>
              </a:rPr>
              <a:t>11</a:t>
            </a:fld>
            <a:endParaRPr sz="9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28" y="317157"/>
            <a:ext cx="1865630" cy="130238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250"/>
              </a:spcBef>
            </a:pPr>
            <a:r>
              <a:rPr dirty="0" spc="-50"/>
              <a:t>R</a:t>
            </a:r>
            <a:r>
              <a:rPr dirty="0" spc="20"/>
              <a:t>E</a:t>
            </a:r>
            <a:r>
              <a:rPr dirty="0" spc="-75"/>
              <a:t>S</a:t>
            </a:r>
            <a:r>
              <a:rPr dirty="0" spc="-195"/>
              <a:t>U</a:t>
            </a:r>
            <a:r>
              <a:rPr dirty="0" spc="-635"/>
              <a:t>L</a:t>
            </a:r>
            <a:r>
              <a:rPr dirty="0" spc="95"/>
              <a:t>T  </a:t>
            </a:r>
            <a:r>
              <a:rPr dirty="0" spc="-114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506" y="1694110"/>
            <a:ext cx="5146199" cy="37218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86376" y="5671170"/>
            <a:ext cx="212090" cy="16954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z="950" spc="-10" b="1">
                <a:solidFill>
                  <a:srgbClr val="2D936A"/>
                </a:solidFill>
                <a:latin typeface="Roboto Bk"/>
                <a:cs typeface="Roboto Bk"/>
              </a:rPr>
              <a:t>11</a:t>
            </a:fld>
            <a:endParaRPr sz="9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789" y="305469"/>
            <a:ext cx="2615565" cy="6673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35"/>
              <a:t>c</a:t>
            </a:r>
            <a:r>
              <a:rPr dirty="0" spc="5"/>
              <a:t>o</a:t>
            </a:r>
            <a:r>
              <a:rPr dirty="0"/>
              <a:t>n</a:t>
            </a:r>
            <a:r>
              <a:rPr dirty="0" spc="35"/>
              <a:t>c</a:t>
            </a:r>
            <a:r>
              <a:rPr dirty="0" spc="-105"/>
              <a:t>l</a:t>
            </a:r>
            <a:r>
              <a:rPr dirty="0" spc="-85"/>
              <a:t>u</a:t>
            </a:r>
            <a:r>
              <a:rPr dirty="0" spc="35"/>
              <a:t>s</a:t>
            </a:r>
            <a:r>
              <a:rPr dirty="0" spc="-105"/>
              <a:t>i</a:t>
            </a:r>
            <a:r>
              <a:rPr dirty="0" spc="5"/>
              <a:t>o</a:t>
            </a:r>
            <a:r>
              <a:rPr dirty="0" spc="-4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41440" y="1528787"/>
            <a:ext cx="6504940" cy="40894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215"/>
              </a:spcBef>
            </a:pPr>
            <a:r>
              <a:rPr dirty="0" sz="2100" spc="5" b="1">
                <a:latin typeface="Roboto Bk"/>
                <a:cs typeface="Roboto Bk"/>
              </a:rPr>
              <a:t>The </a:t>
            </a:r>
            <a:r>
              <a:rPr dirty="0" sz="2100" spc="-5" b="1">
                <a:latin typeface="Roboto Bk"/>
                <a:cs typeface="Roboto Bk"/>
              </a:rPr>
              <a:t>conclusion </a:t>
            </a:r>
            <a:r>
              <a:rPr dirty="0" sz="2100" spc="10" b="1">
                <a:latin typeface="Roboto Bk"/>
                <a:cs typeface="Roboto Bk"/>
              </a:rPr>
              <a:t>of </a:t>
            </a:r>
            <a:r>
              <a:rPr dirty="0" sz="2100" spc="-10" b="1">
                <a:latin typeface="Roboto Bk"/>
                <a:cs typeface="Roboto Bk"/>
              </a:rPr>
              <a:t>employee </a:t>
            </a:r>
            <a:r>
              <a:rPr dirty="0" sz="2100" spc="15" b="1">
                <a:latin typeface="Roboto Bk"/>
                <a:cs typeface="Roboto Bk"/>
              </a:rPr>
              <a:t>data </a:t>
            </a:r>
            <a:r>
              <a:rPr dirty="0" sz="2100" spc="-30" b="1">
                <a:latin typeface="Roboto Bk"/>
                <a:cs typeface="Roboto Bk"/>
              </a:rPr>
              <a:t>analysis </a:t>
            </a:r>
            <a:r>
              <a:rPr dirty="0" sz="2100" spc="-10" b="1">
                <a:latin typeface="Roboto Bk"/>
                <a:cs typeface="Roboto Bk"/>
              </a:rPr>
              <a:t>reveals </a:t>
            </a:r>
            <a:r>
              <a:rPr dirty="0" sz="2100" spc="-60" b="1">
                <a:latin typeface="Roboto Bk"/>
                <a:cs typeface="Roboto Bk"/>
              </a:rPr>
              <a:t>key </a:t>
            </a:r>
            <a:r>
              <a:rPr dirty="0" sz="2100" spc="-55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insights </a:t>
            </a:r>
            <a:r>
              <a:rPr dirty="0" sz="2100" spc="-35" b="1">
                <a:latin typeface="Roboto Bk"/>
                <a:cs typeface="Roboto Bk"/>
              </a:rPr>
              <a:t>into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workforce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trends,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performance,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5" b="1">
                <a:latin typeface="Roboto Bk"/>
                <a:cs typeface="Roboto Bk"/>
              </a:rPr>
              <a:t>areas </a:t>
            </a:r>
            <a:r>
              <a:rPr dirty="0" sz="2100" spc="-50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for </a:t>
            </a:r>
            <a:r>
              <a:rPr dirty="0" sz="2100" spc="-20" b="1">
                <a:latin typeface="Roboto Bk"/>
                <a:cs typeface="Roboto Bk"/>
              </a:rPr>
              <a:t>improvement. </a:t>
            </a:r>
            <a:r>
              <a:rPr dirty="0" sz="2100" spc="-60" b="1">
                <a:latin typeface="Roboto Bk"/>
                <a:cs typeface="Roboto Bk"/>
              </a:rPr>
              <a:t>By </a:t>
            </a:r>
            <a:r>
              <a:rPr dirty="0" sz="2100" spc="-35" b="1">
                <a:latin typeface="Roboto Bk"/>
                <a:cs typeface="Roboto Bk"/>
              </a:rPr>
              <a:t>analyzing </a:t>
            </a:r>
            <a:r>
              <a:rPr dirty="0" sz="2100" b="1">
                <a:latin typeface="Roboto Bk"/>
                <a:cs typeface="Roboto Bk"/>
              </a:rPr>
              <a:t>metrics </a:t>
            </a:r>
            <a:r>
              <a:rPr dirty="0" sz="2100" spc="-10" b="1">
                <a:latin typeface="Roboto Bk"/>
                <a:cs typeface="Roboto Bk"/>
              </a:rPr>
              <a:t>such </a:t>
            </a:r>
            <a:r>
              <a:rPr dirty="0" sz="2100" spc="15" b="1">
                <a:latin typeface="Roboto Bk"/>
                <a:cs typeface="Roboto Bk"/>
              </a:rPr>
              <a:t>as 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50" b="1">
                <a:latin typeface="Roboto Bk"/>
                <a:cs typeface="Roboto Bk"/>
              </a:rPr>
              <a:t>productivity,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turnover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50" b="1">
                <a:latin typeface="Roboto Bk"/>
                <a:cs typeface="Roboto Bk"/>
              </a:rPr>
              <a:t>rates,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engagement</a:t>
            </a:r>
            <a:r>
              <a:rPr dirty="0" sz="2100" spc="10" b="1">
                <a:latin typeface="Roboto Bk"/>
                <a:cs typeface="Roboto Bk"/>
              </a:rPr>
              <a:t> </a:t>
            </a:r>
            <a:r>
              <a:rPr dirty="0" sz="2100" spc="-45" b="1">
                <a:latin typeface="Roboto Bk"/>
                <a:cs typeface="Roboto Bk"/>
              </a:rPr>
              <a:t>levels, 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organizations</a:t>
            </a:r>
            <a:r>
              <a:rPr dirty="0" sz="2100" b="1">
                <a:latin typeface="Roboto Bk"/>
                <a:cs typeface="Roboto Bk"/>
              </a:rPr>
              <a:t> </a:t>
            </a:r>
            <a:r>
              <a:rPr dirty="0" sz="2100" spc="20" b="1">
                <a:latin typeface="Roboto Bk"/>
                <a:cs typeface="Roboto Bk"/>
              </a:rPr>
              <a:t>can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identify</a:t>
            </a:r>
            <a:r>
              <a:rPr dirty="0" sz="2100" spc="5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strengths</a:t>
            </a:r>
            <a:r>
              <a:rPr dirty="0" sz="210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75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weaknesses </a:t>
            </a:r>
            <a:r>
              <a:rPr dirty="0" sz="2100" spc="5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in</a:t>
            </a:r>
            <a:r>
              <a:rPr dirty="0" sz="2100" spc="-2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their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HR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strategies. </a:t>
            </a:r>
            <a:r>
              <a:rPr dirty="0" sz="2100" spc="-10" b="1">
                <a:latin typeface="Roboto Bk"/>
                <a:cs typeface="Roboto Bk"/>
              </a:rPr>
              <a:t>This</a:t>
            </a:r>
            <a:r>
              <a:rPr dirty="0" sz="2100" spc="-30" b="1">
                <a:latin typeface="Roboto Bk"/>
                <a:cs typeface="Roboto Bk"/>
              </a:rPr>
              <a:t> analysis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supports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55" b="1">
                <a:latin typeface="Roboto Bk"/>
                <a:cs typeface="Roboto Bk"/>
              </a:rPr>
              <a:t>data- </a:t>
            </a:r>
            <a:r>
              <a:rPr dirty="0" sz="2100" spc="-5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driven</a:t>
            </a:r>
            <a:r>
              <a:rPr dirty="0" sz="2100" spc="45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decision-making,</a:t>
            </a:r>
            <a:r>
              <a:rPr dirty="0" sz="2100" spc="9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enabling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targeted </a:t>
            </a:r>
            <a:r>
              <a:rPr dirty="0" sz="2100" spc="-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interventions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to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enhance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employee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performance, 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optimize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recruitment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processes,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improve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overall </a:t>
            </a:r>
            <a:r>
              <a:rPr dirty="0" sz="2100" spc="-20" b="1">
                <a:latin typeface="Roboto Bk"/>
                <a:cs typeface="Roboto Bk"/>
              </a:rPr>
              <a:t> organizational</a:t>
            </a:r>
            <a:r>
              <a:rPr dirty="0" sz="2100" spc="11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effectiveness.</a:t>
            </a:r>
            <a:r>
              <a:rPr dirty="0" sz="2100" spc="7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In</a:t>
            </a:r>
            <a:r>
              <a:rPr dirty="0" sz="2100" spc="7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essence,</a:t>
            </a:r>
            <a:r>
              <a:rPr dirty="0" sz="2100" spc="12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effective 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15" b="1">
                <a:latin typeface="Roboto Bk"/>
                <a:cs typeface="Roboto Bk"/>
              </a:rPr>
              <a:t>data </a:t>
            </a:r>
            <a:r>
              <a:rPr dirty="0" sz="2100" spc="-30" b="1">
                <a:latin typeface="Roboto Bk"/>
                <a:cs typeface="Roboto Bk"/>
              </a:rPr>
              <a:t>analysis </a:t>
            </a:r>
            <a:r>
              <a:rPr dirty="0" sz="2100" spc="-10" b="1">
                <a:latin typeface="Roboto Bk"/>
                <a:cs typeface="Roboto Bk"/>
              </a:rPr>
              <a:t>provides </a:t>
            </a:r>
            <a:r>
              <a:rPr dirty="0" sz="2100" spc="30" b="1">
                <a:latin typeface="Roboto Bk"/>
                <a:cs typeface="Roboto Bk"/>
              </a:rPr>
              <a:t>a </a:t>
            </a:r>
            <a:r>
              <a:rPr dirty="0" sz="2100" spc="-10" b="1">
                <a:latin typeface="Roboto Bk"/>
                <a:cs typeface="Roboto Bk"/>
              </a:rPr>
              <a:t>foundation </a:t>
            </a:r>
            <a:r>
              <a:rPr dirty="0" sz="2100" spc="-15" b="1">
                <a:latin typeface="Roboto Bk"/>
                <a:cs typeface="Roboto Bk"/>
              </a:rPr>
              <a:t>for </a:t>
            </a:r>
            <a:r>
              <a:rPr dirty="0" sz="2100" spc="-25" b="1">
                <a:latin typeface="Roboto Bk"/>
                <a:cs typeface="Roboto Bk"/>
              </a:rPr>
              <a:t>strategic </a:t>
            </a:r>
            <a:r>
              <a:rPr dirty="0" sz="2100" spc="-20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planning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operational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improvements,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leading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to</a:t>
            </a:r>
            <a:r>
              <a:rPr dirty="0" sz="2100" spc="30" b="1">
                <a:latin typeface="Roboto Bk"/>
                <a:cs typeface="Roboto Bk"/>
              </a:rPr>
              <a:t> a </a:t>
            </a:r>
            <a:r>
              <a:rPr dirty="0" sz="2100" spc="35" b="1">
                <a:latin typeface="Roboto Bk"/>
                <a:cs typeface="Roboto Bk"/>
              </a:rPr>
              <a:t> </a:t>
            </a:r>
            <a:r>
              <a:rPr dirty="0" sz="2100" spc="5" b="1">
                <a:latin typeface="Roboto Bk"/>
                <a:cs typeface="Roboto Bk"/>
              </a:rPr>
              <a:t>more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motivated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productive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workforce.</a:t>
            </a:r>
            <a:endParaRPr sz="21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527484" y="1043"/>
            <a:ext cx="4171950" cy="6022340"/>
            <a:chOff x="6527484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053467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2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836258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90143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57226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097744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8588" y="832616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99337" y="828052"/>
            <a:ext cx="810260" cy="355600"/>
          </a:xfrm>
          <a:custGeom>
            <a:avLst/>
            <a:gdLst/>
            <a:ahLst/>
            <a:cxnLst/>
            <a:rect l="l" t="t" r="r" b="b"/>
            <a:pathLst>
              <a:path w="810260" h="355600">
                <a:moveTo>
                  <a:pt x="255155" y="339572"/>
                </a:moveTo>
                <a:lnTo>
                  <a:pt x="186893" y="216103"/>
                </a:lnTo>
                <a:lnTo>
                  <a:pt x="180009" y="203657"/>
                </a:lnTo>
                <a:lnTo>
                  <a:pt x="191731" y="198043"/>
                </a:lnTo>
                <a:lnTo>
                  <a:pt x="222262" y="169494"/>
                </a:lnTo>
                <a:lnTo>
                  <a:pt x="239179" y="127355"/>
                </a:lnTo>
                <a:lnTo>
                  <a:pt x="240309" y="111252"/>
                </a:lnTo>
                <a:lnTo>
                  <a:pt x="238290" y="86855"/>
                </a:lnTo>
                <a:lnTo>
                  <a:pt x="222059" y="4721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52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35"/>
                </a:lnTo>
                <a:lnTo>
                  <a:pt x="57785" y="166535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45"/>
                </a:lnTo>
                <a:lnTo>
                  <a:pt x="182740" y="111252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86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42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260" h="355600">
                <a:moveTo>
                  <a:pt x="559396" y="164477"/>
                </a:moveTo>
                <a:lnTo>
                  <a:pt x="549287" y="96456"/>
                </a:lnTo>
                <a:lnTo>
                  <a:pt x="525119" y="51168"/>
                </a:lnTo>
                <a:lnTo>
                  <a:pt x="502056" y="27203"/>
                </a:lnTo>
                <a:lnTo>
                  <a:pt x="502056" y="188226"/>
                </a:lnTo>
                <a:lnTo>
                  <a:pt x="500697" y="215214"/>
                </a:lnTo>
                <a:lnTo>
                  <a:pt x="489864" y="258673"/>
                </a:lnTo>
                <a:lnTo>
                  <a:pt x="454202" y="297167"/>
                </a:lnTo>
                <a:lnTo>
                  <a:pt x="419138" y="304507"/>
                </a:lnTo>
                <a:lnTo>
                  <a:pt x="401256" y="302666"/>
                </a:lnTo>
                <a:lnTo>
                  <a:pt x="358482" y="275145"/>
                </a:lnTo>
                <a:lnTo>
                  <a:pt x="341287" y="238747"/>
                </a:lnTo>
                <a:lnTo>
                  <a:pt x="335521" y="188226"/>
                </a:lnTo>
                <a:lnTo>
                  <a:pt x="335648" y="164477"/>
                </a:lnTo>
                <a:lnTo>
                  <a:pt x="341210" y="116700"/>
                </a:lnTo>
                <a:lnTo>
                  <a:pt x="358254" y="80530"/>
                </a:lnTo>
                <a:lnTo>
                  <a:pt x="400812" y="53009"/>
                </a:lnTo>
                <a:lnTo>
                  <a:pt x="418680" y="51168"/>
                </a:lnTo>
                <a:lnTo>
                  <a:pt x="437248" y="52997"/>
                </a:lnTo>
                <a:lnTo>
                  <a:pt x="480009" y="80416"/>
                </a:lnTo>
                <a:lnTo>
                  <a:pt x="496544" y="116611"/>
                </a:lnTo>
                <a:lnTo>
                  <a:pt x="501942" y="164477"/>
                </a:lnTo>
                <a:lnTo>
                  <a:pt x="502056" y="188226"/>
                </a:lnTo>
                <a:lnTo>
                  <a:pt x="502056" y="27203"/>
                </a:lnTo>
                <a:lnTo>
                  <a:pt x="499630" y="24930"/>
                </a:lnTo>
                <a:lnTo>
                  <a:pt x="475780" y="11074"/>
                </a:lnTo>
                <a:lnTo>
                  <a:pt x="448805" y="2768"/>
                </a:lnTo>
                <a:lnTo>
                  <a:pt x="418680" y="0"/>
                </a:lnTo>
                <a:lnTo>
                  <a:pt x="388988" y="2819"/>
                </a:lnTo>
                <a:lnTo>
                  <a:pt x="338277" y="25311"/>
                </a:lnTo>
                <a:lnTo>
                  <a:pt x="300164" y="69519"/>
                </a:lnTo>
                <a:lnTo>
                  <a:pt x="280631" y="130619"/>
                </a:lnTo>
                <a:lnTo>
                  <a:pt x="278193" y="188226"/>
                </a:lnTo>
                <a:lnTo>
                  <a:pt x="280644" y="224917"/>
                </a:lnTo>
                <a:lnTo>
                  <a:pt x="300291" y="286181"/>
                </a:lnTo>
                <a:lnTo>
                  <a:pt x="338607" y="330263"/>
                </a:lnTo>
                <a:lnTo>
                  <a:pt x="389407" y="352640"/>
                </a:lnTo>
                <a:lnTo>
                  <a:pt x="419138" y="355447"/>
                </a:lnTo>
                <a:lnTo>
                  <a:pt x="449503" y="352640"/>
                </a:lnTo>
                <a:lnTo>
                  <a:pt x="500557" y="330200"/>
                </a:lnTo>
                <a:lnTo>
                  <a:pt x="537933" y="286080"/>
                </a:lnTo>
                <a:lnTo>
                  <a:pt x="556996" y="224967"/>
                </a:lnTo>
                <a:lnTo>
                  <a:pt x="559396" y="188226"/>
                </a:lnTo>
                <a:lnTo>
                  <a:pt x="559396" y="164477"/>
                </a:lnTo>
                <a:close/>
              </a:path>
              <a:path w="810260" h="355600">
                <a:moveTo>
                  <a:pt x="809777" y="4572"/>
                </a:moveTo>
                <a:lnTo>
                  <a:pt x="752208" y="4572"/>
                </a:lnTo>
                <a:lnTo>
                  <a:pt x="752208" y="246938"/>
                </a:lnTo>
                <a:lnTo>
                  <a:pt x="751255" y="260756"/>
                </a:lnTo>
                <a:lnTo>
                  <a:pt x="728586" y="297586"/>
                </a:lnTo>
                <a:lnTo>
                  <a:pt x="698080" y="305879"/>
                </a:lnTo>
                <a:lnTo>
                  <a:pt x="686447" y="305079"/>
                </a:lnTo>
                <a:lnTo>
                  <a:pt x="652284" y="285292"/>
                </a:lnTo>
                <a:lnTo>
                  <a:pt x="643940" y="245110"/>
                </a:lnTo>
                <a:lnTo>
                  <a:pt x="586143" y="245110"/>
                </a:lnTo>
                <a:lnTo>
                  <a:pt x="594080" y="295973"/>
                </a:lnTo>
                <a:lnTo>
                  <a:pt x="617893" y="329971"/>
                </a:lnTo>
                <a:lnTo>
                  <a:pt x="653872" y="349084"/>
                </a:lnTo>
                <a:lnTo>
                  <a:pt x="698080" y="355447"/>
                </a:lnTo>
                <a:lnTo>
                  <a:pt x="721194" y="353695"/>
                </a:lnTo>
                <a:lnTo>
                  <a:pt x="761161" y="339712"/>
                </a:lnTo>
                <a:lnTo>
                  <a:pt x="791921" y="311899"/>
                </a:lnTo>
                <a:lnTo>
                  <a:pt x="807796" y="271627"/>
                </a:lnTo>
                <a:lnTo>
                  <a:pt x="809777" y="246938"/>
                </a:lnTo>
                <a:lnTo>
                  <a:pt x="80977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68170" y="828052"/>
            <a:ext cx="805180" cy="355600"/>
          </a:xfrm>
          <a:custGeom>
            <a:avLst/>
            <a:gdLst/>
            <a:ahLst/>
            <a:cxnLst/>
            <a:rect l="l" t="t" r="r" b="b"/>
            <a:pathLst>
              <a:path w="805180" h="355600">
                <a:moveTo>
                  <a:pt x="225018" y="301269"/>
                </a:moveTo>
                <a:lnTo>
                  <a:pt x="57797" y="301269"/>
                </a:lnTo>
                <a:lnTo>
                  <a:pt x="57797" y="197129"/>
                </a:lnTo>
                <a:lnTo>
                  <a:pt x="201714" y="197129"/>
                </a:lnTo>
                <a:lnTo>
                  <a:pt x="201714" y="147599"/>
                </a:lnTo>
                <a:lnTo>
                  <a:pt x="57797" y="147599"/>
                </a:lnTo>
                <a:lnTo>
                  <a:pt x="57797" y="54889"/>
                </a:lnTo>
                <a:lnTo>
                  <a:pt x="222732" y="54889"/>
                </a:lnTo>
                <a:lnTo>
                  <a:pt x="222732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18" y="350799"/>
                </a:lnTo>
                <a:lnTo>
                  <a:pt x="225018" y="301269"/>
                </a:lnTo>
                <a:close/>
              </a:path>
              <a:path w="805180" h="355600">
                <a:moveTo>
                  <a:pt x="526503" y="231406"/>
                </a:moveTo>
                <a:lnTo>
                  <a:pt x="469163" y="231406"/>
                </a:lnTo>
                <a:lnTo>
                  <a:pt x="465429" y="249555"/>
                </a:lnTo>
                <a:lnTo>
                  <a:pt x="460540" y="265074"/>
                </a:lnTo>
                <a:lnTo>
                  <a:pt x="437997" y="295922"/>
                </a:lnTo>
                <a:lnTo>
                  <a:pt x="392747" y="305879"/>
                </a:lnTo>
                <a:lnTo>
                  <a:pt x="373849" y="303872"/>
                </a:lnTo>
                <a:lnTo>
                  <a:pt x="333019" y="273786"/>
                </a:lnTo>
                <a:lnTo>
                  <a:pt x="318541" y="237832"/>
                </a:lnTo>
                <a:lnTo>
                  <a:pt x="313715" y="194398"/>
                </a:lnTo>
                <a:lnTo>
                  <a:pt x="313715" y="160820"/>
                </a:lnTo>
                <a:lnTo>
                  <a:pt x="318998" y="115189"/>
                </a:lnTo>
                <a:lnTo>
                  <a:pt x="334835" y="79959"/>
                </a:lnTo>
                <a:lnTo>
                  <a:pt x="377571" y="51689"/>
                </a:lnTo>
                <a:lnTo>
                  <a:pt x="396633" y="49796"/>
                </a:lnTo>
                <a:lnTo>
                  <a:pt x="413105" y="50939"/>
                </a:lnTo>
                <a:lnTo>
                  <a:pt x="447687" y="68072"/>
                </a:lnTo>
                <a:lnTo>
                  <a:pt x="465607" y="106921"/>
                </a:lnTo>
                <a:lnTo>
                  <a:pt x="469049" y="124955"/>
                </a:lnTo>
                <a:lnTo>
                  <a:pt x="526389" y="124955"/>
                </a:lnTo>
                <a:lnTo>
                  <a:pt x="513854" y="72440"/>
                </a:lnTo>
                <a:lnTo>
                  <a:pt x="488124" y="33007"/>
                </a:lnTo>
                <a:lnTo>
                  <a:pt x="449148" y="8255"/>
                </a:lnTo>
                <a:lnTo>
                  <a:pt x="396633" y="0"/>
                </a:lnTo>
                <a:lnTo>
                  <a:pt x="365887" y="2781"/>
                </a:lnTo>
                <a:lnTo>
                  <a:pt x="314540" y="24993"/>
                </a:lnTo>
                <a:lnTo>
                  <a:pt x="277406" y="68402"/>
                </a:lnTo>
                <a:lnTo>
                  <a:pt x="258508" y="126822"/>
                </a:lnTo>
                <a:lnTo>
                  <a:pt x="256146" y="161277"/>
                </a:lnTo>
                <a:lnTo>
                  <a:pt x="256146" y="196913"/>
                </a:lnTo>
                <a:lnTo>
                  <a:pt x="266001" y="261277"/>
                </a:lnTo>
                <a:lnTo>
                  <a:pt x="294182" y="311810"/>
                </a:lnTo>
                <a:lnTo>
                  <a:pt x="337502" y="344538"/>
                </a:lnTo>
                <a:lnTo>
                  <a:pt x="392747" y="355447"/>
                </a:lnTo>
                <a:lnTo>
                  <a:pt x="422211" y="353364"/>
                </a:lnTo>
                <a:lnTo>
                  <a:pt x="469785" y="336689"/>
                </a:lnTo>
                <a:lnTo>
                  <a:pt x="502475" y="303872"/>
                </a:lnTo>
                <a:lnTo>
                  <a:pt x="521766" y="258533"/>
                </a:lnTo>
                <a:lnTo>
                  <a:pt x="526503" y="231406"/>
                </a:lnTo>
                <a:close/>
              </a:path>
              <a:path w="805180" h="355600">
                <a:moveTo>
                  <a:pt x="804989" y="4089"/>
                </a:moveTo>
                <a:lnTo>
                  <a:pt x="534289" y="4089"/>
                </a:lnTo>
                <a:lnTo>
                  <a:pt x="534289" y="54889"/>
                </a:lnTo>
                <a:lnTo>
                  <a:pt x="640969" y="54889"/>
                </a:lnTo>
                <a:lnTo>
                  <a:pt x="640969" y="350799"/>
                </a:lnTo>
                <a:lnTo>
                  <a:pt x="698080" y="350799"/>
                </a:lnTo>
                <a:lnTo>
                  <a:pt x="698080" y="54889"/>
                </a:lnTo>
                <a:lnTo>
                  <a:pt x="804989" y="54889"/>
                </a:lnTo>
                <a:lnTo>
                  <a:pt x="804989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92323" y="832141"/>
            <a:ext cx="1181735" cy="347345"/>
          </a:xfrm>
          <a:custGeom>
            <a:avLst/>
            <a:gdLst/>
            <a:ahLst/>
            <a:cxnLst/>
            <a:rect l="l" t="t" r="r" b="b"/>
            <a:pathLst>
              <a:path w="1181735" h="347344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1181735" h="347344">
                <a:moveTo>
                  <a:pt x="366649" y="482"/>
                </a:moveTo>
                <a:lnTo>
                  <a:pt x="308864" y="482"/>
                </a:lnTo>
                <a:lnTo>
                  <a:pt x="308864" y="346786"/>
                </a:lnTo>
                <a:lnTo>
                  <a:pt x="366649" y="346786"/>
                </a:lnTo>
                <a:lnTo>
                  <a:pt x="366649" y="482"/>
                </a:lnTo>
                <a:close/>
              </a:path>
              <a:path w="1181735" h="347344">
                <a:moveTo>
                  <a:pt x="665086" y="0"/>
                </a:moveTo>
                <a:lnTo>
                  <a:pt x="394385" y="0"/>
                </a:lnTo>
                <a:lnTo>
                  <a:pt x="394385" y="50800"/>
                </a:lnTo>
                <a:lnTo>
                  <a:pt x="501065" y="50800"/>
                </a:lnTo>
                <a:lnTo>
                  <a:pt x="501065" y="346710"/>
                </a:lnTo>
                <a:lnTo>
                  <a:pt x="558177" y="346710"/>
                </a:lnTo>
                <a:lnTo>
                  <a:pt x="558177" y="50800"/>
                </a:lnTo>
                <a:lnTo>
                  <a:pt x="665086" y="50800"/>
                </a:lnTo>
                <a:lnTo>
                  <a:pt x="665086" y="0"/>
                </a:lnTo>
                <a:close/>
              </a:path>
              <a:path w="1181735" h="347344">
                <a:moveTo>
                  <a:pt x="915466" y="297180"/>
                </a:moveTo>
                <a:lnTo>
                  <a:pt x="757847" y="297180"/>
                </a:lnTo>
                <a:lnTo>
                  <a:pt x="757847" y="0"/>
                </a:lnTo>
                <a:lnTo>
                  <a:pt x="700049" y="0"/>
                </a:lnTo>
                <a:lnTo>
                  <a:pt x="700049" y="297180"/>
                </a:lnTo>
                <a:lnTo>
                  <a:pt x="700049" y="346710"/>
                </a:lnTo>
                <a:lnTo>
                  <a:pt x="915466" y="346710"/>
                </a:lnTo>
                <a:lnTo>
                  <a:pt x="915466" y="297180"/>
                </a:lnTo>
                <a:close/>
              </a:path>
              <a:path w="1181735" h="347344">
                <a:moveTo>
                  <a:pt x="1181252" y="297180"/>
                </a:moveTo>
                <a:lnTo>
                  <a:pt x="1014044" y="297180"/>
                </a:lnTo>
                <a:lnTo>
                  <a:pt x="1014044" y="193040"/>
                </a:lnTo>
                <a:lnTo>
                  <a:pt x="1157947" y="193040"/>
                </a:lnTo>
                <a:lnTo>
                  <a:pt x="1157947" y="143510"/>
                </a:lnTo>
                <a:lnTo>
                  <a:pt x="1014044" y="143510"/>
                </a:lnTo>
                <a:lnTo>
                  <a:pt x="1014044" y="50800"/>
                </a:lnTo>
                <a:lnTo>
                  <a:pt x="1178966" y="50800"/>
                </a:lnTo>
                <a:lnTo>
                  <a:pt x="1178966" y="0"/>
                </a:lnTo>
                <a:lnTo>
                  <a:pt x="956246" y="0"/>
                </a:lnTo>
                <a:lnTo>
                  <a:pt x="956246" y="50800"/>
                </a:lnTo>
                <a:lnTo>
                  <a:pt x="956246" y="143510"/>
                </a:lnTo>
                <a:lnTo>
                  <a:pt x="956246" y="193040"/>
                </a:lnTo>
                <a:lnTo>
                  <a:pt x="956246" y="297180"/>
                </a:lnTo>
                <a:lnTo>
                  <a:pt x="956246" y="346710"/>
                </a:lnTo>
                <a:lnTo>
                  <a:pt x="1181252" y="346710"/>
                </a:lnTo>
                <a:lnTo>
                  <a:pt x="1181252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47283" y="698388"/>
            <a:ext cx="3341370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50" spc="25"/>
              <a:t>PROJECT</a:t>
            </a:r>
            <a:r>
              <a:rPr dirty="0" sz="3650" spc="-120"/>
              <a:t> </a:t>
            </a:r>
            <a:r>
              <a:rPr dirty="0" sz="3650" spc="25"/>
              <a:t>TITLE</a:t>
            </a:r>
            <a:endParaRPr sz="3650"/>
          </a:p>
        </p:txBody>
      </p:sp>
      <p:grpSp>
        <p:nvGrpSpPr>
          <p:cNvPr id="22" name="object 22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1188491" y="2010168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089"/>
                </a:moveTo>
                <a:lnTo>
                  <a:pt x="642747" y="139979"/>
                </a:lnTo>
                <a:lnTo>
                  <a:pt x="610590" y="98069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59"/>
                </a:lnTo>
                <a:lnTo>
                  <a:pt x="473760" y="118795"/>
                </a:lnTo>
                <a:lnTo>
                  <a:pt x="469747" y="112572"/>
                </a:lnTo>
                <a:lnTo>
                  <a:pt x="435254" y="90462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19"/>
                </a:lnTo>
                <a:lnTo>
                  <a:pt x="330161" y="362419"/>
                </a:lnTo>
                <a:lnTo>
                  <a:pt x="330161" y="167017"/>
                </a:lnTo>
                <a:lnTo>
                  <a:pt x="338518" y="153466"/>
                </a:lnTo>
                <a:lnTo>
                  <a:pt x="350024" y="143776"/>
                </a:lnTo>
                <a:lnTo>
                  <a:pt x="364718" y="137972"/>
                </a:lnTo>
                <a:lnTo>
                  <a:pt x="382574" y="136029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48"/>
                </a:lnTo>
                <a:lnTo>
                  <a:pt x="430682" y="362419"/>
                </a:lnTo>
                <a:lnTo>
                  <a:pt x="489305" y="362419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29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07"/>
                </a:lnTo>
                <a:lnTo>
                  <a:pt x="590067" y="362419"/>
                </a:lnTo>
                <a:lnTo>
                  <a:pt x="648931" y="362419"/>
                </a:lnTo>
                <a:lnTo>
                  <a:pt x="648931" y="18508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94452" y="2094503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76755" y="1990641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83968" y="2094509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7662" y="108623"/>
                </a:lnTo>
                <a:lnTo>
                  <a:pt x="241160" y="83159"/>
                </a:lnTo>
                <a:lnTo>
                  <a:pt x="230555" y="60032"/>
                </a:lnTo>
                <a:lnTo>
                  <a:pt x="223977" y="50736"/>
                </a:lnTo>
                <a:lnTo>
                  <a:pt x="215849" y="39243"/>
                </a:lnTo>
                <a:lnTo>
                  <a:pt x="197586" y="22072"/>
                </a:lnTo>
                <a:lnTo>
                  <a:pt x="191211" y="18402"/>
                </a:lnTo>
                <a:lnTo>
                  <a:pt x="191211" y="138798"/>
                </a:lnTo>
                <a:lnTo>
                  <a:pt x="191211" y="145021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30"/>
                </a:lnTo>
                <a:lnTo>
                  <a:pt x="109601" y="230530"/>
                </a:lnTo>
                <a:lnTo>
                  <a:pt x="75260" y="206413"/>
                </a:lnTo>
                <a:lnTo>
                  <a:pt x="59664" y="161823"/>
                </a:lnTo>
                <a:lnTo>
                  <a:pt x="58623" y="138798"/>
                </a:lnTo>
                <a:lnTo>
                  <a:pt x="59664" y="121462"/>
                </a:lnTo>
                <a:lnTo>
                  <a:pt x="75260" y="76822"/>
                </a:lnTo>
                <a:lnTo>
                  <a:pt x="109334" y="52362"/>
                </a:lnTo>
                <a:lnTo>
                  <a:pt x="124675" y="50736"/>
                </a:lnTo>
                <a:lnTo>
                  <a:pt x="140119" y="52362"/>
                </a:lnTo>
                <a:lnTo>
                  <a:pt x="174332" y="76822"/>
                </a:lnTo>
                <a:lnTo>
                  <a:pt x="190157" y="121462"/>
                </a:lnTo>
                <a:lnTo>
                  <a:pt x="191211" y="138798"/>
                </a:lnTo>
                <a:lnTo>
                  <a:pt x="191211" y="18402"/>
                </a:lnTo>
                <a:lnTo>
                  <a:pt x="176314" y="9817"/>
                </a:lnTo>
                <a:lnTo>
                  <a:pt x="152006" y="2451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79"/>
                </a:lnTo>
                <a:lnTo>
                  <a:pt x="18834" y="61125"/>
                </a:lnTo>
                <a:lnTo>
                  <a:pt x="2082" y="110553"/>
                </a:lnTo>
                <a:lnTo>
                  <a:pt x="0" y="138798"/>
                </a:lnTo>
                <a:lnTo>
                  <a:pt x="50" y="145021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67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51"/>
                </a:lnTo>
                <a:lnTo>
                  <a:pt x="216458" y="243027"/>
                </a:lnTo>
                <a:lnTo>
                  <a:pt x="224040" y="232130"/>
                </a:lnTo>
                <a:lnTo>
                  <a:pt x="231165" y="221907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21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08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60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77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65"/>
                </a:lnTo>
                <a:lnTo>
                  <a:pt x="297611" y="382282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18"/>
                </a:lnTo>
                <a:lnTo>
                  <a:pt x="357606" y="363156"/>
                </a:lnTo>
                <a:lnTo>
                  <a:pt x="374878" y="342036"/>
                </a:lnTo>
                <a:lnTo>
                  <a:pt x="388810" y="313258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10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02"/>
                </a:lnTo>
                <a:lnTo>
                  <a:pt x="712736" y="38773"/>
                </a:lnTo>
                <a:lnTo>
                  <a:pt x="681342" y="12039"/>
                </a:lnTo>
                <a:lnTo>
                  <a:pt x="681342" y="114261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81"/>
                </a:lnTo>
                <a:lnTo>
                  <a:pt x="673265" y="80949"/>
                </a:lnTo>
                <a:lnTo>
                  <a:pt x="681342" y="114261"/>
                </a:lnTo>
                <a:lnTo>
                  <a:pt x="681342" y="12039"/>
                </a:lnTo>
                <a:lnTo>
                  <a:pt x="677557" y="9690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41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09" y="99491"/>
                </a:lnTo>
                <a:lnTo>
                  <a:pt x="505968" y="140474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23" y="245541"/>
                </a:lnTo>
                <a:lnTo>
                  <a:pt x="580567" y="273532"/>
                </a:lnTo>
                <a:lnTo>
                  <a:pt x="632091" y="282867"/>
                </a:lnTo>
                <a:lnTo>
                  <a:pt x="651319" y="281838"/>
                </a:lnTo>
                <a:lnTo>
                  <a:pt x="697179" y="266471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25"/>
                </a:lnTo>
                <a:lnTo>
                  <a:pt x="634479" y="232371"/>
                </a:lnTo>
                <a:lnTo>
                  <a:pt x="619353" y="230949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10"/>
                </a:lnTo>
                <a:close/>
              </a:path>
              <a:path w="996314" h="382905">
                <a:moveTo>
                  <a:pt x="996213" y="134010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02"/>
                </a:lnTo>
                <a:lnTo>
                  <a:pt x="968933" y="38773"/>
                </a:lnTo>
                <a:lnTo>
                  <a:pt x="937539" y="12039"/>
                </a:lnTo>
                <a:lnTo>
                  <a:pt x="937539" y="114261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81"/>
                </a:lnTo>
                <a:lnTo>
                  <a:pt x="929462" y="80949"/>
                </a:lnTo>
                <a:lnTo>
                  <a:pt x="937539" y="114261"/>
                </a:lnTo>
                <a:lnTo>
                  <a:pt x="937539" y="12039"/>
                </a:lnTo>
                <a:lnTo>
                  <a:pt x="933754" y="9690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41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491"/>
                </a:lnTo>
                <a:lnTo>
                  <a:pt x="762165" y="140474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32"/>
                </a:lnTo>
                <a:lnTo>
                  <a:pt x="888276" y="282867"/>
                </a:lnTo>
                <a:lnTo>
                  <a:pt x="907516" y="281838"/>
                </a:lnTo>
                <a:lnTo>
                  <a:pt x="953376" y="266471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25"/>
                </a:lnTo>
                <a:lnTo>
                  <a:pt x="890676" y="232371"/>
                </a:lnTo>
                <a:lnTo>
                  <a:pt x="875550" y="230949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1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43046" y="1985619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63055" y="113944"/>
                </a:lnTo>
                <a:lnTo>
                  <a:pt x="256755" y="92468"/>
                </a:lnTo>
                <a:lnTo>
                  <a:pt x="247954" y="76339"/>
                </a:lnTo>
                <a:lnTo>
                  <a:pt x="246240" y="73190"/>
                </a:lnTo>
                <a:lnTo>
                  <a:pt x="231533" y="56121"/>
                </a:lnTo>
                <a:lnTo>
                  <a:pt x="212940" y="42138"/>
                </a:lnTo>
                <a:lnTo>
                  <a:pt x="204609" y="38392"/>
                </a:lnTo>
                <a:lnTo>
                  <a:pt x="204609" y="138087"/>
                </a:lnTo>
                <a:lnTo>
                  <a:pt x="203631" y="150863"/>
                </a:lnTo>
                <a:lnTo>
                  <a:pt x="179730" y="188976"/>
                </a:lnTo>
                <a:lnTo>
                  <a:pt x="135686" y="198399"/>
                </a:lnTo>
                <a:lnTo>
                  <a:pt x="60540" y="198399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39"/>
                </a:lnTo>
                <a:lnTo>
                  <a:pt x="204609" y="138087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74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29"/>
                </a:lnTo>
                <a:lnTo>
                  <a:pt x="135686" y="250329"/>
                </a:lnTo>
                <a:lnTo>
                  <a:pt x="190665" y="242963"/>
                </a:lnTo>
                <a:lnTo>
                  <a:pt x="231419" y="220891"/>
                </a:lnTo>
                <a:lnTo>
                  <a:pt x="256717" y="185293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20"/>
                </a:lnTo>
                <a:lnTo>
                  <a:pt x="522960" y="215734"/>
                </a:lnTo>
                <a:lnTo>
                  <a:pt x="517842" y="190792"/>
                </a:lnTo>
                <a:lnTo>
                  <a:pt x="497382" y="147662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56"/>
                </a:lnTo>
                <a:lnTo>
                  <a:pt x="371386" y="176860"/>
                </a:lnTo>
                <a:lnTo>
                  <a:pt x="410984" y="159626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15"/>
                </a:lnTo>
                <a:lnTo>
                  <a:pt x="410984" y="108889"/>
                </a:lnTo>
                <a:lnTo>
                  <a:pt x="395605" y="109931"/>
                </a:lnTo>
                <a:lnTo>
                  <a:pt x="352234" y="125641"/>
                </a:lnTo>
                <a:lnTo>
                  <a:pt x="316814" y="158940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22"/>
                </a:lnTo>
                <a:lnTo>
                  <a:pt x="299224" y="311950"/>
                </a:lnTo>
                <a:lnTo>
                  <a:pt x="325069" y="354431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51"/>
                </a:lnTo>
                <a:lnTo>
                  <a:pt x="523697" y="333006"/>
                </a:lnTo>
                <a:lnTo>
                  <a:pt x="486016" y="303098"/>
                </a:lnTo>
                <a:lnTo>
                  <a:pt x="478167" y="312699"/>
                </a:lnTo>
                <a:lnTo>
                  <a:pt x="470458" y="320802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28"/>
                </a:lnTo>
                <a:lnTo>
                  <a:pt x="351142" y="282676"/>
                </a:lnTo>
                <a:lnTo>
                  <a:pt x="349719" y="269951"/>
                </a:lnTo>
                <a:lnTo>
                  <a:pt x="524662" y="269951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55"/>
                </a:lnTo>
                <a:lnTo>
                  <a:pt x="684707" y="110388"/>
                </a:lnTo>
                <a:lnTo>
                  <a:pt x="677938" y="109258"/>
                </a:lnTo>
                <a:lnTo>
                  <a:pt x="671017" y="108889"/>
                </a:lnTo>
                <a:lnTo>
                  <a:pt x="651014" y="109994"/>
                </a:lnTo>
                <a:lnTo>
                  <a:pt x="635177" y="113284"/>
                </a:lnTo>
                <a:lnTo>
                  <a:pt x="623493" y="118783"/>
                </a:lnTo>
                <a:lnTo>
                  <a:pt x="615975" y="126479"/>
                </a:lnTo>
                <a:lnTo>
                  <a:pt x="615492" y="113677"/>
                </a:lnTo>
                <a:lnTo>
                  <a:pt x="558292" y="113677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16"/>
                </a:lnTo>
                <a:lnTo>
                  <a:pt x="636612" y="173748"/>
                </a:lnTo>
                <a:lnTo>
                  <a:pt x="651167" y="167817"/>
                </a:lnTo>
                <a:lnTo>
                  <a:pt x="668858" y="165849"/>
                </a:lnTo>
                <a:lnTo>
                  <a:pt x="674776" y="166065"/>
                </a:lnTo>
                <a:lnTo>
                  <a:pt x="681545" y="166712"/>
                </a:lnTo>
                <a:lnTo>
                  <a:pt x="689140" y="167792"/>
                </a:lnTo>
                <a:lnTo>
                  <a:pt x="697572" y="169316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35"/>
                </a:lnTo>
                <a:lnTo>
                  <a:pt x="860171" y="1346"/>
                </a:lnTo>
                <a:lnTo>
                  <a:pt x="851077" y="342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43"/>
                </a:lnTo>
                <a:lnTo>
                  <a:pt x="750773" y="91897"/>
                </a:lnTo>
                <a:lnTo>
                  <a:pt x="750773" y="113677"/>
                </a:lnTo>
                <a:lnTo>
                  <a:pt x="709841" y="113677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77"/>
                </a:lnTo>
                <a:lnTo>
                  <a:pt x="809396" y="113677"/>
                </a:lnTo>
                <a:lnTo>
                  <a:pt x="809396" y="92138"/>
                </a:lnTo>
                <a:lnTo>
                  <a:pt x="811987" y="74650"/>
                </a:lnTo>
                <a:lnTo>
                  <a:pt x="819150" y="62166"/>
                </a:lnTo>
                <a:lnTo>
                  <a:pt x="830897" y="54673"/>
                </a:lnTo>
                <a:lnTo>
                  <a:pt x="847217" y="52171"/>
                </a:lnTo>
                <a:lnTo>
                  <a:pt x="854049" y="52400"/>
                </a:lnTo>
                <a:lnTo>
                  <a:pt x="861415" y="53098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300"/>
                </a:moveTo>
                <a:lnTo>
                  <a:pt x="1132027" y="217512"/>
                </a:lnTo>
                <a:lnTo>
                  <a:pt x="1125512" y="192049"/>
                </a:lnTo>
                <a:lnTo>
                  <a:pt x="1114907" y="168922"/>
                </a:lnTo>
                <a:lnTo>
                  <a:pt x="1108329" y="159626"/>
                </a:lnTo>
                <a:lnTo>
                  <a:pt x="1100213" y="148132"/>
                </a:lnTo>
                <a:lnTo>
                  <a:pt x="1081951" y="13096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85"/>
                </a:lnTo>
                <a:lnTo>
                  <a:pt x="1037932" y="334683"/>
                </a:lnTo>
                <a:lnTo>
                  <a:pt x="1009510" y="341020"/>
                </a:lnTo>
                <a:lnTo>
                  <a:pt x="993965" y="339420"/>
                </a:lnTo>
                <a:lnTo>
                  <a:pt x="959612" y="315302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712"/>
                </a:lnTo>
                <a:lnTo>
                  <a:pt x="993698" y="161251"/>
                </a:lnTo>
                <a:lnTo>
                  <a:pt x="1009027" y="159626"/>
                </a:lnTo>
                <a:lnTo>
                  <a:pt x="1024470" y="161251"/>
                </a:lnTo>
                <a:lnTo>
                  <a:pt x="1058684" y="185712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706"/>
                </a:lnTo>
                <a:lnTo>
                  <a:pt x="1036358" y="111340"/>
                </a:lnTo>
                <a:lnTo>
                  <a:pt x="1009027" y="108889"/>
                </a:lnTo>
                <a:lnTo>
                  <a:pt x="981710" y="111391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43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14"/>
                </a:lnTo>
                <a:lnTo>
                  <a:pt x="917968" y="351917"/>
                </a:lnTo>
                <a:lnTo>
                  <a:pt x="957668" y="381800"/>
                </a:lnTo>
                <a:lnTo>
                  <a:pt x="1009510" y="391756"/>
                </a:lnTo>
                <a:lnTo>
                  <a:pt x="1036840" y="389267"/>
                </a:lnTo>
                <a:lnTo>
                  <a:pt x="1061173" y="381800"/>
                </a:lnTo>
                <a:lnTo>
                  <a:pt x="1082497" y="369341"/>
                </a:lnTo>
                <a:lnTo>
                  <a:pt x="1100810" y="351917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14"/>
                </a:lnTo>
                <a:lnTo>
                  <a:pt x="1132332" y="281444"/>
                </a:lnTo>
                <a:lnTo>
                  <a:pt x="1134376" y="253911"/>
                </a:lnTo>
                <a:lnTo>
                  <a:pt x="1134427" y="245300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55"/>
                </a:lnTo>
                <a:lnTo>
                  <a:pt x="1300962" y="110388"/>
                </a:lnTo>
                <a:lnTo>
                  <a:pt x="1294193" y="109258"/>
                </a:lnTo>
                <a:lnTo>
                  <a:pt x="1287272" y="108889"/>
                </a:lnTo>
                <a:lnTo>
                  <a:pt x="1267269" y="109994"/>
                </a:lnTo>
                <a:lnTo>
                  <a:pt x="1251432" y="113284"/>
                </a:lnTo>
                <a:lnTo>
                  <a:pt x="1239748" y="118783"/>
                </a:lnTo>
                <a:lnTo>
                  <a:pt x="1232230" y="126479"/>
                </a:lnTo>
                <a:lnTo>
                  <a:pt x="1231747" y="113677"/>
                </a:lnTo>
                <a:lnTo>
                  <a:pt x="1174546" y="113677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16"/>
                </a:lnTo>
                <a:lnTo>
                  <a:pt x="1252867" y="173748"/>
                </a:lnTo>
                <a:lnTo>
                  <a:pt x="1267421" y="167817"/>
                </a:lnTo>
                <a:lnTo>
                  <a:pt x="1285113" y="165849"/>
                </a:lnTo>
                <a:lnTo>
                  <a:pt x="1291031" y="166065"/>
                </a:lnTo>
                <a:lnTo>
                  <a:pt x="1297800" y="166712"/>
                </a:lnTo>
                <a:lnTo>
                  <a:pt x="1305394" y="167792"/>
                </a:lnTo>
                <a:lnTo>
                  <a:pt x="1313827" y="169316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89"/>
                </a:lnTo>
                <a:lnTo>
                  <a:pt x="1610258" y="109664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21"/>
                </a:lnTo>
                <a:lnTo>
                  <a:pt x="1505115" y="115011"/>
                </a:lnTo>
                <a:lnTo>
                  <a:pt x="1468234" y="108889"/>
                </a:lnTo>
                <a:lnTo>
                  <a:pt x="1444371" y="110236"/>
                </a:lnTo>
                <a:lnTo>
                  <a:pt x="1424711" y="114274"/>
                </a:lnTo>
                <a:lnTo>
                  <a:pt x="1409242" y="121005"/>
                </a:lnTo>
                <a:lnTo>
                  <a:pt x="1397990" y="130429"/>
                </a:lnTo>
                <a:lnTo>
                  <a:pt x="1397393" y="113677"/>
                </a:lnTo>
                <a:lnTo>
                  <a:pt x="1341158" y="113677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15"/>
                </a:lnTo>
                <a:lnTo>
                  <a:pt x="1419885" y="168325"/>
                </a:lnTo>
                <a:lnTo>
                  <a:pt x="1434579" y="162521"/>
                </a:lnTo>
                <a:lnTo>
                  <a:pt x="1452435" y="160578"/>
                </a:lnTo>
                <a:lnTo>
                  <a:pt x="1463078" y="161264"/>
                </a:lnTo>
                <a:lnTo>
                  <a:pt x="1497342" y="186397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30"/>
                </a:lnTo>
                <a:lnTo>
                  <a:pt x="1560944" y="198767"/>
                </a:lnTo>
                <a:lnTo>
                  <a:pt x="1590700" y="164084"/>
                </a:lnTo>
                <a:lnTo>
                  <a:pt x="1611820" y="160578"/>
                </a:lnTo>
                <a:lnTo>
                  <a:pt x="1622602" y="161201"/>
                </a:lnTo>
                <a:lnTo>
                  <a:pt x="1656753" y="184937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11447" y="2094503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86438" y="2094509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46" y="13119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23" y="278079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689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08" y="278079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65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52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56"/>
                </a:lnTo>
                <a:lnTo>
                  <a:pt x="263385" y="197612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67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76"/>
                </a:lnTo>
                <a:lnTo>
                  <a:pt x="432460" y="181876"/>
                </a:lnTo>
                <a:lnTo>
                  <a:pt x="430644" y="193802"/>
                </a:lnTo>
                <a:lnTo>
                  <a:pt x="427101" y="204101"/>
                </a:lnTo>
                <a:lnTo>
                  <a:pt x="397903" y="229057"/>
                </a:lnTo>
                <a:lnTo>
                  <a:pt x="378129" y="232130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65"/>
                </a:lnTo>
                <a:lnTo>
                  <a:pt x="314477" y="146456"/>
                </a:lnTo>
                <a:lnTo>
                  <a:pt x="314477" y="136410"/>
                </a:lnTo>
                <a:lnTo>
                  <a:pt x="320344" y="95123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50"/>
                </a:lnTo>
                <a:lnTo>
                  <a:pt x="422516" y="73647"/>
                </a:lnTo>
                <a:lnTo>
                  <a:pt x="432460" y="108165"/>
                </a:lnTo>
                <a:lnTo>
                  <a:pt x="488810" y="108165"/>
                </a:lnTo>
                <a:close/>
              </a:path>
              <a:path w="746125" h="283210">
                <a:moveTo>
                  <a:pt x="746086" y="134010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02"/>
                </a:lnTo>
                <a:lnTo>
                  <a:pt x="718807" y="38773"/>
                </a:lnTo>
                <a:lnTo>
                  <a:pt x="687412" y="12039"/>
                </a:lnTo>
                <a:lnTo>
                  <a:pt x="687412" y="114261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81"/>
                </a:lnTo>
                <a:lnTo>
                  <a:pt x="679335" y="80949"/>
                </a:lnTo>
                <a:lnTo>
                  <a:pt x="687412" y="114261"/>
                </a:lnTo>
                <a:lnTo>
                  <a:pt x="687412" y="12039"/>
                </a:lnTo>
                <a:lnTo>
                  <a:pt x="683628" y="9690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41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491"/>
                </a:lnTo>
                <a:lnTo>
                  <a:pt x="512038" y="140474"/>
                </a:lnTo>
                <a:lnTo>
                  <a:pt x="512038" y="150533"/>
                </a:lnTo>
                <a:lnTo>
                  <a:pt x="520649" y="203060"/>
                </a:lnTo>
                <a:lnTo>
                  <a:pt x="546506" y="245541"/>
                </a:lnTo>
                <a:lnTo>
                  <a:pt x="586651" y="273532"/>
                </a:lnTo>
                <a:lnTo>
                  <a:pt x="638162" y="282867"/>
                </a:lnTo>
                <a:lnTo>
                  <a:pt x="657390" y="281838"/>
                </a:lnTo>
                <a:lnTo>
                  <a:pt x="703249" y="266471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25"/>
                </a:lnTo>
                <a:lnTo>
                  <a:pt x="640549" y="232371"/>
                </a:lnTo>
                <a:lnTo>
                  <a:pt x="625424" y="230949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44" y="161061"/>
                </a:lnTo>
                <a:lnTo>
                  <a:pt x="746086" y="161061"/>
                </a:lnTo>
                <a:lnTo>
                  <a:pt x="746086" y="13401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58661" y="2009787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27"/>
                </a:lnTo>
                <a:lnTo>
                  <a:pt x="272529" y="219456"/>
                </a:lnTo>
                <a:lnTo>
                  <a:pt x="221170" y="85204"/>
                </a:lnTo>
                <a:lnTo>
                  <a:pt x="212382" y="62242"/>
                </a:lnTo>
                <a:lnTo>
                  <a:pt x="212382" y="219456"/>
                </a:lnTo>
                <a:lnTo>
                  <a:pt x="114744" y="219456"/>
                </a:lnTo>
                <a:lnTo>
                  <a:pt x="163563" y="85204"/>
                </a:lnTo>
                <a:lnTo>
                  <a:pt x="212382" y="219456"/>
                </a:lnTo>
                <a:lnTo>
                  <a:pt x="212382" y="62242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27"/>
                </a:lnTo>
                <a:lnTo>
                  <a:pt x="231292" y="271627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59"/>
                </a:moveTo>
                <a:lnTo>
                  <a:pt x="564756" y="138899"/>
                </a:lnTo>
                <a:lnTo>
                  <a:pt x="533019" y="97840"/>
                </a:lnTo>
                <a:lnTo>
                  <a:pt x="480847" y="84721"/>
                </a:lnTo>
                <a:lnTo>
                  <a:pt x="457161" y="86271"/>
                </a:lnTo>
                <a:lnTo>
                  <a:pt x="437451" y="90919"/>
                </a:lnTo>
                <a:lnTo>
                  <a:pt x="421690" y="98653"/>
                </a:lnTo>
                <a:lnTo>
                  <a:pt x="409892" y="109486"/>
                </a:lnTo>
                <a:lnTo>
                  <a:pt x="408940" y="89509"/>
                </a:lnTo>
                <a:lnTo>
                  <a:pt x="353060" y="89509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13"/>
                </a:lnTo>
                <a:lnTo>
                  <a:pt x="416001" y="164973"/>
                </a:lnTo>
                <a:lnTo>
                  <a:pt x="449770" y="138988"/>
                </a:lnTo>
                <a:lnTo>
                  <a:pt x="467690" y="136410"/>
                </a:lnTo>
                <a:lnTo>
                  <a:pt x="478116" y="137096"/>
                </a:lnTo>
                <a:lnTo>
                  <a:pt x="509422" y="162229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59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31"/>
                </a:lnTo>
                <a:lnTo>
                  <a:pt x="831672" y="178054"/>
                </a:lnTo>
                <a:lnTo>
                  <a:pt x="829868" y="156502"/>
                </a:lnTo>
                <a:lnTo>
                  <a:pt x="824420" y="137668"/>
                </a:lnTo>
                <a:lnTo>
                  <a:pt x="824318" y="137375"/>
                </a:lnTo>
                <a:lnTo>
                  <a:pt x="822807" y="134734"/>
                </a:lnTo>
                <a:lnTo>
                  <a:pt x="815149" y="121323"/>
                </a:lnTo>
                <a:lnTo>
                  <a:pt x="769124" y="90589"/>
                </a:lnTo>
                <a:lnTo>
                  <a:pt x="728319" y="84721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69"/>
                </a:lnTo>
                <a:lnTo>
                  <a:pt x="618236" y="175666"/>
                </a:lnTo>
                <a:lnTo>
                  <a:pt x="676871" y="175666"/>
                </a:lnTo>
                <a:lnTo>
                  <a:pt x="677684" y="166268"/>
                </a:lnTo>
                <a:lnTo>
                  <a:pt x="680135" y="158076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70"/>
                </a:lnTo>
                <a:lnTo>
                  <a:pt x="770140" y="160159"/>
                </a:lnTo>
                <a:lnTo>
                  <a:pt x="773074" y="178054"/>
                </a:lnTo>
                <a:lnTo>
                  <a:pt x="773074" y="191452"/>
                </a:lnTo>
                <a:lnTo>
                  <a:pt x="773074" y="236931"/>
                </a:lnTo>
                <a:lnTo>
                  <a:pt x="773074" y="281432"/>
                </a:lnTo>
                <a:lnTo>
                  <a:pt x="769620" y="287096"/>
                </a:lnTo>
                <a:lnTo>
                  <a:pt x="734250" y="311772"/>
                </a:lnTo>
                <a:lnTo>
                  <a:pt x="713968" y="314464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609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66"/>
                </a:lnTo>
                <a:lnTo>
                  <a:pt x="739216" y="236931"/>
                </a:lnTo>
                <a:lnTo>
                  <a:pt x="773074" y="236931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13"/>
                </a:lnTo>
                <a:lnTo>
                  <a:pt x="665111" y="204584"/>
                </a:lnTo>
                <a:lnTo>
                  <a:pt x="631850" y="227838"/>
                </a:lnTo>
                <a:lnTo>
                  <a:pt x="614857" y="262242"/>
                </a:lnTo>
                <a:lnTo>
                  <a:pt x="612736" y="283591"/>
                </a:lnTo>
                <a:lnTo>
                  <a:pt x="614362" y="300609"/>
                </a:lnTo>
                <a:lnTo>
                  <a:pt x="638822" y="343306"/>
                </a:lnTo>
                <a:lnTo>
                  <a:pt x="687235" y="366077"/>
                </a:lnTo>
                <a:lnTo>
                  <a:pt x="707504" y="367588"/>
                </a:lnTo>
                <a:lnTo>
                  <a:pt x="719950" y="366966"/>
                </a:lnTo>
                <a:lnTo>
                  <a:pt x="762000" y="352920"/>
                </a:lnTo>
                <a:lnTo>
                  <a:pt x="775703" y="344614"/>
                </a:lnTo>
                <a:lnTo>
                  <a:pt x="775944" y="347014"/>
                </a:lnTo>
                <a:lnTo>
                  <a:pt x="778281" y="352920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49986" y="1990648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39"/>
                </a:lnTo>
                <a:lnTo>
                  <a:pt x="58864" y="381939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20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38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25"/>
                </a:lnTo>
                <a:lnTo>
                  <a:pt x="129921" y="486143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79"/>
                </a:lnTo>
                <a:lnTo>
                  <a:pt x="189915" y="467017"/>
                </a:lnTo>
                <a:lnTo>
                  <a:pt x="207187" y="445897"/>
                </a:lnTo>
                <a:lnTo>
                  <a:pt x="221119" y="417118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30" y="218135"/>
                </a:lnTo>
                <a:lnTo>
                  <a:pt x="446633" y="214287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62" y="192481"/>
                </a:lnTo>
                <a:lnTo>
                  <a:pt x="409562" y="177965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66"/>
                </a:lnTo>
                <a:lnTo>
                  <a:pt x="515835" y="118325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84"/>
                </a:lnTo>
                <a:lnTo>
                  <a:pt x="394525" y="117589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48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70"/>
                </a:lnTo>
                <a:lnTo>
                  <a:pt x="494880" y="285254"/>
                </a:lnTo>
                <a:lnTo>
                  <a:pt x="500710" y="291566"/>
                </a:lnTo>
                <a:lnTo>
                  <a:pt x="503618" y="298500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45"/>
                </a:lnTo>
                <a:lnTo>
                  <a:pt x="455041" y="335991"/>
                </a:lnTo>
                <a:lnTo>
                  <a:pt x="445744" y="335432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68"/>
                </a:lnTo>
                <a:lnTo>
                  <a:pt x="406933" y="379641"/>
                </a:lnTo>
                <a:lnTo>
                  <a:pt x="455041" y="386727"/>
                </a:lnTo>
                <a:lnTo>
                  <a:pt x="477774" y="385279"/>
                </a:lnTo>
                <a:lnTo>
                  <a:pt x="516483" y="373735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59277" y="2005000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70559" y="2094503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80833" y="2673730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96"/>
                </a:lnTo>
                <a:lnTo>
                  <a:pt x="150050" y="212966"/>
                </a:lnTo>
                <a:lnTo>
                  <a:pt x="136893" y="222961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27"/>
                </a:lnTo>
                <a:lnTo>
                  <a:pt x="61709" y="205600"/>
                </a:lnTo>
                <a:lnTo>
                  <a:pt x="58635" y="179489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20"/>
                </a:lnTo>
                <a:lnTo>
                  <a:pt x="14401" y="244182"/>
                </a:lnTo>
                <a:lnTo>
                  <a:pt x="55041" y="276745"/>
                </a:lnTo>
                <a:lnTo>
                  <a:pt x="92138" y="282867"/>
                </a:lnTo>
                <a:lnTo>
                  <a:pt x="116560" y="281711"/>
                </a:lnTo>
                <a:lnTo>
                  <a:pt x="136232" y="278206"/>
                </a:lnTo>
                <a:lnTo>
                  <a:pt x="151142" y="272376"/>
                </a:lnTo>
                <a:lnTo>
                  <a:pt x="161302" y="264210"/>
                </a:lnTo>
                <a:lnTo>
                  <a:pt x="161772" y="278091"/>
                </a:lnTo>
                <a:lnTo>
                  <a:pt x="218262" y="278091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81"/>
                </a:lnTo>
                <a:lnTo>
                  <a:pt x="377774" y="114274"/>
                </a:lnTo>
                <a:lnTo>
                  <a:pt x="362077" y="110426"/>
                </a:lnTo>
                <a:lnTo>
                  <a:pt x="349567" y="106680"/>
                </a:lnTo>
                <a:lnTo>
                  <a:pt x="340245" y="103009"/>
                </a:lnTo>
                <a:lnTo>
                  <a:pt x="334111" y="99441"/>
                </a:lnTo>
                <a:lnTo>
                  <a:pt x="328041" y="94653"/>
                </a:lnTo>
                <a:lnTo>
                  <a:pt x="325005" y="88633"/>
                </a:lnTo>
                <a:lnTo>
                  <a:pt x="325005" y="74117"/>
                </a:lnTo>
                <a:lnTo>
                  <a:pt x="357936" y="51358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63"/>
                </a:lnTo>
                <a:lnTo>
                  <a:pt x="416433" y="95250"/>
                </a:lnTo>
                <a:lnTo>
                  <a:pt x="475056" y="95250"/>
                </a:lnTo>
                <a:lnTo>
                  <a:pt x="467969" y="55918"/>
                </a:lnTo>
                <a:lnTo>
                  <a:pt x="431279" y="14478"/>
                </a:lnTo>
                <a:lnTo>
                  <a:pt x="392569" y="1612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41"/>
                </a:lnTo>
                <a:lnTo>
                  <a:pt x="273265" y="51219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600"/>
                </a:lnTo>
                <a:lnTo>
                  <a:pt x="382397" y="168503"/>
                </a:lnTo>
                <a:lnTo>
                  <a:pt x="395046" y="172516"/>
                </a:lnTo>
                <a:lnTo>
                  <a:pt x="404355" y="176822"/>
                </a:lnTo>
                <a:lnTo>
                  <a:pt x="410324" y="181406"/>
                </a:lnTo>
                <a:lnTo>
                  <a:pt x="416153" y="187706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97"/>
                </a:lnTo>
                <a:lnTo>
                  <a:pt x="370484" y="232143"/>
                </a:lnTo>
                <a:lnTo>
                  <a:pt x="361188" y="231571"/>
                </a:lnTo>
                <a:lnTo>
                  <a:pt x="321246" y="208775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15" y="254520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17" y="281432"/>
                </a:lnTo>
                <a:lnTo>
                  <a:pt x="431927" y="269887"/>
                </a:lnTo>
                <a:lnTo>
                  <a:pt x="470242" y="232943"/>
                </a:lnTo>
                <a:lnTo>
                  <a:pt x="475830" y="216814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05569" y="2584225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27847" y="2673730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37"/>
                </a:moveTo>
                <a:lnTo>
                  <a:pt x="211709" y="54178"/>
                </a:lnTo>
                <a:lnTo>
                  <a:pt x="179959" y="13131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97"/>
                </a:lnTo>
                <a:lnTo>
                  <a:pt x="68630" y="13931"/>
                </a:lnTo>
                <a:lnTo>
                  <a:pt x="56845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35" y="278091"/>
                </a:lnTo>
                <a:lnTo>
                  <a:pt x="58635" y="87591"/>
                </a:lnTo>
                <a:lnTo>
                  <a:pt x="62953" y="80251"/>
                </a:lnTo>
                <a:lnTo>
                  <a:pt x="96723" y="54267"/>
                </a:lnTo>
                <a:lnTo>
                  <a:pt x="114630" y="51701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20" y="278091"/>
                </a:lnTo>
                <a:lnTo>
                  <a:pt x="218020" y="100037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66"/>
                </a:lnTo>
                <a:lnTo>
                  <a:pt x="431025" y="18694"/>
                </a:lnTo>
                <a:lnTo>
                  <a:pt x="431025" y="83642"/>
                </a:lnTo>
                <a:lnTo>
                  <a:pt x="431025" y="198158"/>
                </a:lnTo>
                <a:lnTo>
                  <a:pt x="421297" y="212496"/>
                </a:lnTo>
                <a:lnTo>
                  <a:pt x="408952" y="222745"/>
                </a:lnTo>
                <a:lnTo>
                  <a:pt x="394017" y="228892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310"/>
                </a:lnTo>
                <a:lnTo>
                  <a:pt x="315442" y="139280"/>
                </a:lnTo>
                <a:lnTo>
                  <a:pt x="323723" y="90627"/>
                </a:lnTo>
                <a:lnTo>
                  <a:pt x="349275" y="58064"/>
                </a:lnTo>
                <a:lnTo>
                  <a:pt x="376948" y="51701"/>
                </a:lnTo>
                <a:lnTo>
                  <a:pt x="386930" y="52285"/>
                </a:lnTo>
                <a:lnTo>
                  <a:pt x="422617" y="71501"/>
                </a:lnTo>
                <a:lnTo>
                  <a:pt x="431025" y="83642"/>
                </a:lnTo>
                <a:lnTo>
                  <a:pt x="431025" y="18694"/>
                </a:lnTo>
                <a:lnTo>
                  <a:pt x="423697" y="12192"/>
                </a:lnTo>
                <a:lnTo>
                  <a:pt x="408774" y="5422"/>
                </a:lnTo>
                <a:lnTo>
                  <a:pt x="389597" y="1358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55"/>
                </a:lnTo>
                <a:lnTo>
                  <a:pt x="256806" y="139280"/>
                </a:lnTo>
                <a:lnTo>
                  <a:pt x="256806" y="144310"/>
                </a:lnTo>
                <a:lnTo>
                  <a:pt x="264134" y="198577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17" y="272440"/>
                </a:lnTo>
                <a:lnTo>
                  <a:pt x="431025" y="264325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39"/>
                </a:lnTo>
                <a:lnTo>
                  <a:pt x="351205" y="327113"/>
                </a:lnTo>
                <a:lnTo>
                  <a:pt x="333565" y="319811"/>
                </a:lnTo>
                <a:lnTo>
                  <a:pt x="316623" y="307670"/>
                </a:lnTo>
                <a:lnTo>
                  <a:pt x="300367" y="290652"/>
                </a:lnTo>
                <a:lnTo>
                  <a:pt x="267817" y="327507"/>
                </a:lnTo>
                <a:lnTo>
                  <a:pt x="305828" y="363359"/>
                </a:lnTo>
                <a:lnTo>
                  <a:pt x="349186" y="377672"/>
                </a:lnTo>
                <a:lnTo>
                  <a:pt x="372872" y="380276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87603" y="291160"/>
                </a:lnTo>
                <a:lnTo>
                  <a:pt x="489661" y="265404"/>
                </a:lnTo>
                <a:lnTo>
                  <a:pt x="489661" y="264325"/>
                </a:lnTo>
                <a:lnTo>
                  <a:pt x="489661" y="230936"/>
                </a:lnTo>
                <a:lnTo>
                  <a:pt x="489661" y="51701"/>
                </a:lnTo>
                <a:lnTo>
                  <a:pt x="489661" y="21666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02890" y="2569870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68"/>
                </a:moveTo>
                <a:lnTo>
                  <a:pt x="60540" y="330568"/>
                </a:lnTo>
                <a:lnTo>
                  <a:pt x="60540" y="221348"/>
                </a:lnTo>
                <a:lnTo>
                  <a:pt x="211315" y="221348"/>
                </a:lnTo>
                <a:lnTo>
                  <a:pt x="211315" y="169278"/>
                </a:lnTo>
                <a:lnTo>
                  <a:pt x="60540" y="169278"/>
                </a:lnTo>
                <a:lnTo>
                  <a:pt x="60540" y="71488"/>
                </a:lnTo>
                <a:lnTo>
                  <a:pt x="233324" y="71488"/>
                </a:lnTo>
                <a:lnTo>
                  <a:pt x="233324" y="19418"/>
                </a:lnTo>
                <a:lnTo>
                  <a:pt x="0" y="19418"/>
                </a:lnTo>
                <a:lnTo>
                  <a:pt x="0" y="71488"/>
                </a:lnTo>
                <a:lnTo>
                  <a:pt x="0" y="169278"/>
                </a:lnTo>
                <a:lnTo>
                  <a:pt x="0" y="221348"/>
                </a:lnTo>
                <a:lnTo>
                  <a:pt x="0" y="330568"/>
                </a:lnTo>
                <a:lnTo>
                  <a:pt x="0" y="381368"/>
                </a:lnTo>
                <a:lnTo>
                  <a:pt x="235724" y="381368"/>
                </a:lnTo>
                <a:lnTo>
                  <a:pt x="235724" y="330568"/>
                </a:lnTo>
                <a:close/>
              </a:path>
              <a:path w="1087120" h="387350">
                <a:moveTo>
                  <a:pt x="490982" y="381952"/>
                </a:moveTo>
                <a:lnTo>
                  <a:pt x="398843" y="243624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40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24"/>
                </a:lnTo>
                <a:lnTo>
                  <a:pt x="241858" y="381952"/>
                </a:lnTo>
                <a:lnTo>
                  <a:pt x="310781" y="381952"/>
                </a:lnTo>
                <a:lnTo>
                  <a:pt x="366547" y="291249"/>
                </a:lnTo>
                <a:lnTo>
                  <a:pt x="422300" y="381952"/>
                </a:lnTo>
                <a:lnTo>
                  <a:pt x="490982" y="381952"/>
                </a:lnTo>
                <a:close/>
              </a:path>
              <a:path w="1087120" h="387350">
                <a:moveTo>
                  <a:pt x="733526" y="212039"/>
                </a:moveTo>
                <a:lnTo>
                  <a:pt x="724369" y="167043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26"/>
                </a:lnTo>
                <a:lnTo>
                  <a:pt x="547776" y="126885"/>
                </a:lnTo>
                <a:lnTo>
                  <a:pt x="517512" y="166103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29"/>
                </a:lnTo>
                <a:lnTo>
                  <a:pt x="508088" y="301472"/>
                </a:lnTo>
                <a:lnTo>
                  <a:pt x="530707" y="345808"/>
                </a:lnTo>
                <a:lnTo>
                  <a:pt x="568820" y="376504"/>
                </a:lnTo>
                <a:lnTo>
                  <a:pt x="622846" y="386727"/>
                </a:lnTo>
                <a:lnTo>
                  <a:pt x="644029" y="385000"/>
                </a:lnTo>
                <a:lnTo>
                  <a:pt x="682078" y="371119"/>
                </a:lnTo>
                <a:lnTo>
                  <a:pt x="713270" y="343941"/>
                </a:lnTo>
                <a:lnTo>
                  <a:pt x="730554" y="307327"/>
                </a:lnTo>
                <a:lnTo>
                  <a:pt x="733526" y="285737"/>
                </a:lnTo>
                <a:lnTo>
                  <a:pt x="677164" y="285737"/>
                </a:lnTo>
                <a:lnTo>
                  <a:pt x="675347" y="297675"/>
                </a:lnTo>
                <a:lnTo>
                  <a:pt x="671817" y="307975"/>
                </a:lnTo>
                <a:lnTo>
                  <a:pt x="642620" y="332917"/>
                </a:lnTo>
                <a:lnTo>
                  <a:pt x="622846" y="336003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38"/>
                </a:lnTo>
                <a:lnTo>
                  <a:pt x="559193" y="250329"/>
                </a:lnTo>
                <a:lnTo>
                  <a:pt x="559193" y="240271"/>
                </a:lnTo>
                <a:lnTo>
                  <a:pt x="565048" y="198996"/>
                </a:lnTo>
                <a:lnTo>
                  <a:pt x="592175" y="161531"/>
                </a:lnTo>
                <a:lnTo>
                  <a:pt x="622846" y="154597"/>
                </a:lnTo>
                <a:lnTo>
                  <a:pt x="634060" y="155524"/>
                </a:lnTo>
                <a:lnTo>
                  <a:pt x="667232" y="177507"/>
                </a:lnTo>
                <a:lnTo>
                  <a:pt x="677164" y="212039"/>
                </a:lnTo>
                <a:lnTo>
                  <a:pt x="733526" y="212039"/>
                </a:lnTo>
                <a:close/>
              </a:path>
              <a:path w="1087120" h="387350">
                <a:moveTo>
                  <a:pt x="990803" y="237883"/>
                </a:moveTo>
                <a:lnTo>
                  <a:pt x="989584" y="218490"/>
                </a:lnTo>
                <a:lnTo>
                  <a:pt x="989101" y="210705"/>
                </a:lnTo>
                <a:lnTo>
                  <a:pt x="983983" y="185775"/>
                </a:lnTo>
                <a:lnTo>
                  <a:pt x="963523" y="142633"/>
                </a:lnTo>
                <a:lnTo>
                  <a:pt x="932129" y="115912"/>
                </a:lnTo>
                <a:lnTo>
                  <a:pt x="932129" y="218135"/>
                </a:lnTo>
                <a:lnTo>
                  <a:pt x="818019" y="214426"/>
                </a:lnTo>
                <a:lnTo>
                  <a:pt x="837526" y="171831"/>
                </a:lnTo>
                <a:lnTo>
                  <a:pt x="877125" y="154597"/>
                </a:lnTo>
                <a:lnTo>
                  <a:pt x="890943" y="155854"/>
                </a:lnTo>
                <a:lnTo>
                  <a:pt x="924052" y="184823"/>
                </a:lnTo>
                <a:lnTo>
                  <a:pt x="932129" y="218135"/>
                </a:lnTo>
                <a:lnTo>
                  <a:pt x="932129" y="115912"/>
                </a:lnTo>
                <a:lnTo>
                  <a:pt x="928344" y="113563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14"/>
                </a:lnTo>
                <a:lnTo>
                  <a:pt x="818375" y="120611"/>
                </a:lnTo>
                <a:lnTo>
                  <a:pt x="782955" y="153911"/>
                </a:lnTo>
                <a:lnTo>
                  <a:pt x="760996" y="203365"/>
                </a:lnTo>
                <a:lnTo>
                  <a:pt x="756754" y="244348"/>
                </a:lnTo>
                <a:lnTo>
                  <a:pt x="756754" y="254393"/>
                </a:lnTo>
                <a:lnTo>
                  <a:pt x="765365" y="306920"/>
                </a:lnTo>
                <a:lnTo>
                  <a:pt x="791210" y="349402"/>
                </a:lnTo>
                <a:lnTo>
                  <a:pt x="831354" y="377405"/>
                </a:lnTo>
                <a:lnTo>
                  <a:pt x="882865" y="386727"/>
                </a:lnTo>
                <a:lnTo>
                  <a:pt x="902106" y="385711"/>
                </a:lnTo>
                <a:lnTo>
                  <a:pt x="947966" y="370344"/>
                </a:lnTo>
                <a:lnTo>
                  <a:pt x="980808" y="340321"/>
                </a:lnTo>
                <a:lnTo>
                  <a:pt x="989838" y="327977"/>
                </a:lnTo>
                <a:lnTo>
                  <a:pt x="952157" y="298069"/>
                </a:lnTo>
                <a:lnTo>
                  <a:pt x="944308" y="307670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22"/>
                </a:lnTo>
                <a:lnTo>
                  <a:pt x="834885" y="313499"/>
                </a:lnTo>
                <a:lnTo>
                  <a:pt x="817270" y="277647"/>
                </a:lnTo>
                <a:lnTo>
                  <a:pt x="815860" y="264922"/>
                </a:lnTo>
                <a:lnTo>
                  <a:pt x="990803" y="264922"/>
                </a:lnTo>
                <a:lnTo>
                  <a:pt x="990803" y="237883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52"/>
                </a:lnTo>
                <a:lnTo>
                  <a:pt x="1086891" y="381952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35355" y="1869771"/>
            <a:ext cx="7078345" cy="11931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4560"/>
              </a:lnSpc>
              <a:spcBef>
                <a:spcPts val="270"/>
              </a:spcBef>
            </a:pPr>
            <a:r>
              <a:rPr dirty="0" sz="3850" spc="-10" b="1">
                <a:latin typeface="Roboto Bk"/>
                <a:cs typeface="Roboto Bk"/>
              </a:rPr>
              <a:t>Employee</a:t>
            </a:r>
            <a:r>
              <a:rPr dirty="0" sz="3850" spc="-40" b="1">
                <a:latin typeface="Roboto Bk"/>
                <a:cs typeface="Roboto Bk"/>
              </a:rPr>
              <a:t> </a:t>
            </a:r>
            <a:r>
              <a:rPr dirty="0" sz="3850" spc="5" b="1">
                <a:latin typeface="Roboto Bk"/>
                <a:cs typeface="Roboto Bk"/>
              </a:rPr>
              <a:t>Performance</a:t>
            </a:r>
            <a:r>
              <a:rPr dirty="0" sz="3850" spc="-40" b="1">
                <a:latin typeface="Roboto Bk"/>
                <a:cs typeface="Roboto Bk"/>
              </a:rPr>
              <a:t> </a:t>
            </a:r>
            <a:r>
              <a:rPr dirty="0" sz="3850" spc="-25" b="1">
                <a:latin typeface="Roboto Bk"/>
                <a:cs typeface="Roboto Bk"/>
              </a:rPr>
              <a:t>Analysis </a:t>
            </a:r>
            <a:r>
              <a:rPr dirty="0" sz="3850" spc="-940" b="1">
                <a:latin typeface="Roboto Bk"/>
                <a:cs typeface="Roboto Bk"/>
              </a:rPr>
              <a:t> </a:t>
            </a:r>
            <a:r>
              <a:rPr dirty="0" sz="3850" spc="-35" b="1">
                <a:latin typeface="Roboto Bk"/>
                <a:cs typeface="Roboto Bk"/>
              </a:rPr>
              <a:t>using</a:t>
            </a:r>
            <a:r>
              <a:rPr dirty="0" sz="3850" spc="25" b="1">
                <a:latin typeface="Roboto Bk"/>
                <a:cs typeface="Roboto Bk"/>
              </a:rPr>
              <a:t> </a:t>
            </a:r>
            <a:r>
              <a:rPr dirty="0" sz="3850" spc="-25" b="1">
                <a:latin typeface="Roboto Bk"/>
                <a:cs typeface="Roboto Bk"/>
              </a:rPr>
              <a:t>Excel</a:t>
            </a:r>
            <a:endParaRPr sz="3850">
              <a:latin typeface="Roboto Bk"/>
              <a:cs typeface="Roboto Bk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711929"/>
            <a:ext cx="1450340" cy="144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85"/>
              </a:lnSpc>
            </a:pPr>
            <a:r>
              <a:rPr dirty="0" sz="950" spc="-10" b="1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r>
              <a:rPr dirty="0" sz="950" spc="265" b="1">
                <a:solidFill>
                  <a:srgbClr val="2D82C2"/>
                </a:solidFill>
                <a:latin typeface="Roboto Bk"/>
                <a:cs typeface="Roboto Bk"/>
              </a:rPr>
              <a:t> </a:t>
            </a:r>
            <a:r>
              <a:rPr dirty="0" sz="950" spc="-10" b="1">
                <a:latin typeface="Roboto Bk"/>
                <a:cs typeface="Roboto Bk"/>
              </a:rPr>
              <a:t>Annual</a:t>
            </a:r>
            <a:r>
              <a:rPr dirty="0" sz="950" spc="65" b="1">
                <a:latin typeface="Roboto Bk"/>
                <a:cs typeface="Roboto Bk"/>
              </a:rPr>
              <a:t> </a:t>
            </a:r>
            <a:r>
              <a:rPr dirty="0" sz="950" spc="5" b="1">
                <a:latin typeface="Roboto Bk"/>
                <a:cs typeface="Roboto Bk"/>
              </a:rPr>
              <a:t>Review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98"/>
            <a:ext cx="10699115" cy="6022340"/>
            <a:chOff x="0" y="898"/>
            <a:chExt cx="10699115" cy="6022340"/>
          </a:xfrm>
        </p:grpSpPr>
        <p:sp>
          <p:nvSpPr>
            <p:cNvPr id="4" name="object 4"/>
            <p:cNvSpPr/>
            <p:nvPr/>
          </p:nvSpPr>
          <p:spPr>
            <a:xfrm>
              <a:off x="0" y="27447"/>
              <a:ext cx="10693400" cy="5990590"/>
            </a:xfrm>
            <a:custGeom>
              <a:avLst/>
              <a:gdLst/>
              <a:ahLst/>
              <a:cxnLst/>
              <a:rect l="l" t="t" r="r" b="b"/>
              <a:pathLst>
                <a:path w="10693400" h="5990590">
                  <a:moveTo>
                    <a:pt x="0" y="0"/>
                  </a:moveTo>
                  <a:lnTo>
                    <a:pt x="10693399" y="0"/>
                  </a:lnTo>
                  <a:lnTo>
                    <a:pt x="10693399" y="5989970"/>
                  </a:lnTo>
                  <a:lnTo>
                    <a:pt x="0" y="5989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53467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2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36258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90143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57226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097744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3519507"/>
              <a:ext cx="393065" cy="2498090"/>
            </a:xfrm>
            <a:custGeom>
              <a:avLst/>
              <a:gdLst/>
              <a:ahLst/>
              <a:cxnLst/>
              <a:rect l="l" t="t" r="r" b="b"/>
              <a:pathLst>
                <a:path w="393065" h="2498090">
                  <a:moveTo>
                    <a:pt x="392648" y="2497911"/>
                  </a:moveTo>
                  <a:lnTo>
                    <a:pt x="0" y="2497911"/>
                  </a:lnTo>
                  <a:lnTo>
                    <a:pt x="0" y="0"/>
                  </a:lnTo>
                  <a:lnTo>
                    <a:pt x="392648" y="2497911"/>
                  </a:lnTo>
                  <a:close/>
                </a:path>
              </a:pathLst>
            </a:custGeom>
            <a:solidFill>
              <a:srgbClr val="5ECAED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06969" y="5730125"/>
              <a:ext cx="805180" cy="97155"/>
            </a:xfrm>
            <a:custGeom>
              <a:avLst/>
              <a:gdLst/>
              <a:ahLst/>
              <a:cxnLst/>
              <a:rect l="l" t="t" r="r" b="b"/>
              <a:pathLst>
                <a:path w="805179" h="97154">
                  <a:moveTo>
                    <a:pt x="81838" y="95478"/>
                  </a:moveTo>
                  <a:lnTo>
                    <a:pt x="73113" y="72694"/>
                  </a:lnTo>
                  <a:lnTo>
                    <a:pt x="68122" y="59651"/>
                  </a:lnTo>
                  <a:lnTo>
                    <a:pt x="55283" y="26085"/>
                  </a:lnTo>
                  <a:lnTo>
                    <a:pt x="53086" y="20345"/>
                  </a:lnTo>
                  <a:lnTo>
                    <a:pt x="53086" y="59651"/>
                  </a:lnTo>
                  <a:lnTo>
                    <a:pt x="28676" y="59651"/>
                  </a:lnTo>
                  <a:lnTo>
                    <a:pt x="40881" y="26085"/>
                  </a:lnTo>
                  <a:lnTo>
                    <a:pt x="53086" y="59651"/>
                  </a:lnTo>
                  <a:lnTo>
                    <a:pt x="53086" y="20345"/>
                  </a:lnTo>
                  <a:lnTo>
                    <a:pt x="47142" y="4787"/>
                  </a:lnTo>
                  <a:lnTo>
                    <a:pt x="34569" y="4787"/>
                  </a:lnTo>
                  <a:lnTo>
                    <a:pt x="0" y="95478"/>
                  </a:lnTo>
                  <a:lnTo>
                    <a:pt x="15633" y="95478"/>
                  </a:lnTo>
                  <a:lnTo>
                    <a:pt x="23901" y="72694"/>
                  </a:lnTo>
                  <a:lnTo>
                    <a:pt x="57823" y="72694"/>
                  </a:lnTo>
                  <a:lnTo>
                    <a:pt x="66128" y="95478"/>
                  </a:lnTo>
                  <a:lnTo>
                    <a:pt x="81838" y="95478"/>
                  </a:lnTo>
                  <a:close/>
                </a:path>
                <a:path w="805179" h="97154">
                  <a:moveTo>
                    <a:pt x="139979" y="95478"/>
                  </a:moveTo>
                  <a:lnTo>
                    <a:pt x="139941" y="42075"/>
                  </a:lnTo>
                  <a:lnTo>
                    <a:pt x="137871" y="35687"/>
                  </a:lnTo>
                  <a:lnTo>
                    <a:pt x="129692" y="27901"/>
                  </a:lnTo>
                  <a:lnTo>
                    <a:pt x="124244" y="25958"/>
                  </a:lnTo>
                  <a:lnTo>
                    <a:pt x="108864" y="25958"/>
                  </a:lnTo>
                  <a:lnTo>
                    <a:pt x="102958" y="28028"/>
                  </a:lnTo>
                  <a:lnTo>
                    <a:pt x="99682" y="32156"/>
                  </a:lnTo>
                  <a:lnTo>
                    <a:pt x="99441" y="27165"/>
                  </a:lnTo>
                  <a:lnTo>
                    <a:pt x="85471" y="27165"/>
                  </a:lnTo>
                  <a:lnTo>
                    <a:pt x="85471" y="95478"/>
                  </a:lnTo>
                  <a:lnTo>
                    <a:pt x="100139" y="95478"/>
                  </a:lnTo>
                  <a:lnTo>
                    <a:pt x="100139" y="47866"/>
                  </a:lnTo>
                  <a:lnTo>
                    <a:pt x="101434" y="45313"/>
                  </a:lnTo>
                  <a:lnTo>
                    <a:pt x="103289" y="43180"/>
                  </a:lnTo>
                  <a:lnTo>
                    <a:pt x="108165" y="39738"/>
                  </a:lnTo>
                  <a:lnTo>
                    <a:pt x="110959" y="38887"/>
                  </a:lnTo>
                  <a:lnTo>
                    <a:pt x="114134" y="38887"/>
                  </a:lnTo>
                  <a:lnTo>
                    <a:pt x="117843" y="38887"/>
                  </a:lnTo>
                  <a:lnTo>
                    <a:pt x="120624" y="39789"/>
                  </a:lnTo>
                  <a:lnTo>
                    <a:pt x="124333" y="43408"/>
                  </a:lnTo>
                  <a:lnTo>
                    <a:pt x="125260" y="46583"/>
                  </a:lnTo>
                  <a:lnTo>
                    <a:pt x="125260" y="95478"/>
                  </a:lnTo>
                  <a:lnTo>
                    <a:pt x="139979" y="95478"/>
                  </a:lnTo>
                  <a:close/>
                </a:path>
                <a:path w="805179" h="97154">
                  <a:moveTo>
                    <a:pt x="206806" y="95478"/>
                  </a:moveTo>
                  <a:lnTo>
                    <a:pt x="206768" y="42075"/>
                  </a:lnTo>
                  <a:lnTo>
                    <a:pt x="204711" y="35687"/>
                  </a:lnTo>
                  <a:lnTo>
                    <a:pt x="196532" y="27901"/>
                  </a:lnTo>
                  <a:lnTo>
                    <a:pt x="191084" y="25958"/>
                  </a:lnTo>
                  <a:lnTo>
                    <a:pt x="175704" y="25958"/>
                  </a:lnTo>
                  <a:lnTo>
                    <a:pt x="169786" y="28028"/>
                  </a:lnTo>
                  <a:lnTo>
                    <a:pt x="166522" y="32156"/>
                  </a:lnTo>
                  <a:lnTo>
                    <a:pt x="166281" y="27165"/>
                  </a:lnTo>
                  <a:lnTo>
                    <a:pt x="152311" y="27165"/>
                  </a:lnTo>
                  <a:lnTo>
                    <a:pt x="152311" y="95478"/>
                  </a:lnTo>
                  <a:lnTo>
                    <a:pt x="166966" y="95478"/>
                  </a:lnTo>
                  <a:lnTo>
                    <a:pt x="166966" y="47866"/>
                  </a:lnTo>
                  <a:lnTo>
                    <a:pt x="168262" y="45313"/>
                  </a:lnTo>
                  <a:lnTo>
                    <a:pt x="170129" y="43180"/>
                  </a:lnTo>
                  <a:lnTo>
                    <a:pt x="174993" y="39738"/>
                  </a:lnTo>
                  <a:lnTo>
                    <a:pt x="177800" y="38887"/>
                  </a:lnTo>
                  <a:lnTo>
                    <a:pt x="180962" y="38887"/>
                  </a:lnTo>
                  <a:lnTo>
                    <a:pt x="184670" y="38887"/>
                  </a:lnTo>
                  <a:lnTo>
                    <a:pt x="187452" y="39789"/>
                  </a:lnTo>
                  <a:lnTo>
                    <a:pt x="191173" y="43408"/>
                  </a:lnTo>
                  <a:lnTo>
                    <a:pt x="192100" y="46583"/>
                  </a:lnTo>
                  <a:lnTo>
                    <a:pt x="192100" y="95478"/>
                  </a:lnTo>
                  <a:lnTo>
                    <a:pt x="206806" y="95478"/>
                  </a:lnTo>
                  <a:close/>
                </a:path>
                <a:path w="805179" h="97154">
                  <a:moveTo>
                    <a:pt x="273469" y="27165"/>
                  </a:moveTo>
                  <a:lnTo>
                    <a:pt x="258749" y="27165"/>
                  </a:lnTo>
                  <a:lnTo>
                    <a:pt x="258749" y="75704"/>
                  </a:lnTo>
                  <a:lnTo>
                    <a:pt x="256273" y="81038"/>
                  </a:lnTo>
                  <a:lnTo>
                    <a:pt x="251256" y="83693"/>
                  </a:lnTo>
                  <a:lnTo>
                    <a:pt x="241058" y="83693"/>
                  </a:lnTo>
                  <a:lnTo>
                    <a:pt x="238721" y="82867"/>
                  </a:lnTo>
                  <a:lnTo>
                    <a:pt x="234594" y="79540"/>
                  </a:lnTo>
                  <a:lnTo>
                    <a:pt x="233565" y="76085"/>
                  </a:lnTo>
                  <a:lnTo>
                    <a:pt x="233565" y="27165"/>
                  </a:lnTo>
                  <a:lnTo>
                    <a:pt x="218909" y="27165"/>
                  </a:lnTo>
                  <a:lnTo>
                    <a:pt x="218909" y="79844"/>
                  </a:lnTo>
                  <a:lnTo>
                    <a:pt x="221043" y="86461"/>
                  </a:lnTo>
                  <a:lnTo>
                    <a:pt x="229577" y="94640"/>
                  </a:lnTo>
                  <a:lnTo>
                    <a:pt x="235115" y="96685"/>
                  </a:lnTo>
                  <a:lnTo>
                    <a:pt x="250875" y="96685"/>
                  </a:lnTo>
                  <a:lnTo>
                    <a:pt x="256641" y="95123"/>
                  </a:lnTo>
                  <a:lnTo>
                    <a:pt x="259232" y="92011"/>
                  </a:lnTo>
                  <a:lnTo>
                    <a:pt x="259346" y="95478"/>
                  </a:lnTo>
                  <a:lnTo>
                    <a:pt x="273469" y="95478"/>
                  </a:lnTo>
                  <a:lnTo>
                    <a:pt x="273469" y="27165"/>
                  </a:lnTo>
                  <a:close/>
                </a:path>
                <a:path w="805179" h="97154">
                  <a:moveTo>
                    <a:pt x="341083" y="92367"/>
                  </a:moveTo>
                  <a:lnTo>
                    <a:pt x="340461" y="90932"/>
                  </a:lnTo>
                  <a:lnTo>
                    <a:pt x="339559" y="88861"/>
                  </a:lnTo>
                  <a:lnTo>
                    <a:pt x="338810" y="84239"/>
                  </a:lnTo>
                  <a:lnTo>
                    <a:pt x="338810" y="83400"/>
                  </a:lnTo>
                  <a:lnTo>
                    <a:pt x="338810" y="64008"/>
                  </a:lnTo>
                  <a:lnTo>
                    <a:pt x="338734" y="41402"/>
                  </a:lnTo>
                  <a:lnTo>
                    <a:pt x="337502" y="38468"/>
                  </a:lnTo>
                  <a:lnTo>
                    <a:pt x="336346" y="35712"/>
                  </a:lnTo>
                  <a:lnTo>
                    <a:pt x="326555" y="27914"/>
                  </a:lnTo>
                  <a:lnTo>
                    <a:pt x="320395" y="25958"/>
                  </a:lnTo>
                  <a:lnTo>
                    <a:pt x="304698" y="25958"/>
                  </a:lnTo>
                  <a:lnTo>
                    <a:pt x="298056" y="28168"/>
                  </a:lnTo>
                  <a:lnTo>
                    <a:pt x="287959" y="36957"/>
                  </a:lnTo>
                  <a:lnTo>
                    <a:pt x="285432" y="42341"/>
                  </a:lnTo>
                  <a:lnTo>
                    <a:pt x="285432" y="48691"/>
                  </a:lnTo>
                  <a:lnTo>
                    <a:pt x="300101" y="48691"/>
                  </a:lnTo>
                  <a:lnTo>
                    <a:pt x="300101" y="45364"/>
                  </a:lnTo>
                  <a:lnTo>
                    <a:pt x="301180" y="42837"/>
                  </a:lnTo>
                  <a:lnTo>
                    <a:pt x="305549" y="39344"/>
                  </a:lnTo>
                  <a:lnTo>
                    <a:pt x="308533" y="38468"/>
                  </a:lnTo>
                  <a:lnTo>
                    <a:pt x="316306" y="38468"/>
                  </a:lnTo>
                  <a:lnTo>
                    <a:pt x="319278" y="39446"/>
                  </a:lnTo>
                  <a:lnTo>
                    <a:pt x="321221" y="41402"/>
                  </a:lnTo>
                  <a:lnTo>
                    <a:pt x="323164" y="43332"/>
                  </a:lnTo>
                  <a:lnTo>
                    <a:pt x="324142" y="45961"/>
                  </a:lnTo>
                  <a:lnTo>
                    <a:pt x="324142" y="52641"/>
                  </a:lnTo>
                  <a:lnTo>
                    <a:pt x="324142" y="64008"/>
                  </a:lnTo>
                  <a:lnTo>
                    <a:pt x="324142" y="75145"/>
                  </a:lnTo>
                  <a:lnTo>
                    <a:pt x="323215" y="77038"/>
                  </a:lnTo>
                  <a:lnTo>
                    <a:pt x="321411" y="78892"/>
                  </a:lnTo>
                  <a:lnTo>
                    <a:pt x="316128" y="82499"/>
                  </a:lnTo>
                  <a:lnTo>
                    <a:pt x="313004" y="83400"/>
                  </a:lnTo>
                  <a:lnTo>
                    <a:pt x="305765" y="83400"/>
                  </a:lnTo>
                  <a:lnTo>
                    <a:pt x="303085" y="82511"/>
                  </a:lnTo>
                  <a:lnTo>
                    <a:pt x="299643" y="78955"/>
                  </a:lnTo>
                  <a:lnTo>
                    <a:pt x="298881" y="77038"/>
                  </a:lnTo>
                  <a:lnTo>
                    <a:pt x="298780" y="67627"/>
                  </a:lnTo>
                  <a:lnTo>
                    <a:pt x="304419" y="64236"/>
                  </a:lnTo>
                  <a:lnTo>
                    <a:pt x="315683" y="64008"/>
                  </a:lnTo>
                  <a:lnTo>
                    <a:pt x="324142" y="64008"/>
                  </a:lnTo>
                  <a:lnTo>
                    <a:pt x="324142" y="52641"/>
                  </a:lnTo>
                  <a:lnTo>
                    <a:pt x="305714" y="52641"/>
                  </a:lnTo>
                  <a:lnTo>
                    <a:pt x="298246" y="54597"/>
                  </a:lnTo>
                  <a:lnTo>
                    <a:pt x="286893" y="62369"/>
                  </a:lnTo>
                  <a:lnTo>
                    <a:pt x="284060" y="68097"/>
                  </a:lnTo>
                  <a:lnTo>
                    <a:pt x="284060" y="81584"/>
                  </a:lnTo>
                  <a:lnTo>
                    <a:pt x="286232" y="86563"/>
                  </a:lnTo>
                  <a:lnTo>
                    <a:pt x="294932" y="94653"/>
                  </a:lnTo>
                  <a:lnTo>
                    <a:pt x="300659" y="96685"/>
                  </a:lnTo>
                  <a:lnTo>
                    <a:pt x="312026" y="96685"/>
                  </a:lnTo>
                  <a:lnTo>
                    <a:pt x="315823" y="95846"/>
                  </a:lnTo>
                  <a:lnTo>
                    <a:pt x="322478" y="92468"/>
                  </a:lnTo>
                  <a:lnTo>
                    <a:pt x="324370" y="91389"/>
                  </a:lnTo>
                  <a:lnTo>
                    <a:pt x="324802" y="90932"/>
                  </a:lnTo>
                  <a:lnTo>
                    <a:pt x="324866" y="91528"/>
                  </a:lnTo>
                  <a:lnTo>
                    <a:pt x="325462" y="93052"/>
                  </a:lnTo>
                  <a:lnTo>
                    <a:pt x="326605" y="95478"/>
                  </a:lnTo>
                  <a:lnTo>
                    <a:pt x="341083" y="95478"/>
                  </a:lnTo>
                  <a:lnTo>
                    <a:pt x="341083" y="92367"/>
                  </a:lnTo>
                  <a:close/>
                </a:path>
                <a:path w="805179" h="97154">
                  <a:moveTo>
                    <a:pt x="368427" y="0"/>
                  </a:moveTo>
                  <a:lnTo>
                    <a:pt x="353707" y="0"/>
                  </a:lnTo>
                  <a:lnTo>
                    <a:pt x="353707" y="95478"/>
                  </a:lnTo>
                  <a:lnTo>
                    <a:pt x="368427" y="95478"/>
                  </a:lnTo>
                  <a:lnTo>
                    <a:pt x="368427" y="0"/>
                  </a:lnTo>
                  <a:close/>
                </a:path>
                <a:path w="805179" h="97154">
                  <a:moveTo>
                    <a:pt x="488149" y="92519"/>
                  </a:moveTo>
                  <a:lnTo>
                    <a:pt x="470268" y="60185"/>
                  </a:lnTo>
                  <a:lnTo>
                    <a:pt x="468464" y="56921"/>
                  </a:lnTo>
                  <a:lnTo>
                    <a:pt x="472694" y="55308"/>
                  </a:lnTo>
                  <a:lnTo>
                    <a:pt x="476377" y="52324"/>
                  </a:lnTo>
                  <a:lnTo>
                    <a:pt x="480085" y="47205"/>
                  </a:lnTo>
                  <a:lnTo>
                    <a:pt x="482688" y="43611"/>
                  </a:lnTo>
                  <a:lnTo>
                    <a:pt x="484263" y="38531"/>
                  </a:lnTo>
                  <a:lnTo>
                    <a:pt x="484263" y="23672"/>
                  </a:lnTo>
                  <a:lnTo>
                    <a:pt x="481863" y="17830"/>
                  </a:lnTo>
                  <a:lnTo>
                    <a:pt x="481431" y="16751"/>
                  </a:lnTo>
                  <a:lnTo>
                    <a:pt x="470103" y="7175"/>
                  </a:lnTo>
                  <a:lnTo>
                    <a:pt x="469176" y="6908"/>
                  </a:lnTo>
                  <a:lnTo>
                    <a:pt x="469176" y="28194"/>
                  </a:lnTo>
                  <a:lnTo>
                    <a:pt x="469176" y="36728"/>
                  </a:lnTo>
                  <a:lnTo>
                    <a:pt x="467791" y="40157"/>
                  </a:lnTo>
                  <a:lnTo>
                    <a:pt x="462216" y="45796"/>
                  </a:lnTo>
                  <a:lnTo>
                    <a:pt x="458000" y="47205"/>
                  </a:lnTo>
                  <a:lnTo>
                    <a:pt x="436460" y="47205"/>
                  </a:lnTo>
                  <a:lnTo>
                    <a:pt x="436460" y="17830"/>
                  </a:lnTo>
                  <a:lnTo>
                    <a:pt x="458114" y="17830"/>
                  </a:lnTo>
                  <a:lnTo>
                    <a:pt x="462521" y="19177"/>
                  </a:lnTo>
                  <a:lnTo>
                    <a:pt x="465175" y="21894"/>
                  </a:lnTo>
                  <a:lnTo>
                    <a:pt x="467842" y="24587"/>
                  </a:lnTo>
                  <a:lnTo>
                    <a:pt x="469176" y="28194"/>
                  </a:lnTo>
                  <a:lnTo>
                    <a:pt x="469176" y="6908"/>
                  </a:lnTo>
                  <a:lnTo>
                    <a:pt x="462165" y="4787"/>
                  </a:lnTo>
                  <a:lnTo>
                    <a:pt x="421322" y="4787"/>
                  </a:lnTo>
                  <a:lnTo>
                    <a:pt x="421322" y="95478"/>
                  </a:lnTo>
                  <a:lnTo>
                    <a:pt x="436460" y="95478"/>
                  </a:lnTo>
                  <a:lnTo>
                    <a:pt x="436460" y="60185"/>
                  </a:lnTo>
                  <a:lnTo>
                    <a:pt x="454050" y="60185"/>
                  </a:lnTo>
                  <a:lnTo>
                    <a:pt x="472948" y="95478"/>
                  </a:lnTo>
                  <a:lnTo>
                    <a:pt x="488149" y="95478"/>
                  </a:lnTo>
                  <a:lnTo>
                    <a:pt x="488149" y="92519"/>
                  </a:lnTo>
                  <a:close/>
                </a:path>
                <a:path w="805179" h="97154">
                  <a:moveTo>
                    <a:pt x="553262" y="50038"/>
                  </a:moveTo>
                  <a:lnTo>
                    <a:pt x="550989" y="42100"/>
                  </a:lnTo>
                  <a:lnTo>
                    <a:pt x="548551" y="38646"/>
                  </a:lnTo>
                  <a:lnTo>
                    <a:pt x="541909" y="29197"/>
                  </a:lnTo>
                  <a:lnTo>
                    <a:pt x="538594" y="27711"/>
                  </a:lnTo>
                  <a:lnTo>
                    <a:pt x="538594" y="54533"/>
                  </a:lnTo>
                  <a:lnTo>
                    <a:pt x="510057" y="53606"/>
                  </a:lnTo>
                  <a:lnTo>
                    <a:pt x="510603" y="49352"/>
                  </a:lnTo>
                  <a:lnTo>
                    <a:pt x="512229" y="45808"/>
                  </a:lnTo>
                  <a:lnTo>
                    <a:pt x="517664" y="40081"/>
                  </a:lnTo>
                  <a:lnTo>
                    <a:pt x="520966" y="38646"/>
                  </a:lnTo>
                  <a:lnTo>
                    <a:pt x="529818" y="38646"/>
                  </a:lnTo>
                  <a:lnTo>
                    <a:pt x="533298" y="40309"/>
                  </a:lnTo>
                  <a:lnTo>
                    <a:pt x="537222" y="46977"/>
                  </a:lnTo>
                  <a:lnTo>
                    <a:pt x="538340" y="50634"/>
                  </a:lnTo>
                  <a:lnTo>
                    <a:pt x="538594" y="54533"/>
                  </a:lnTo>
                  <a:lnTo>
                    <a:pt x="538594" y="27711"/>
                  </a:lnTo>
                  <a:lnTo>
                    <a:pt x="534708" y="25958"/>
                  </a:lnTo>
                  <a:lnTo>
                    <a:pt x="519633" y="25958"/>
                  </a:lnTo>
                  <a:lnTo>
                    <a:pt x="494741" y="73190"/>
                  </a:lnTo>
                  <a:lnTo>
                    <a:pt x="497611" y="81102"/>
                  </a:lnTo>
                  <a:lnTo>
                    <a:pt x="509104" y="93573"/>
                  </a:lnTo>
                  <a:lnTo>
                    <a:pt x="516737" y="96685"/>
                  </a:lnTo>
                  <a:lnTo>
                    <a:pt x="533019" y="96685"/>
                  </a:lnTo>
                  <a:lnTo>
                    <a:pt x="553021" y="81991"/>
                  </a:lnTo>
                  <a:lnTo>
                    <a:pt x="543598" y="74510"/>
                  </a:lnTo>
                  <a:lnTo>
                    <a:pt x="540956" y="77965"/>
                  </a:lnTo>
                  <a:lnTo>
                    <a:pt x="538403" y="80416"/>
                  </a:lnTo>
                  <a:lnTo>
                    <a:pt x="533488" y="83324"/>
                  </a:lnTo>
                  <a:lnTo>
                    <a:pt x="530466" y="84061"/>
                  </a:lnTo>
                  <a:lnTo>
                    <a:pt x="521550" y="84061"/>
                  </a:lnTo>
                  <a:lnTo>
                    <a:pt x="517347" y="82156"/>
                  </a:lnTo>
                  <a:lnTo>
                    <a:pt x="511213" y="74587"/>
                  </a:lnTo>
                  <a:lnTo>
                    <a:pt x="509625" y="70535"/>
                  </a:lnTo>
                  <a:lnTo>
                    <a:pt x="509524" y="66230"/>
                  </a:lnTo>
                  <a:lnTo>
                    <a:pt x="553262" y="66230"/>
                  </a:lnTo>
                  <a:lnTo>
                    <a:pt x="553262" y="54622"/>
                  </a:lnTo>
                  <a:lnTo>
                    <a:pt x="553262" y="50038"/>
                  </a:lnTo>
                  <a:close/>
                </a:path>
                <a:path w="805179" h="97154">
                  <a:moveTo>
                    <a:pt x="616699" y="27165"/>
                  </a:moveTo>
                  <a:lnTo>
                    <a:pt x="601535" y="27165"/>
                  </a:lnTo>
                  <a:lnTo>
                    <a:pt x="586790" y="72783"/>
                  </a:lnTo>
                  <a:lnTo>
                    <a:pt x="571652" y="27165"/>
                  </a:lnTo>
                  <a:lnTo>
                    <a:pt x="556425" y="27165"/>
                  </a:lnTo>
                  <a:lnTo>
                    <a:pt x="581202" y="95478"/>
                  </a:lnTo>
                  <a:lnTo>
                    <a:pt x="592150" y="95478"/>
                  </a:lnTo>
                  <a:lnTo>
                    <a:pt x="616699" y="27165"/>
                  </a:lnTo>
                  <a:close/>
                </a:path>
                <a:path w="805179" h="97154">
                  <a:moveTo>
                    <a:pt x="634974" y="27165"/>
                  </a:moveTo>
                  <a:lnTo>
                    <a:pt x="620255" y="27165"/>
                  </a:lnTo>
                  <a:lnTo>
                    <a:pt x="620255" y="95478"/>
                  </a:lnTo>
                  <a:lnTo>
                    <a:pt x="634974" y="95478"/>
                  </a:lnTo>
                  <a:lnTo>
                    <a:pt x="634974" y="27165"/>
                  </a:lnTo>
                  <a:close/>
                </a:path>
                <a:path w="805179" h="97154">
                  <a:moveTo>
                    <a:pt x="636117" y="9525"/>
                  </a:moveTo>
                  <a:lnTo>
                    <a:pt x="635381" y="7607"/>
                  </a:lnTo>
                  <a:lnTo>
                    <a:pt x="632421" y="4394"/>
                  </a:lnTo>
                  <a:lnTo>
                    <a:pt x="630364" y="3581"/>
                  </a:lnTo>
                  <a:lnTo>
                    <a:pt x="625043" y="3581"/>
                  </a:lnTo>
                  <a:lnTo>
                    <a:pt x="622985" y="4394"/>
                  </a:lnTo>
                  <a:lnTo>
                    <a:pt x="620128" y="7607"/>
                  </a:lnTo>
                  <a:lnTo>
                    <a:pt x="619417" y="9525"/>
                  </a:lnTo>
                  <a:lnTo>
                    <a:pt x="619429" y="13982"/>
                  </a:lnTo>
                  <a:lnTo>
                    <a:pt x="620128" y="15836"/>
                  </a:lnTo>
                  <a:lnTo>
                    <a:pt x="621550" y="17437"/>
                  </a:lnTo>
                  <a:lnTo>
                    <a:pt x="622985" y="19011"/>
                  </a:lnTo>
                  <a:lnTo>
                    <a:pt x="625043" y="19799"/>
                  </a:lnTo>
                  <a:lnTo>
                    <a:pt x="630364" y="19799"/>
                  </a:lnTo>
                  <a:lnTo>
                    <a:pt x="632421" y="19011"/>
                  </a:lnTo>
                  <a:lnTo>
                    <a:pt x="635381" y="15862"/>
                  </a:lnTo>
                  <a:lnTo>
                    <a:pt x="636117" y="13982"/>
                  </a:lnTo>
                  <a:lnTo>
                    <a:pt x="636117" y="9525"/>
                  </a:lnTo>
                  <a:close/>
                </a:path>
                <a:path w="805179" h="97154">
                  <a:moveTo>
                    <a:pt x="708418" y="50038"/>
                  </a:moveTo>
                  <a:lnTo>
                    <a:pt x="706145" y="42100"/>
                  </a:lnTo>
                  <a:lnTo>
                    <a:pt x="703707" y="38646"/>
                  </a:lnTo>
                  <a:lnTo>
                    <a:pt x="697077" y="29197"/>
                  </a:lnTo>
                  <a:lnTo>
                    <a:pt x="693750" y="27711"/>
                  </a:lnTo>
                  <a:lnTo>
                    <a:pt x="693750" y="54533"/>
                  </a:lnTo>
                  <a:lnTo>
                    <a:pt x="665226" y="53606"/>
                  </a:lnTo>
                  <a:lnTo>
                    <a:pt x="665759" y="49352"/>
                  </a:lnTo>
                  <a:lnTo>
                    <a:pt x="667385" y="45808"/>
                  </a:lnTo>
                  <a:lnTo>
                    <a:pt x="672833" y="40081"/>
                  </a:lnTo>
                  <a:lnTo>
                    <a:pt x="676135" y="38646"/>
                  </a:lnTo>
                  <a:lnTo>
                    <a:pt x="684987" y="38646"/>
                  </a:lnTo>
                  <a:lnTo>
                    <a:pt x="688454" y="40309"/>
                  </a:lnTo>
                  <a:lnTo>
                    <a:pt x="692391" y="46977"/>
                  </a:lnTo>
                  <a:lnTo>
                    <a:pt x="693496" y="50634"/>
                  </a:lnTo>
                  <a:lnTo>
                    <a:pt x="693750" y="54533"/>
                  </a:lnTo>
                  <a:lnTo>
                    <a:pt x="693750" y="27711"/>
                  </a:lnTo>
                  <a:lnTo>
                    <a:pt x="689876" y="25958"/>
                  </a:lnTo>
                  <a:lnTo>
                    <a:pt x="674801" y="25958"/>
                  </a:lnTo>
                  <a:lnTo>
                    <a:pt x="649909" y="73190"/>
                  </a:lnTo>
                  <a:lnTo>
                    <a:pt x="652780" y="81102"/>
                  </a:lnTo>
                  <a:lnTo>
                    <a:pt x="664260" y="93573"/>
                  </a:lnTo>
                  <a:lnTo>
                    <a:pt x="671906" y="96685"/>
                  </a:lnTo>
                  <a:lnTo>
                    <a:pt x="688174" y="96685"/>
                  </a:lnTo>
                  <a:lnTo>
                    <a:pt x="708177" y="81991"/>
                  </a:lnTo>
                  <a:lnTo>
                    <a:pt x="698754" y="74510"/>
                  </a:lnTo>
                  <a:lnTo>
                    <a:pt x="696125" y="77965"/>
                  </a:lnTo>
                  <a:lnTo>
                    <a:pt x="693572" y="80416"/>
                  </a:lnTo>
                  <a:lnTo>
                    <a:pt x="688644" y="83324"/>
                  </a:lnTo>
                  <a:lnTo>
                    <a:pt x="685622" y="84061"/>
                  </a:lnTo>
                  <a:lnTo>
                    <a:pt x="676706" y="84061"/>
                  </a:lnTo>
                  <a:lnTo>
                    <a:pt x="672515" y="82156"/>
                  </a:lnTo>
                  <a:lnTo>
                    <a:pt x="666369" y="74587"/>
                  </a:lnTo>
                  <a:lnTo>
                    <a:pt x="664781" y="70535"/>
                  </a:lnTo>
                  <a:lnTo>
                    <a:pt x="664679" y="66230"/>
                  </a:lnTo>
                  <a:lnTo>
                    <a:pt x="708418" y="66230"/>
                  </a:lnTo>
                  <a:lnTo>
                    <a:pt x="708418" y="54622"/>
                  </a:lnTo>
                  <a:lnTo>
                    <a:pt x="708418" y="50038"/>
                  </a:lnTo>
                  <a:close/>
                </a:path>
                <a:path w="805179" h="97154">
                  <a:moveTo>
                    <a:pt x="804570" y="27165"/>
                  </a:moveTo>
                  <a:lnTo>
                    <a:pt x="789762" y="27165"/>
                  </a:lnTo>
                  <a:lnTo>
                    <a:pt x="778484" y="71704"/>
                  </a:lnTo>
                  <a:lnTo>
                    <a:pt x="764667" y="27165"/>
                  </a:lnTo>
                  <a:lnTo>
                    <a:pt x="753122" y="27165"/>
                  </a:lnTo>
                  <a:lnTo>
                    <a:pt x="739508" y="70802"/>
                  </a:lnTo>
                  <a:lnTo>
                    <a:pt x="727989" y="27165"/>
                  </a:lnTo>
                  <a:lnTo>
                    <a:pt x="713155" y="27165"/>
                  </a:lnTo>
                  <a:lnTo>
                    <a:pt x="732980" y="95478"/>
                  </a:lnTo>
                  <a:lnTo>
                    <a:pt x="744677" y="95478"/>
                  </a:lnTo>
                  <a:lnTo>
                    <a:pt x="758710" y="50647"/>
                  </a:lnTo>
                  <a:lnTo>
                    <a:pt x="773099" y="95478"/>
                  </a:lnTo>
                  <a:lnTo>
                    <a:pt x="784733" y="95478"/>
                  </a:lnTo>
                  <a:lnTo>
                    <a:pt x="804570" y="27165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41771" y="395029"/>
            <a:ext cx="10184130" cy="5597525"/>
            <a:chOff x="41771" y="395029"/>
            <a:chExt cx="10184130" cy="5597525"/>
          </a:xfrm>
        </p:grpSpPr>
        <p:sp>
          <p:nvSpPr>
            <p:cNvPr id="17" name="object 17"/>
            <p:cNvSpPr/>
            <p:nvPr/>
          </p:nvSpPr>
          <p:spPr>
            <a:xfrm>
              <a:off x="659983" y="56911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57811" y="395029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30" y="317460"/>
                  </a:moveTo>
                  <a:lnTo>
                    <a:pt x="116532" y="311789"/>
                  </a:lnTo>
                  <a:lnTo>
                    <a:pt x="78615" y="295788"/>
                  </a:lnTo>
                  <a:lnTo>
                    <a:pt x="46490" y="270968"/>
                  </a:lnTo>
                  <a:lnTo>
                    <a:pt x="21670" y="238843"/>
                  </a:lnTo>
                  <a:lnTo>
                    <a:pt x="5669" y="200926"/>
                  </a:lnTo>
                  <a:lnTo>
                    <a:pt x="0" y="158730"/>
                  </a:lnTo>
                  <a:lnTo>
                    <a:pt x="5669" y="116532"/>
                  </a:lnTo>
                  <a:lnTo>
                    <a:pt x="21670" y="78615"/>
                  </a:lnTo>
                  <a:lnTo>
                    <a:pt x="46490" y="46490"/>
                  </a:lnTo>
                  <a:lnTo>
                    <a:pt x="78615" y="21670"/>
                  </a:lnTo>
                  <a:lnTo>
                    <a:pt x="116532" y="5669"/>
                  </a:lnTo>
                  <a:lnTo>
                    <a:pt x="158730" y="0"/>
                  </a:lnTo>
                  <a:lnTo>
                    <a:pt x="200926" y="5669"/>
                  </a:lnTo>
                  <a:lnTo>
                    <a:pt x="238843" y="21670"/>
                  </a:lnTo>
                  <a:lnTo>
                    <a:pt x="270968" y="46490"/>
                  </a:lnTo>
                  <a:lnTo>
                    <a:pt x="295788" y="78615"/>
                  </a:lnTo>
                  <a:lnTo>
                    <a:pt x="311789" y="116532"/>
                  </a:lnTo>
                  <a:lnTo>
                    <a:pt x="317460" y="158730"/>
                  </a:lnTo>
                  <a:lnTo>
                    <a:pt x="311789" y="200926"/>
                  </a:lnTo>
                  <a:lnTo>
                    <a:pt x="295788" y="238843"/>
                  </a:lnTo>
                  <a:lnTo>
                    <a:pt x="270968" y="270968"/>
                  </a:lnTo>
                  <a:lnTo>
                    <a:pt x="238843" y="295788"/>
                  </a:lnTo>
                  <a:lnTo>
                    <a:pt x="200926" y="311789"/>
                  </a:lnTo>
                  <a:lnTo>
                    <a:pt x="158730" y="31746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657477" y="4923016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284043" y="568086"/>
                  </a:moveTo>
                  <a:lnTo>
                    <a:pt x="242077" y="565006"/>
                  </a:lnTo>
                  <a:lnTo>
                    <a:pt x="202020" y="556060"/>
                  </a:lnTo>
                  <a:lnTo>
                    <a:pt x="164312" y="541686"/>
                  </a:lnTo>
                  <a:lnTo>
                    <a:pt x="129394" y="522324"/>
                  </a:lnTo>
                  <a:lnTo>
                    <a:pt x="97704" y="498414"/>
                  </a:lnTo>
                  <a:lnTo>
                    <a:pt x="69682" y="470395"/>
                  </a:lnTo>
                  <a:lnTo>
                    <a:pt x="45769" y="438706"/>
                  </a:lnTo>
                  <a:lnTo>
                    <a:pt x="26405" y="403787"/>
                  </a:lnTo>
                  <a:lnTo>
                    <a:pt x="12028" y="366077"/>
                  </a:lnTo>
                  <a:lnTo>
                    <a:pt x="3080" y="326016"/>
                  </a:lnTo>
                  <a:lnTo>
                    <a:pt x="0" y="284043"/>
                  </a:lnTo>
                  <a:lnTo>
                    <a:pt x="3080" y="242069"/>
                  </a:lnTo>
                  <a:lnTo>
                    <a:pt x="12028" y="202008"/>
                  </a:lnTo>
                  <a:lnTo>
                    <a:pt x="26405" y="164298"/>
                  </a:lnTo>
                  <a:lnTo>
                    <a:pt x="45769" y="129379"/>
                  </a:lnTo>
                  <a:lnTo>
                    <a:pt x="69682" y="97690"/>
                  </a:lnTo>
                  <a:lnTo>
                    <a:pt x="97704" y="69671"/>
                  </a:lnTo>
                  <a:lnTo>
                    <a:pt x="129394" y="45761"/>
                  </a:lnTo>
                  <a:lnTo>
                    <a:pt x="164312" y="26399"/>
                  </a:lnTo>
                  <a:lnTo>
                    <a:pt x="202020" y="12025"/>
                  </a:lnTo>
                  <a:lnTo>
                    <a:pt x="242077" y="3079"/>
                  </a:lnTo>
                  <a:lnTo>
                    <a:pt x="284043" y="0"/>
                  </a:lnTo>
                  <a:lnTo>
                    <a:pt x="326008" y="3079"/>
                  </a:lnTo>
                  <a:lnTo>
                    <a:pt x="366065" y="12025"/>
                  </a:lnTo>
                  <a:lnTo>
                    <a:pt x="403773" y="26399"/>
                  </a:lnTo>
                  <a:lnTo>
                    <a:pt x="438691" y="45761"/>
                  </a:lnTo>
                  <a:lnTo>
                    <a:pt x="470381" y="69671"/>
                  </a:lnTo>
                  <a:lnTo>
                    <a:pt x="498403" y="97690"/>
                  </a:lnTo>
                  <a:lnTo>
                    <a:pt x="522316" y="129379"/>
                  </a:lnTo>
                  <a:lnTo>
                    <a:pt x="541680" y="164298"/>
                  </a:lnTo>
                  <a:lnTo>
                    <a:pt x="556057" y="202008"/>
                  </a:lnTo>
                  <a:lnTo>
                    <a:pt x="565005" y="242069"/>
                  </a:lnTo>
                  <a:lnTo>
                    <a:pt x="568086" y="284043"/>
                  </a:lnTo>
                  <a:lnTo>
                    <a:pt x="565005" y="326016"/>
                  </a:lnTo>
                  <a:lnTo>
                    <a:pt x="556057" y="366077"/>
                  </a:lnTo>
                  <a:lnTo>
                    <a:pt x="541680" y="403787"/>
                  </a:lnTo>
                  <a:lnTo>
                    <a:pt x="522316" y="438706"/>
                  </a:lnTo>
                  <a:lnTo>
                    <a:pt x="498403" y="470395"/>
                  </a:lnTo>
                  <a:lnTo>
                    <a:pt x="470381" y="498414"/>
                  </a:lnTo>
                  <a:lnTo>
                    <a:pt x="438691" y="522324"/>
                  </a:lnTo>
                  <a:lnTo>
                    <a:pt x="403773" y="541686"/>
                  </a:lnTo>
                  <a:lnTo>
                    <a:pt x="366065" y="556060"/>
                  </a:lnTo>
                  <a:lnTo>
                    <a:pt x="326008" y="565006"/>
                  </a:lnTo>
                  <a:lnTo>
                    <a:pt x="284043" y="568086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3434" y="5382498"/>
              <a:ext cx="217209" cy="2172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4019" y="516102"/>
              <a:ext cx="1720850" cy="406400"/>
            </a:xfrm>
            <a:custGeom>
              <a:avLst/>
              <a:gdLst/>
              <a:ahLst/>
              <a:cxnLst/>
              <a:rect l="l" t="t" r="r" b="b"/>
              <a:pathLst>
                <a:path w="1720850" h="406400">
                  <a:moveTo>
                    <a:pt x="357149" y="401002"/>
                  </a:moveTo>
                  <a:lnTo>
                    <a:pt x="319087" y="301536"/>
                  </a:lnTo>
                  <a:lnTo>
                    <a:pt x="297319" y="244627"/>
                  </a:lnTo>
                  <a:lnTo>
                    <a:pt x="241287" y="98171"/>
                  </a:lnTo>
                  <a:lnTo>
                    <a:pt x="231698" y="73113"/>
                  </a:lnTo>
                  <a:lnTo>
                    <a:pt x="231698" y="244627"/>
                  </a:lnTo>
                  <a:lnTo>
                    <a:pt x="125183" y="244627"/>
                  </a:lnTo>
                  <a:lnTo>
                    <a:pt x="178447" y="98171"/>
                  </a:lnTo>
                  <a:lnTo>
                    <a:pt x="231698" y="244627"/>
                  </a:lnTo>
                  <a:lnTo>
                    <a:pt x="231698" y="73113"/>
                  </a:lnTo>
                  <a:lnTo>
                    <a:pt x="205727" y="5219"/>
                  </a:lnTo>
                  <a:lnTo>
                    <a:pt x="150901" y="5219"/>
                  </a:lnTo>
                  <a:lnTo>
                    <a:pt x="0" y="401002"/>
                  </a:lnTo>
                  <a:lnTo>
                    <a:pt x="68275" y="401002"/>
                  </a:lnTo>
                  <a:lnTo>
                    <a:pt x="104305" y="301536"/>
                  </a:lnTo>
                  <a:lnTo>
                    <a:pt x="252323" y="301536"/>
                  </a:lnTo>
                  <a:lnTo>
                    <a:pt x="288620" y="401002"/>
                  </a:lnTo>
                  <a:lnTo>
                    <a:pt x="357149" y="401002"/>
                  </a:lnTo>
                  <a:close/>
                </a:path>
                <a:path w="1720850" h="406400">
                  <a:moveTo>
                    <a:pt x="680262" y="132105"/>
                  </a:moveTo>
                  <a:lnTo>
                    <a:pt x="664540" y="76695"/>
                  </a:lnTo>
                  <a:lnTo>
                    <a:pt x="635355" y="34988"/>
                  </a:lnTo>
                  <a:lnTo>
                    <a:pt x="591337" y="8750"/>
                  </a:lnTo>
                  <a:lnTo>
                    <a:pt x="531063" y="0"/>
                  </a:lnTo>
                  <a:lnTo>
                    <a:pt x="494639" y="3149"/>
                  </a:lnTo>
                  <a:lnTo>
                    <a:pt x="435114" y="28270"/>
                  </a:lnTo>
                  <a:lnTo>
                    <a:pt x="393738" y="77724"/>
                  </a:lnTo>
                  <a:lnTo>
                    <a:pt x="372859" y="146723"/>
                  </a:lnTo>
                  <a:lnTo>
                    <a:pt x="370243" y="188239"/>
                  </a:lnTo>
                  <a:lnTo>
                    <a:pt x="370243" y="217741"/>
                  </a:lnTo>
                  <a:lnTo>
                    <a:pt x="373176" y="259575"/>
                  </a:lnTo>
                  <a:lnTo>
                    <a:pt x="396608" y="328828"/>
                  </a:lnTo>
                  <a:lnTo>
                    <a:pt x="442163" y="378104"/>
                  </a:lnTo>
                  <a:lnTo>
                    <a:pt x="502005" y="403098"/>
                  </a:lnTo>
                  <a:lnTo>
                    <a:pt x="536803" y="406222"/>
                  </a:lnTo>
                  <a:lnTo>
                    <a:pt x="567677" y="404926"/>
                  </a:lnTo>
                  <a:lnTo>
                    <a:pt x="616496" y="394474"/>
                  </a:lnTo>
                  <a:lnTo>
                    <a:pt x="661466" y="364947"/>
                  </a:lnTo>
                  <a:lnTo>
                    <a:pt x="679094" y="196062"/>
                  </a:lnTo>
                  <a:lnTo>
                    <a:pt x="525322" y="196062"/>
                  </a:lnTo>
                  <a:lnTo>
                    <a:pt x="525322" y="252463"/>
                  </a:lnTo>
                  <a:lnTo>
                    <a:pt x="613295" y="252463"/>
                  </a:lnTo>
                  <a:lnTo>
                    <a:pt x="613295" y="326732"/>
                  </a:lnTo>
                  <a:lnTo>
                    <a:pt x="570064" y="347395"/>
                  </a:lnTo>
                  <a:lnTo>
                    <a:pt x="537070" y="349580"/>
                  </a:lnTo>
                  <a:lnTo>
                    <a:pt x="515632" y="347433"/>
                  </a:lnTo>
                  <a:lnTo>
                    <a:pt x="479209" y="330263"/>
                  </a:lnTo>
                  <a:lnTo>
                    <a:pt x="452120" y="296227"/>
                  </a:lnTo>
                  <a:lnTo>
                    <a:pt x="438289" y="247472"/>
                  </a:lnTo>
                  <a:lnTo>
                    <a:pt x="436549" y="217741"/>
                  </a:lnTo>
                  <a:lnTo>
                    <a:pt x="436549" y="186410"/>
                  </a:lnTo>
                  <a:lnTo>
                    <a:pt x="442493" y="132041"/>
                  </a:lnTo>
                  <a:lnTo>
                    <a:pt x="459790" y="91122"/>
                  </a:lnTo>
                  <a:lnTo>
                    <a:pt x="489089" y="65468"/>
                  </a:lnTo>
                  <a:lnTo>
                    <a:pt x="531063" y="56921"/>
                  </a:lnTo>
                  <a:lnTo>
                    <a:pt x="549808" y="58178"/>
                  </a:lnTo>
                  <a:lnTo>
                    <a:pt x="589800" y="77025"/>
                  </a:lnTo>
                  <a:lnTo>
                    <a:pt x="610489" y="115544"/>
                  </a:lnTo>
                  <a:lnTo>
                    <a:pt x="614210" y="132105"/>
                  </a:lnTo>
                  <a:lnTo>
                    <a:pt x="680262" y="132105"/>
                  </a:lnTo>
                  <a:close/>
                </a:path>
                <a:path w="1720850" h="406400">
                  <a:moveTo>
                    <a:pt x="1007249" y="344538"/>
                  </a:moveTo>
                  <a:lnTo>
                    <a:pt x="816152" y="344538"/>
                  </a:lnTo>
                  <a:lnTo>
                    <a:pt x="816152" y="225158"/>
                  </a:lnTo>
                  <a:lnTo>
                    <a:pt x="980617" y="225158"/>
                  </a:lnTo>
                  <a:lnTo>
                    <a:pt x="980617" y="169278"/>
                  </a:lnTo>
                  <a:lnTo>
                    <a:pt x="816152" y="169278"/>
                  </a:lnTo>
                  <a:lnTo>
                    <a:pt x="816152" y="62598"/>
                  </a:lnTo>
                  <a:lnTo>
                    <a:pt x="1004646" y="62598"/>
                  </a:lnTo>
                  <a:lnTo>
                    <a:pt x="1004646" y="5448"/>
                  </a:lnTo>
                  <a:lnTo>
                    <a:pt x="750100" y="5448"/>
                  </a:lnTo>
                  <a:lnTo>
                    <a:pt x="750100" y="62598"/>
                  </a:lnTo>
                  <a:lnTo>
                    <a:pt x="750100" y="169278"/>
                  </a:lnTo>
                  <a:lnTo>
                    <a:pt x="750100" y="225158"/>
                  </a:lnTo>
                  <a:lnTo>
                    <a:pt x="750100" y="344538"/>
                  </a:lnTo>
                  <a:lnTo>
                    <a:pt x="750100" y="400418"/>
                  </a:lnTo>
                  <a:lnTo>
                    <a:pt x="1007249" y="400418"/>
                  </a:lnTo>
                  <a:lnTo>
                    <a:pt x="1007249" y="344538"/>
                  </a:lnTo>
                  <a:close/>
                </a:path>
                <a:path w="1720850" h="406400">
                  <a:moveTo>
                    <a:pt x="1358912" y="5219"/>
                  </a:moveTo>
                  <a:lnTo>
                    <a:pt x="1293380" y="5219"/>
                  </a:lnTo>
                  <a:lnTo>
                    <a:pt x="1293380" y="280784"/>
                  </a:lnTo>
                  <a:lnTo>
                    <a:pt x="1113243" y="5219"/>
                  </a:lnTo>
                  <a:lnTo>
                    <a:pt x="1050848" y="5219"/>
                  </a:lnTo>
                  <a:lnTo>
                    <a:pt x="1050848" y="401002"/>
                  </a:lnTo>
                  <a:lnTo>
                    <a:pt x="1116901" y="401002"/>
                  </a:lnTo>
                  <a:lnTo>
                    <a:pt x="1116901" y="126365"/>
                  </a:lnTo>
                  <a:lnTo>
                    <a:pt x="1296250" y="401002"/>
                  </a:lnTo>
                  <a:lnTo>
                    <a:pt x="1358912" y="401002"/>
                  </a:lnTo>
                  <a:lnTo>
                    <a:pt x="1358912" y="5219"/>
                  </a:lnTo>
                  <a:close/>
                </a:path>
                <a:path w="1720850" h="406400">
                  <a:moveTo>
                    <a:pt x="1720405" y="214604"/>
                  </a:moveTo>
                  <a:lnTo>
                    <a:pt x="1717370" y="151269"/>
                  </a:lnTo>
                  <a:lnTo>
                    <a:pt x="1693087" y="83197"/>
                  </a:lnTo>
                  <a:lnTo>
                    <a:pt x="1676793" y="62141"/>
                  </a:lnTo>
                  <a:lnTo>
                    <a:pt x="1671853" y="55740"/>
                  </a:lnTo>
                  <a:lnTo>
                    <a:pt x="1654873" y="41402"/>
                  </a:lnTo>
                  <a:lnTo>
                    <a:pt x="1654873" y="191363"/>
                  </a:lnTo>
                  <a:lnTo>
                    <a:pt x="1654873" y="214604"/>
                  </a:lnTo>
                  <a:lnTo>
                    <a:pt x="1647698" y="268122"/>
                  </a:lnTo>
                  <a:lnTo>
                    <a:pt x="1626158" y="309372"/>
                  </a:lnTo>
                  <a:lnTo>
                    <a:pt x="1590332" y="335610"/>
                  </a:lnTo>
                  <a:lnTo>
                    <a:pt x="1540268" y="344360"/>
                  </a:lnTo>
                  <a:lnTo>
                    <a:pt x="1495628" y="344360"/>
                  </a:lnTo>
                  <a:lnTo>
                    <a:pt x="1495628" y="62141"/>
                  </a:lnTo>
                  <a:lnTo>
                    <a:pt x="1544967" y="62141"/>
                  </a:lnTo>
                  <a:lnTo>
                    <a:pt x="1591500" y="70459"/>
                  </a:lnTo>
                  <a:lnTo>
                    <a:pt x="1626158" y="95427"/>
                  </a:lnTo>
                  <a:lnTo>
                    <a:pt x="1647698" y="136055"/>
                  </a:lnTo>
                  <a:lnTo>
                    <a:pt x="1654873" y="191363"/>
                  </a:lnTo>
                  <a:lnTo>
                    <a:pt x="1654873" y="41402"/>
                  </a:lnTo>
                  <a:lnTo>
                    <a:pt x="1645704" y="33642"/>
                  </a:lnTo>
                  <a:lnTo>
                    <a:pt x="1615846" y="17856"/>
                  </a:lnTo>
                  <a:lnTo>
                    <a:pt x="1582267" y="8382"/>
                  </a:lnTo>
                  <a:lnTo>
                    <a:pt x="1544967" y="5219"/>
                  </a:lnTo>
                  <a:lnTo>
                    <a:pt x="1429575" y="5219"/>
                  </a:lnTo>
                  <a:lnTo>
                    <a:pt x="1429575" y="401002"/>
                  </a:lnTo>
                  <a:lnTo>
                    <a:pt x="1540268" y="401002"/>
                  </a:lnTo>
                  <a:lnTo>
                    <a:pt x="1579359" y="397852"/>
                  </a:lnTo>
                  <a:lnTo>
                    <a:pt x="1644954" y="372668"/>
                  </a:lnTo>
                  <a:lnTo>
                    <a:pt x="1676349" y="344360"/>
                  </a:lnTo>
                  <a:lnTo>
                    <a:pt x="1692871" y="323227"/>
                  </a:lnTo>
                  <a:lnTo>
                    <a:pt x="1708175" y="291426"/>
                  </a:lnTo>
                  <a:lnTo>
                    <a:pt x="1717344" y="255219"/>
                  </a:lnTo>
                  <a:lnTo>
                    <a:pt x="1720405" y="214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47283" y="369732"/>
            <a:ext cx="1765935" cy="6673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5"/>
              <a:t>A</a:t>
            </a:r>
            <a:r>
              <a:rPr dirty="0" spc="114"/>
              <a:t>G</a:t>
            </a:r>
            <a:r>
              <a:rPr dirty="0" spc="20"/>
              <a:t>E</a:t>
            </a:r>
            <a:r>
              <a:rPr dirty="0" spc="10"/>
              <a:t>N</a:t>
            </a:r>
            <a:r>
              <a:rPr dirty="0" spc="15"/>
              <a:t>D</a:t>
            </a:r>
          </a:p>
        </p:txBody>
      </p:sp>
      <p:sp>
        <p:nvSpPr>
          <p:cNvPr id="25" name="object 25"/>
          <p:cNvSpPr/>
          <p:nvPr/>
        </p:nvSpPr>
        <p:spPr>
          <a:xfrm>
            <a:off x="664029" y="1156242"/>
            <a:ext cx="357505" cy="396240"/>
          </a:xfrm>
          <a:custGeom>
            <a:avLst/>
            <a:gdLst/>
            <a:ahLst/>
            <a:cxnLst/>
            <a:rect l="l" t="t" r="r" b="b"/>
            <a:pathLst>
              <a:path w="357505" h="396240">
                <a:moveTo>
                  <a:pt x="68269" y="395781"/>
                </a:moveTo>
                <a:lnTo>
                  <a:pt x="0" y="395781"/>
                </a:lnTo>
                <a:lnTo>
                  <a:pt x="150898" y="0"/>
                </a:lnTo>
                <a:lnTo>
                  <a:pt x="205722" y="0"/>
                </a:lnTo>
                <a:lnTo>
                  <a:pt x="241280" y="92940"/>
                </a:lnTo>
                <a:lnTo>
                  <a:pt x="178440" y="92940"/>
                </a:lnTo>
                <a:lnTo>
                  <a:pt x="125182" y="239400"/>
                </a:lnTo>
                <a:lnTo>
                  <a:pt x="297313" y="239400"/>
                </a:lnTo>
                <a:lnTo>
                  <a:pt x="319088" y="296313"/>
                </a:lnTo>
                <a:lnTo>
                  <a:pt x="104297" y="296313"/>
                </a:lnTo>
                <a:lnTo>
                  <a:pt x="68269" y="395781"/>
                </a:lnTo>
                <a:close/>
              </a:path>
              <a:path w="357505" h="396240">
                <a:moveTo>
                  <a:pt x="297313" y="239400"/>
                </a:moveTo>
                <a:lnTo>
                  <a:pt x="231699" y="239400"/>
                </a:lnTo>
                <a:lnTo>
                  <a:pt x="178440" y="92940"/>
                </a:lnTo>
                <a:lnTo>
                  <a:pt x="241280" y="92940"/>
                </a:lnTo>
                <a:lnTo>
                  <a:pt x="297313" y="239400"/>
                </a:lnTo>
                <a:close/>
              </a:path>
              <a:path w="357505" h="396240">
                <a:moveTo>
                  <a:pt x="357142" y="395781"/>
                </a:moveTo>
                <a:lnTo>
                  <a:pt x="288612" y="395781"/>
                </a:lnTo>
                <a:lnTo>
                  <a:pt x="252323" y="296313"/>
                </a:lnTo>
                <a:lnTo>
                  <a:pt x="319088" y="296313"/>
                </a:lnTo>
                <a:lnTo>
                  <a:pt x="357142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47283" y="1004653"/>
            <a:ext cx="374650" cy="667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200" spc="65" b="1">
                <a:latin typeface="Roboto Bk"/>
                <a:cs typeface="Roboto Bk"/>
              </a:rPr>
              <a:t>A</a:t>
            </a:r>
            <a:endParaRPr sz="4200">
              <a:latin typeface="Roboto Bk"/>
              <a:cs typeface="Roboto B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8844" y="4047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268797" y="1099220"/>
            <a:ext cx="3573145" cy="3340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8935" indent="-356870">
              <a:lnSpc>
                <a:spcPts val="2915"/>
              </a:lnSpc>
              <a:spcBef>
                <a:spcPts val="105"/>
              </a:spcBef>
              <a:buAutoNum type="arabicPeriod"/>
              <a:tabLst>
                <a:tab pos="369570" algn="l"/>
              </a:tabLst>
            </a:pPr>
            <a:r>
              <a:rPr dirty="0" sz="2450" spc="-5" b="1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dirty="0" sz="2450" spc="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20" b="1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>
              <a:latin typeface="Roboto Bk"/>
              <a:cs typeface="Roboto Bk"/>
            </a:endParaRPr>
          </a:p>
          <a:p>
            <a:pPr marL="368935" indent="-356870">
              <a:lnSpc>
                <a:spcPts val="2895"/>
              </a:lnSpc>
              <a:buAutoNum type="arabicPeriod"/>
              <a:tabLst>
                <a:tab pos="369570" algn="l"/>
              </a:tabLst>
            </a:pPr>
            <a:r>
              <a:rPr dirty="0" sz="2450" spc="-15" b="1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dirty="0" sz="2450" spc="-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15" b="1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>
              <a:latin typeface="Roboto Bk"/>
              <a:cs typeface="Roboto Bk"/>
            </a:endParaRPr>
          </a:p>
          <a:p>
            <a:pPr marL="368935" indent="-356870">
              <a:lnSpc>
                <a:spcPts val="2895"/>
              </a:lnSpc>
              <a:buAutoNum type="arabicPeriod"/>
              <a:tabLst>
                <a:tab pos="369570" algn="l"/>
              </a:tabLst>
            </a:pPr>
            <a:r>
              <a:rPr dirty="0" sz="2450" spc="-10" b="1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dirty="0" sz="2450" spc="-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35" b="1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>
              <a:latin typeface="Roboto Bk"/>
              <a:cs typeface="Roboto Bk"/>
            </a:endParaRPr>
          </a:p>
          <a:p>
            <a:pPr marL="12700" marR="914400">
              <a:lnSpc>
                <a:spcPts val="2890"/>
              </a:lnSpc>
              <a:spcBef>
                <a:spcPts val="114"/>
              </a:spcBef>
              <a:buAutoNum type="arabicPeriod"/>
              <a:tabLst>
                <a:tab pos="369570" algn="l"/>
              </a:tabLst>
            </a:pPr>
            <a:r>
              <a:rPr dirty="0" sz="2450" spc="-45" b="1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dirty="0" sz="2450" spc="-7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35" b="1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dirty="0" sz="2450" spc="-7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20" b="1">
                <a:solidFill>
                  <a:srgbClr val="0D0D0D"/>
                </a:solidFill>
                <a:latin typeface="Roboto Bk"/>
                <a:cs typeface="Roboto Bk"/>
              </a:rPr>
              <a:t>and </a:t>
            </a:r>
            <a:r>
              <a:rPr dirty="0" sz="2450" spc="-59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25" b="1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>
              <a:latin typeface="Roboto Bk"/>
              <a:cs typeface="Roboto Bk"/>
            </a:endParaRPr>
          </a:p>
          <a:p>
            <a:pPr marL="368935" indent="-356870">
              <a:lnSpc>
                <a:spcPts val="2790"/>
              </a:lnSpc>
              <a:buAutoNum type="arabicPeriod"/>
              <a:tabLst>
                <a:tab pos="369570" algn="l"/>
              </a:tabLst>
            </a:pPr>
            <a:r>
              <a:rPr dirty="0" sz="2450" spc="-20" b="1">
                <a:solidFill>
                  <a:srgbClr val="0D0D0D"/>
                </a:solidFill>
                <a:latin typeface="Roboto Bk"/>
                <a:cs typeface="Roboto Bk"/>
              </a:rPr>
              <a:t>Dataset</a:t>
            </a:r>
            <a:r>
              <a:rPr dirty="0" sz="2450" spc="-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20" b="1">
                <a:solidFill>
                  <a:srgbClr val="0D0D0D"/>
                </a:solidFill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368935" indent="-356870">
              <a:lnSpc>
                <a:spcPts val="2895"/>
              </a:lnSpc>
              <a:buAutoNum type="arabicPeriod"/>
              <a:tabLst>
                <a:tab pos="369570" algn="l"/>
              </a:tabLst>
            </a:pPr>
            <a:r>
              <a:rPr dirty="0" sz="2450" spc="-25" b="1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dirty="0" sz="2450" spc="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b="1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>
              <a:latin typeface="Roboto Bk"/>
              <a:cs typeface="Roboto Bk"/>
            </a:endParaRPr>
          </a:p>
          <a:p>
            <a:pPr marL="368935" indent="-356870">
              <a:lnSpc>
                <a:spcPts val="2895"/>
              </a:lnSpc>
              <a:buAutoNum type="arabicPeriod"/>
              <a:tabLst>
                <a:tab pos="369570" algn="l"/>
              </a:tabLst>
            </a:pPr>
            <a:r>
              <a:rPr dirty="0" sz="2450" spc="-40" b="1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dirty="0" sz="2450" spc="-5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20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2450" spc="1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450" spc="-25" b="1">
                <a:solidFill>
                  <a:srgbClr val="0D0D0D"/>
                </a:solidFill>
                <a:latin typeface="Roboto Bk"/>
                <a:cs typeface="Roboto Bk"/>
              </a:rPr>
              <a:t>Discussion</a:t>
            </a:r>
            <a:endParaRPr sz="2450">
              <a:latin typeface="Roboto Bk"/>
              <a:cs typeface="Roboto Bk"/>
            </a:endParaRPr>
          </a:p>
          <a:p>
            <a:pPr marL="368935" indent="-356870">
              <a:lnSpc>
                <a:spcPts val="2915"/>
              </a:lnSpc>
              <a:buAutoNum type="arabicPeriod"/>
              <a:tabLst>
                <a:tab pos="369570" algn="l"/>
              </a:tabLst>
            </a:pPr>
            <a:r>
              <a:rPr dirty="0" sz="2450" spc="-20" b="1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71344" y="1472723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1295" y="609335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82040" y="604773"/>
            <a:ext cx="559435" cy="355600"/>
          </a:xfrm>
          <a:custGeom>
            <a:avLst/>
            <a:gdLst/>
            <a:ahLst/>
            <a:cxnLst/>
            <a:rect l="l" t="t" r="r" b="b"/>
            <a:pathLst>
              <a:path w="559435" h="355600">
                <a:moveTo>
                  <a:pt x="255168" y="339572"/>
                </a:moveTo>
                <a:lnTo>
                  <a:pt x="186893" y="216103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52"/>
                </a:lnTo>
                <a:lnTo>
                  <a:pt x="238290" y="86842"/>
                </a:lnTo>
                <a:lnTo>
                  <a:pt x="222072" y="4721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52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54" y="54368"/>
                </a:lnTo>
                <a:lnTo>
                  <a:pt x="158597" y="63106"/>
                </a:lnTo>
                <a:lnTo>
                  <a:pt x="181787" y="98945"/>
                </a:lnTo>
                <a:lnTo>
                  <a:pt x="182753" y="111252"/>
                </a:lnTo>
                <a:lnTo>
                  <a:pt x="182753" y="17043"/>
                </a:lnTo>
                <a:lnTo>
                  <a:pt x="168922" y="11417"/>
                </a:lnTo>
                <a:lnTo>
                  <a:pt x="144576" y="6286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103"/>
                </a:lnTo>
                <a:lnTo>
                  <a:pt x="124955" y="216103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72"/>
                </a:lnTo>
                <a:close/>
              </a:path>
              <a:path w="559435" h="355600">
                <a:moveTo>
                  <a:pt x="559396" y="164477"/>
                </a:moveTo>
                <a:lnTo>
                  <a:pt x="556691" y="128485"/>
                </a:lnTo>
                <a:lnTo>
                  <a:pt x="549287" y="96456"/>
                </a:lnTo>
                <a:lnTo>
                  <a:pt x="537171" y="68402"/>
                </a:lnTo>
                <a:lnTo>
                  <a:pt x="525119" y="51168"/>
                </a:lnTo>
                <a:lnTo>
                  <a:pt x="520331" y="44310"/>
                </a:lnTo>
                <a:lnTo>
                  <a:pt x="502056" y="27203"/>
                </a:lnTo>
                <a:lnTo>
                  <a:pt x="502056" y="188226"/>
                </a:lnTo>
                <a:lnTo>
                  <a:pt x="500710" y="215201"/>
                </a:lnTo>
                <a:lnTo>
                  <a:pt x="489864" y="258660"/>
                </a:lnTo>
                <a:lnTo>
                  <a:pt x="454202" y="297167"/>
                </a:lnTo>
                <a:lnTo>
                  <a:pt x="419138" y="304507"/>
                </a:lnTo>
                <a:lnTo>
                  <a:pt x="401256" y="302666"/>
                </a:lnTo>
                <a:lnTo>
                  <a:pt x="358482" y="275145"/>
                </a:lnTo>
                <a:lnTo>
                  <a:pt x="341287" y="238747"/>
                </a:lnTo>
                <a:lnTo>
                  <a:pt x="335534" y="188226"/>
                </a:lnTo>
                <a:lnTo>
                  <a:pt x="335648" y="164477"/>
                </a:lnTo>
                <a:lnTo>
                  <a:pt x="341210" y="116700"/>
                </a:lnTo>
                <a:lnTo>
                  <a:pt x="358254" y="80518"/>
                </a:lnTo>
                <a:lnTo>
                  <a:pt x="400812" y="52997"/>
                </a:lnTo>
                <a:lnTo>
                  <a:pt x="418680" y="51168"/>
                </a:lnTo>
                <a:lnTo>
                  <a:pt x="437248" y="52997"/>
                </a:lnTo>
                <a:lnTo>
                  <a:pt x="480009" y="80403"/>
                </a:lnTo>
                <a:lnTo>
                  <a:pt x="496544" y="116611"/>
                </a:lnTo>
                <a:lnTo>
                  <a:pt x="501942" y="164477"/>
                </a:lnTo>
                <a:lnTo>
                  <a:pt x="502056" y="188226"/>
                </a:lnTo>
                <a:lnTo>
                  <a:pt x="502056" y="27203"/>
                </a:lnTo>
                <a:lnTo>
                  <a:pt x="499630" y="24930"/>
                </a:lnTo>
                <a:lnTo>
                  <a:pt x="475792" y="11074"/>
                </a:lnTo>
                <a:lnTo>
                  <a:pt x="448805" y="2768"/>
                </a:lnTo>
                <a:lnTo>
                  <a:pt x="418680" y="0"/>
                </a:lnTo>
                <a:lnTo>
                  <a:pt x="389001" y="2806"/>
                </a:lnTo>
                <a:lnTo>
                  <a:pt x="338289" y="25311"/>
                </a:lnTo>
                <a:lnTo>
                  <a:pt x="300164" y="69519"/>
                </a:lnTo>
                <a:lnTo>
                  <a:pt x="280631" y="130619"/>
                </a:lnTo>
                <a:lnTo>
                  <a:pt x="278193" y="188226"/>
                </a:lnTo>
                <a:lnTo>
                  <a:pt x="280644" y="224917"/>
                </a:lnTo>
                <a:lnTo>
                  <a:pt x="300291" y="286181"/>
                </a:lnTo>
                <a:lnTo>
                  <a:pt x="338607" y="330263"/>
                </a:lnTo>
                <a:lnTo>
                  <a:pt x="389420" y="352640"/>
                </a:lnTo>
                <a:lnTo>
                  <a:pt x="419138" y="355447"/>
                </a:lnTo>
                <a:lnTo>
                  <a:pt x="449503" y="352640"/>
                </a:lnTo>
                <a:lnTo>
                  <a:pt x="500557" y="330200"/>
                </a:lnTo>
                <a:lnTo>
                  <a:pt x="537933" y="286080"/>
                </a:lnTo>
                <a:lnTo>
                  <a:pt x="556996" y="224967"/>
                </a:lnTo>
                <a:lnTo>
                  <a:pt x="559396" y="188226"/>
                </a:lnTo>
                <a:lnTo>
                  <a:pt x="559396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94689" y="609335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4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4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9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4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84298" y="608863"/>
            <a:ext cx="868680" cy="347345"/>
          </a:xfrm>
          <a:custGeom>
            <a:avLst/>
            <a:gdLst/>
            <a:ahLst/>
            <a:cxnLst/>
            <a:rect l="l" t="t" r="r" b="b"/>
            <a:pathLst>
              <a:path w="868680" h="347344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68680" h="347344">
                <a:moveTo>
                  <a:pt x="481203" y="297180"/>
                </a:moveTo>
                <a:lnTo>
                  <a:pt x="313982" y="297180"/>
                </a:lnTo>
                <a:lnTo>
                  <a:pt x="313982" y="193040"/>
                </a:lnTo>
                <a:lnTo>
                  <a:pt x="457898" y="193040"/>
                </a:lnTo>
                <a:lnTo>
                  <a:pt x="457898" y="143510"/>
                </a:lnTo>
                <a:lnTo>
                  <a:pt x="313982" y="143510"/>
                </a:lnTo>
                <a:lnTo>
                  <a:pt x="313982" y="50800"/>
                </a:lnTo>
                <a:lnTo>
                  <a:pt x="478917" y="50800"/>
                </a:lnTo>
                <a:lnTo>
                  <a:pt x="478917" y="0"/>
                </a:lnTo>
                <a:lnTo>
                  <a:pt x="256197" y="0"/>
                </a:lnTo>
                <a:lnTo>
                  <a:pt x="256197" y="50800"/>
                </a:lnTo>
                <a:lnTo>
                  <a:pt x="256197" y="143510"/>
                </a:lnTo>
                <a:lnTo>
                  <a:pt x="256197" y="193040"/>
                </a:lnTo>
                <a:lnTo>
                  <a:pt x="256197" y="297180"/>
                </a:lnTo>
                <a:lnTo>
                  <a:pt x="256197" y="346710"/>
                </a:lnTo>
                <a:lnTo>
                  <a:pt x="481203" y="346710"/>
                </a:lnTo>
                <a:lnTo>
                  <a:pt x="481203" y="297180"/>
                </a:lnTo>
                <a:close/>
              </a:path>
              <a:path w="868680" h="347344">
                <a:moveTo>
                  <a:pt x="868235" y="482"/>
                </a:moveTo>
                <a:lnTo>
                  <a:pt x="800049" y="482"/>
                </a:lnTo>
                <a:lnTo>
                  <a:pt x="695998" y="260096"/>
                </a:lnTo>
                <a:lnTo>
                  <a:pt x="591718" y="482"/>
                </a:lnTo>
                <a:lnTo>
                  <a:pt x="523532" y="482"/>
                </a:lnTo>
                <a:lnTo>
                  <a:pt x="523532" y="346786"/>
                </a:lnTo>
                <a:lnTo>
                  <a:pt x="581088" y="346786"/>
                </a:lnTo>
                <a:lnTo>
                  <a:pt x="581088" y="210070"/>
                </a:lnTo>
                <a:lnTo>
                  <a:pt x="569899" y="70612"/>
                </a:lnTo>
                <a:lnTo>
                  <a:pt x="674522" y="346786"/>
                </a:lnTo>
                <a:lnTo>
                  <a:pt x="717016" y="346786"/>
                </a:lnTo>
                <a:lnTo>
                  <a:pt x="821867" y="71069"/>
                </a:lnTo>
                <a:lnTo>
                  <a:pt x="810666" y="210070"/>
                </a:lnTo>
                <a:lnTo>
                  <a:pt x="810666" y="346786"/>
                </a:lnTo>
                <a:lnTo>
                  <a:pt x="868235" y="346786"/>
                </a:lnTo>
                <a:lnTo>
                  <a:pt x="868235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56064" y="604773"/>
            <a:ext cx="1720850" cy="355600"/>
          </a:xfrm>
          <a:custGeom>
            <a:avLst/>
            <a:gdLst/>
            <a:ahLst/>
            <a:cxnLst/>
            <a:rect l="l" t="t" r="r" b="b"/>
            <a:pathLst>
              <a:path w="1720850" h="355600">
                <a:moveTo>
                  <a:pt x="255384" y="259499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23"/>
                </a:lnTo>
                <a:lnTo>
                  <a:pt x="102311" y="53162"/>
                </a:lnTo>
                <a:lnTo>
                  <a:pt x="130429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69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29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18"/>
                </a:lnTo>
                <a:lnTo>
                  <a:pt x="120726" y="201371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79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16"/>
                </a:lnTo>
                <a:lnTo>
                  <a:pt x="255384" y="259499"/>
                </a:lnTo>
                <a:close/>
              </a:path>
              <a:path w="1720850" h="355600">
                <a:moveTo>
                  <a:pt x="542086" y="4089"/>
                </a:moveTo>
                <a:lnTo>
                  <a:pt x="271386" y="4089"/>
                </a:lnTo>
                <a:lnTo>
                  <a:pt x="271386" y="54889"/>
                </a:lnTo>
                <a:lnTo>
                  <a:pt x="378066" y="54889"/>
                </a:lnTo>
                <a:lnTo>
                  <a:pt x="378066" y="350799"/>
                </a:lnTo>
                <a:lnTo>
                  <a:pt x="435178" y="350799"/>
                </a:lnTo>
                <a:lnTo>
                  <a:pt x="435178" y="54889"/>
                </a:lnTo>
                <a:lnTo>
                  <a:pt x="542086" y="54889"/>
                </a:lnTo>
                <a:lnTo>
                  <a:pt x="542086" y="4089"/>
                </a:lnTo>
                <a:close/>
              </a:path>
              <a:path w="1720850" h="355600">
                <a:moveTo>
                  <a:pt x="836422" y="350875"/>
                </a:moveTo>
                <a:lnTo>
                  <a:pt x="803122" y="263842"/>
                </a:lnTo>
                <a:lnTo>
                  <a:pt x="784072" y="214045"/>
                </a:lnTo>
                <a:lnTo>
                  <a:pt x="735050" y="85890"/>
                </a:lnTo>
                <a:lnTo>
                  <a:pt x="726668" y="63995"/>
                </a:lnTo>
                <a:lnTo>
                  <a:pt x="726668" y="214045"/>
                </a:lnTo>
                <a:lnTo>
                  <a:pt x="633463" y="214045"/>
                </a:lnTo>
                <a:lnTo>
                  <a:pt x="680059" y="85890"/>
                </a:lnTo>
                <a:lnTo>
                  <a:pt x="726668" y="214045"/>
                </a:lnTo>
                <a:lnTo>
                  <a:pt x="726668" y="63995"/>
                </a:lnTo>
                <a:lnTo>
                  <a:pt x="703935" y="4572"/>
                </a:lnTo>
                <a:lnTo>
                  <a:pt x="655967" y="4572"/>
                </a:lnTo>
                <a:lnTo>
                  <a:pt x="523925" y="350875"/>
                </a:lnTo>
                <a:lnTo>
                  <a:pt x="583666" y="350875"/>
                </a:lnTo>
                <a:lnTo>
                  <a:pt x="615188" y="263842"/>
                </a:lnTo>
                <a:lnTo>
                  <a:pt x="744715" y="263842"/>
                </a:lnTo>
                <a:lnTo>
                  <a:pt x="776465" y="350875"/>
                </a:lnTo>
                <a:lnTo>
                  <a:pt x="836422" y="350875"/>
                </a:lnTo>
                <a:close/>
              </a:path>
              <a:path w="1720850" h="355600">
                <a:moveTo>
                  <a:pt x="1073797" y="4089"/>
                </a:moveTo>
                <a:lnTo>
                  <a:pt x="803097" y="4089"/>
                </a:lnTo>
                <a:lnTo>
                  <a:pt x="803097" y="54889"/>
                </a:lnTo>
                <a:lnTo>
                  <a:pt x="909777" y="54889"/>
                </a:lnTo>
                <a:lnTo>
                  <a:pt x="909777" y="350799"/>
                </a:lnTo>
                <a:lnTo>
                  <a:pt x="966889" y="350799"/>
                </a:lnTo>
                <a:lnTo>
                  <a:pt x="966889" y="54889"/>
                </a:lnTo>
                <a:lnTo>
                  <a:pt x="1073797" y="54889"/>
                </a:lnTo>
                <a:lnTo>
                  <a:pt x="1073797" y="4089"/>
                </a:lnTo>
                <a:close/>
              </a:path>
              <a:path w="1720850" h="355600">
                <a:moveTo>
                  <a:pt x="1333766" y="301269"/>
                </a:moveTo>
                <a:lnTo>
                  <a:pt x="1166558" y="301269"/>
                </a:lnTo>
                <a:lnTo>
                  <a:pt x="1166558" y="197129"/>
                </a:lnTo>
                <a:lnTo>
                  <a:pt x="1310474" y="197129"/>
                </a:lnTo>
                <a:lnTo>
                  <a:pt x="1310474" y="147599"/>
                </a:lnTo>
                <a:lnTo>
                  <a:pt x="1166558" y="147599"/>
                </a:lnTo>
                <a:lnTo>
                  <a:pt x="1166558" y="54889"/>
                </a:lnTo>
                <a:lnTo>
                  <a:pt x="1331480" y="54889"/>
                </a:lnTo>
                <a:lnTo>
                  <a:pt x="1331480" y="4089"/>
                </a:lnTo>
                <a:lnTo>
                  <a:pt x="1108760" y="4089"/>
                </a:lnTo>
                <a:lnTo>
                  <a:pt x="1108760" y="54889"/>
                </a:lnTo>
                <a:lnTo>
                  <a:pt x="1108760" y="147599"/>
                </a:lnTo>
                <a:lnTo>
                  <a:pt x="1108760" y="197129"/>
                </a:lnTo>
                <a:lnTo>
                  <a:pt x="1108760" y="301269"/>
                </a:lnTo>
                <a:lnTo>
                  <a:pt x="1108760" y="350799"/>
                </a:lnTo>
                <a:lnTo>
                  <a:pt x="1333766" y="350799"/>
                </a:lnTo>
                <a:lnTo>
                  <a:pt x="1333766" y="301269"/>
                </a:lnTo>
                <a:close/>
              </a:path>
              <a:path w="1720850" h="355600">
                <a:moveTo>
                  <a:pt x="1720799" y="4572"/>
                </a:moveTo>
                <a:lnTo>
                  <a:pt x="1652612" y="4572"/>
                </a:lnTo>
                <a:lnTo>
                  <a:pt x="1548561" y="264185"/>
                </a:lnTo>
                <a:lnTo>
                  <a:pt x="1444282" y="4572"/>
                </a:lnTo>
                <a:lnTo>
                  <a:pt x="1376095" y="4572"/>
                </a:lnTo>
                <a:lnTo>
                  <a:pt x="1376095" y="350875"/>
                </a:lnTo>
                <a:lnTo>
                  <a:pt x="1433664" y="350875"/>
                </a:lnTo>
                <a:lnTo>
                  <a:pt x="1433664" y="214160"/>
                </a:lnTo>
                <a:lnTo>
                  <a:pt x="1422463" y="74701"/>
                </a:lnTo>
                <a:lnTo>
                  <a:pt x="1527086" y="350875"/>
                </a:lnTo>
                <a:lnTo>
                  <a:pt x="1569580" y="350875"/>
                </a:lnTo>
                <a:lnTo>
                  <a:pt x="1674431" y="75158"/>
                </a:lnTo>
                <a:lnTo>
                  <a:pt x="1663242" y="214160"/>
                </a:lnTo>
                <a:lnTo>
                  <a:pt x="1663242" y="350875"/>
                </a:lnTo>
                <a:lnTo>
                  <a:pt x="1720799" y="350875"/>
                </a:lnTo>
                <a:lnTo>
                  <a:pt x="172079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44300" y="608863"/>
            <a:ext cx="537210" cy="347345"/>
          </a:xfrm>
          <a:custGeom>
            <a:avLst/>
            <a:gdLst/>
            <a:ahLst/>
            <a:cxnLst/>
            <a:rect l="l" t="t" r="r" b="b"/>
            <a:pathLst>
              <a:path w="537210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537210" h="347344">
                <a:moveTo>
                  <a:pt x="536892" y="482"/>
                </a:moveTo>
                <a:lnTo>
                  <a:pt x="479552" y="482"/>
                </a:lnTo>
                <a:lnTo>
                  <a:pt x="479552" y="241592"/>
                </a:lnTo>
                <a:lnTo>
                  <a:pt x="321932" y="482"/>
                </a:lnTo>
                <a:lnTo>
                  <a:pt x="267335" y="482"/>
                </a:lnTo>
                <a:lnTo>
                  <a:pt x="267335" y="346786"/>
                </a:lnTo>
                <a:lnTo>
                  <a:pt x="325132" y="346786"/>
                </a:lnTo>
                <a:lnTo>
                  <a:pt x="325132" y="106476"/>
                </a:lnTo>
                <a:lnTo>
                  <a:pt x="482066" y="346786"/>
                </a:lnTo>
                <a:lnTo>
                  <a:pt x="536892" y="346786"/>
                </a:lnTo>
                <a:lnTo>
                  <a:pt x="53689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9989" y="475107"/>
            <a:ext cx="4789805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407285" algn="l"/>
              </a:tabLst>
            </a:pPr>
            <a:r>
              <a:rPr dirty="0" sz="3650" spc="5"/>
              <a:t>PROBLEM	</a:t>
            </a:r>
            <a:r>
              <a:rPr dirty="0" sz="3650" spc="10"/>
              <a:t>STATEMEN</a:t>
            </a:r>
            <a:endParaRPr sz="3650"/>
          </a:p>
        </p:txBody>
      </p:sp>
      <p:grpSp>
        <p:nvGrpSpPr>
          <p:cNvPr id="14" name="object 14"/>
          <p:cNvGrpSpPr/>
          <p:nvPr/>
        </p:nvGrpSpPr>
        <p:grpSpPr>
          <a:xfrm>
            <a:off x="499961" y="1154954"/>
            <a:ext cx="5073015" cy="2120900"/>
            <a:chOff x="499961" y="1154954"/>
            <a:chExt cx="5073015" cy="2120900"/>
          </a:xfrm>
        </p:grpSpPr>
        <p:sp>
          <p:nvSpPr>
            <p:cNvPr id="15" name="object 15"/>
            <p:cNvSpPr/>
            <p:nvPr/>
          </p:nvSpPr>
          <p:spPr>
            <a:xfrm>
              <a:off x="754100" y="1154963"/>
              <a:ext cx="271145" cy="346710"/>
            </a:xfrm>
            <a:custGeom>
              <a:avLst/>
              <a:gdLst/>
              <a:ahLst/>
              <a:cxnLst/>
              <a:rect l="l" t="t" r="r" b="b"/>
              <a:pathLst>
                <a:path w="271144" h="346709">
                  <a:moveTo>
                    <a:pt x="27070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106680" y="49530"/>
                  </a:lnTo>
                  <a:lnTo>
                    <a:pt x="106680" y="346710"/>
                  </a:lnTo>
                  <a:lnTo>
                    <a:pt x="163791" y="346710"/>
                  </a:lnTo>
                  <a:lnTo>
                    <a:pt x="163791" y="49530"/>
                  </a:lnTo>
                  <a:lnTo>
                    <a:pt x="270700" y="49530"/>
                  </a:lnTo>
                  <a:lnTo>
                    <a:pt x="270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961" y="1414105"/>
              <a:ext cx="2542902" cy="8714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1005" y="1448088"/>
              <a:ext cx="1790935" cy="83746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46095" y="1458661"/>
              <a:ext cx="36830" cy="200660"/>
            </a:xfrm>
            <a:custGeom>
              <a:avLst/>
              <a:gdLst/>
              <a:ahLst/>
              <a:cxnLst/>
              <a:rect l="l" t="t" r="r" b="b"/>
              <a:pathLst>
                <a:path w="36829" h="200660">
                  <a:moveTo>
                    <a:pt x="23887" y="35374"/>
                  </a:moveTo>
                  <a:lnTo>
                    <a:pt x="12270" y="35374"/>
                  </a:lnTo>
                  <a:lnTo>
                    <a:pt x="7766" y="33656"/>
                  </a:lnTo>
                  <a:lnTo>
                    <a:pt x="4633" y="30218"/>
                  </a:lnTo>
                  <a:lnTo>
                    <a:pt x="1544" y="26737"/>
                  </a:lnTo>
                  <a:lnTo>
                    <a:pt x="16" y="22669"/>
                  </a:lnTo>
                  <a:lnTo>
                    <a:pt x="0" y="12966"/>
                  </a:lnTo>
                  <a:lnTo>
                    <a:pt x="1544" y="8767"/>
                  </a:lnTo>
                  <a:lnTo>
                    <a:pt x="7766" y="1762"/>
                  </a:lnTo>
                  <a:lnTo>
                    <a:pt x="12270" y="0"/>
                  </a:lnTo>
                  <a:lnTo>
                    <a:pt x="23887" y="0"/>
                  </a:lnTo>
                  <a:lnTo>
                    <a:pt x="28369" y="1762"/>
                  </a:lnTo>
                  <a:lnTo>
                    <a:pt x="31589" y="5286"/>
                  </a:lnTo>
                  <a:lnTo>
                    <a:pt x="34809" y="8767"/>
                  </a:lnTo>
                  <a:lnTo>
                    <a:pt x="36419" y="12966"/>
                  </a:lnTo>
                  <a:lnTo>
                    <a:pt x="36419" y="22669"/>
                  </a:lnTo>
                  <a:lnTo>
                    <a:pt x="34809" y="26781"/>
                  </a:lnTo>
                  <a:lnTo>
                    <a:pt x="28369" y="33656"/>
                  </a:lnTo>
                  <a:lnTo>
                    <a:pt x="23887" y="35374"/>
                  </a:lnTo>
                  <a:close/>
                </a:path>
                <a:path w="36829" h="200660">
                  <a:moveTo>
                    <a:pt x="33938" y="200501"/>
                  </a:moveTo>
                  <a:lnTo>
                    <a:pt x="1827" y="200501"/>
                  </a:lnTo>
                  <a:lnTo>
                    <a:pt x="1827" y="51430"/>
                  </a:lnTo>
                  <a:lnTo>
                    <a:pt x="33938" y="51430"/>
                  </a:lnTo>
                  <a:lnTo>
                    <a:pt x="33938" y="200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6794" y="1507481"/>
              <a:ext cx="120222" cy="15429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14224" y="1762720"/>
              <a:ext cx="32384" cy="208915"/>
            </a:xfrm>
            <a:custGeom>
              <a:avLst/>
              <a:gdLst/>
              <a:ahLst/>
              <a:cxnLst/>
              <a:rect l="l" t="t" r="r" b="b"/>
              <a:pathLst>
                <a:path w="32385" h="208914">
                  <a:moveTo>
                    <a:pt x="32111" y="208333"/>
                  </a:moveTo>
                  <a:lnTo>
                    <a:pt x="0" y="208333"/>
                  </a:lnTo>
                  <a:lnTo>
                    <a:pt x="0" y="0"/>
                  </a:lnTo>
                  <a:lnTo>
                    <a:pt x="32111" y="0"/>
                  </a:lnTo>
                  <a:lnTo>
                    <a:pt x="32111" y="208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3992" y="2099543"/>
              <a:ext cx="3838546" cy="11216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1" y="2394334"/>
              <a:ext cx="1219759" cy="2562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8223" y="2755048"/>
              <a:ext cx="361950" cy="206375"/>
            </a:xfrm>
            <a:custGeom>
              <a:avLst/>
              <a:gdLst/>
              <a:ahLst/>
              <a:cxnLst/>
              <a:rect l="l" t="t" r="r" b="b"/>
              <a:pathLst>
                <a:path w="361950" h="206375">
                  <a:moveTo>
                    <a:pt x="127279" y="75971"/>
                  </a:moveTo>
                  <a:lnTo>
                    <a:pt x="118719" y="32562"/>
                  </a:lnTo>
                  <a:lnTo>
                    <a:pt x="95161" y="6388"/>
                  </a:lnTo>
                  <a:lnTo>
                    <a:pt x="95161" y="75971"/>
                  </a:lnTo>
                  <a:lnTo>
                    <a:pt x="95161" y="78714"/>
                  </a:lnTo>
                  <a:lnTo>
                    <a:pt x="82257" y="118770"/>
                  </a:lnTo>
                  <a:lnTo>
                    <a:pt x="61353" y="126619"/>
                  </a:lnTo>
                  <a:lnTo>
                    <a:pt x="52108" y="125603"/>
                  </a:lnTo>
                  <a:lnTo>
                    <a:pt x="44157" y="122542"/>
                  </a:lnTo>
                  <a:lnTo>
                    <a:pt x="37490" y="117436"/>
                  </a:lnTo>
                  <a:lnTo>
                    <a:pt x="32118" y="110299"/>
                  </a:lnTo>
                  <a:lnTo>
                    <a:pt x="32118" y="44780"/>
                  </a:lnTo>
                  <a:lnTo>
                    <a:pt x="37426" y="37528"/>
                  </a:lnTo>
                  <a:lnTo>
                    <a:pt x="44030" y="32346"/>
                  </a:lnTo>
                  <a:lnTo>
                    <a:pt x="51917" y="29235"/>
                  </a:lnTo>
                  <a:lnTo>
                    <a:pt x="61099" y="28194"/>
                  </a:lnTo>
                  <a:lnTo>
                    <a:pt x="69316" y="29070"/>
                  </a:lnTo>
                  <a:lnTo>
                    <a:pt x="94653" y="66370"/>
                  </a:lnTo>
                  <a:lnTo>
                    <a:pt x="95161" y="75971"/>
                  </a:lnTo>
                  <a:lnTo>
                    <a:pt x="95161" y="6388"/>
                  </a:lnTo>
                  <a:lnTo>
                    <a:pt x="93522" y="5308"/>
                  </a:lnTo>
                  <a:lnTo>
                    <a:pt x="81686" y="1333"/>
                  </a:lnTo>
                  <a:lnTo>
                    <a:pt x="68148" y="0"/>
                  </a:lnTo>
                  <a:lnTo>
                    <a:pt x="55359" y="749"/>
                  </a:lnTo>
                  <a:lnTo>
                    <a:pt x="44831" y="3009"/>
                  </a:lnTo>
                  <a:lnTo>
                    <a:pt x="36537" y="6756"/>
                  </a:lnTo>
                  <a:lnTo>
                    <a:pt x="30480" y="12014"/>
                  </a:lnTo>
                  <a:lnTo>
                    <a:pt x="29768" y="2616"/>
                  </a:lnTo>
                  <a:lnTo>
                    <a:pt x="0" y="2616"/>
                  </a:lnTo>
                  <a:lnTo>
                    <a:pt x="0" y="205981"/>
                  </a:lnTo>
                  <a:lnTo>
                    <a:pt x="32118" y="205981"/>
                  </a:lnTo>
                  <a:lnTo>
                    <a:pt x="32118" y="144183"/>
                  </a:lnTo>
                  <a:lnTo>
                    <a:pt x="37871" y="148602"/>
                  </a:lnTo>
                  <a:lnTo>
                    <a:pt x="45859" y="151765"/>
                  </a:lnTo>
                  <a:lnTo>
                    <a:pt x="56083" y="153657"/>
                  </a:lnTo>
                  <a:lnTo>
                    <a:pt x="68541" y="154292"/>
                  </a:lnTo>
                  <a:lnTo>
                    <a:pt x="81851" y="152946"/>
                  </a:lnTo>
                  <a:lnTo>
                    <a:pt x="115493" y="126619"/>
                  </a:lnTo>
                  <a:lnTo>
                    <a:pt x="127279" y="78714"/>
                  </a:lnTo>
                  <a:lnTo>
                    <a:pt x="127279" y="75971"/>
                  </a:lnTo>
                  <a:close/>
                </a:path>
                <a:path w="361950" h="206375">
                  <a:moveTo>
                    <a:pt x="221043" y="3263"/>
                  </a:moveTo>
                  <a:lnTo>
                    <a:pt x="216395" y="1092"/>
                  </a:lnTo>
                  <a:lnTo>
                    <a:pt x="211518" y="0"/>
                  </a:lnTo>
                  <a:lnTo>
                    <a:pt x="206425" y="0"/>
                  </a:lnTo>
                  <a:lnTo>
                    <a:pt x="195516" y="596"/>
                  </a:lnTo>
                  <a:lnTo>
                    <a:pt x="186880" y="2400"/>
                  </a:lnTo>
                  <a:lnTo>
                    <a:pt x="180505" y="5397"/>
                  </a:lnTo>
                  <a:lnTo>
                    <a:pt x="176403" y="9601"/>
                  </a:lnTo>
                  <a:lnTo>
                    <a:pt x="176136" y="2616"/>
                  </a:lnTo>
                  <a:lnTo>
                    <a:pt x="144945" y="2616"/>
                  </a:lnTo>
                  <a:lnTo>
                    <a:pt x="144945" y="151688"/>
                  </a:lnTo>
                  <a:lnTo>
                    <a:pt x="176923" y="151688"/>
                  </a:lnTo>
                  <a:lnTo>
                    <a:pt x="176923" y="48298"/>
                  </a:lnTo>
                  <a:lnTo>
                    <a:pt x="181432" y="40767"/>
                  </a:lnTo>
                  <a:lnTo>
                    <a:pt x="187655" y="35382"/>
                  </a:lnTo>
                  <a:lnTo>
                    <a:pt x="195592" y="32143"/>
                  </a:lnTo>
                  <a:lnTo>
                    <a:pt x="205244" y="31064"/>
                  </a:lnTo>
                  <a:lnTo>
                    <a:pt x="209257" y="31064"/>
                  </a:lnTo>
                  <a:lnTo>
                    <a:pt x="214477" y="31699"/>
                  </a:lnTo>
                  <a:lnTo>
                    <a:pt x="220916" y="32956"/>
                  </a:lnTo>
                  <a:lnTo>
                    <a:pt x="221043" y="3263"/>
                  </a:lnTo>
                  <a:close/>
                </a:path>
                <a:path w="361950" h="206375">
                  <a:moveTo>
                    <a:pt x="361454" y="74409"/>
                  </a:moveTo>
                  <a:lnTo>
                    <a:pt x="350812" y="32753"/>
                  </a:lnTo>
                  <a:lnTo>
                    <a:pt x="329349" y="10045"/>
                  </a:lnTo>
                  <a:lnTo>
                    <a:pt x="329349" y="79108"/>
                  </a:lnTo>
                  <a:lnTo>
                    <a:pt x="328714" y="88646"/>
                  </a:lnTo>
                  <a:lnTo>
                    <a:pt x="308813" y="123164"/>
                  </a:lnTo>
                  <a:lnTo>
                    <a:pt x="293319" y="126619"/>
                  </a:lnTo>
                  <a:lnTo>
                    <a:pt x="284835" y="125742"/>
                  </a:lnTo>
                  <a:lnTo>
                    <a:pt x="259295" y="97104"/>
                  </a:lnTo>
                  <a:lnTo>
                    <a:pt x="257048" y="79108"/>
                  </a:lnTo>
                  <a:lnTo>
                    <a:pt x="257111" y="74409"/>
                  </a:lnTo>
                  <a:lnTo>
                    <a:pt x="271208" y="35674"/>
                  </a:lnTo>
                  <a:lnTo>
                    <a:pt x="293052" y="27673"/>
                  </a:lnTo>
                  <a:lnTo>
                    <a:pt x="301485" y="28562"/>
                  </a:lnTo>
                  <a:lnTo>
                    <a:pt x="327050" y="57467"/>
                  </a:lnTo>
                  <a:lnTo>
                    <a:pt x="329349" y="79108"/>
                  </a:lnTo>
                  <a:lnTo>
                    <a:pt x="329349" y="10045"/>
                  </a:lnTo>
                  <a:lnTo>
                    <a:pt x="321221" y="5359"/>
                  </a:lnTo>
                  <a:lnTo>
                    <a:pt x="307962" y="1346"/>
                  </a:lnTo>
                  <a:lnTo>
                    <a:pt x="293052" y="0"/>
                  </a:lnTo>
                  <a:lnTo>
                    <a:pt x="278155" y="1358"/>
                  </a:lnTo>
                  <a:lnTo>
                    <a:pt x="243319" y="21805"/>
                  </a:lnTo>
                  <a:lnTo>
                    <a:pt x="226187" y="60299"/>
                  </a:lnTo>
                  <a:lnTo>
                    <a:pt x="225082" y="79108"/>
                  </a:lnTo>
                  <a:lnTo>
                    <a:pt x="226199" y="94119"/>
                  </a:lnTo>
                  <a:lnTo>
                    <a:pt x="243382" y="132562"/>
                  </a:lnTo>
                  <a:lnTo>
                    <a:pt x="278345" y="152933"/>
                  </a:lnTo>
                  <a:lnTo>
                    <a:pt x="293319" y="154292"/>
                  </a:lnTo>
                  <a:lnTo>
                    <a:pt x="308229" y="152933"/>
                  </a:lnTo>
                  <a:lnTo>
                    <a:pt x="321500" y="148856"/>
                  </a:lnTo>
                  <a:lnTo>
                    <a:pt x="333121" y="142074"/>
                  </a:lnTo>
                  <a:lnTo>
                    <a:pt x="343115" y="132562"/>
                  </a:lnTo>
                  <a:lnTo>
                    <a:pt x="347256" y="126619"/>
                  </a:lnTo>
                  <a:lnTo>
                    <a:pt x="351142" y="121043"/>
                  </a:lnTo>
                  <a:lnTo>
                    <a:pt x="356870" y="108229"/>
                  </a:lnTo>
                  <a:lnTo>
                    <a:pt x="360311" y="94119"/>
                  </a:lnTo>
                  <a:lnTo>
                    <a:pt x="361429" y="79108"/>
                  </a:lnTo>
                  <a:lnTo>
                    <a:pt x="361454" y="744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5358" y="2755044"/>
              <a:ext cx="205983" cy="15168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39405" y="2698394"/>
              <a:ext cx="415290" cy="265430"/>
            </a:xfrm>
            <a:custGeom>
              <a:avLst/>
              <a:gdLst/>
              <a:ahLst/>
              <a:cxnLst/>
              <a:rect l="l" t="t" r="r" b="b"/>
              <a:pathLst>
                <a:path w="415290" h="265430">
                  <a:moveTo>
                    <a:pt x="127266" y="132626"/>
                  </a:moveTo>
                  <a:lnTo>
                    <a:pt x="118706" y="89217"/>
                  </a:lnTo>
                  <a:lnTo>
                    <a:pt x="95148" y="63042"/>
                  </a:lnTo>
                  <a:lnTo>
                    <a:pt x="95148" y="132626"/>
                  </a:lnTo>
                  <a:lnTo>
                    <a:pt x="95148" y="135369"/>
                  </a:lnTo>
                  <a:lnTo>
                    <a:pt x="82245" y="175425"/>
                  </a:lnTo>
                  <a:lnTo>
                    <a:pt x="61341" y="183273"/>
                  </a:lnTo>
                  <a:lnTo>
                    <a:pt x="52108" y="182257"/>
                  </a:lnTo>
                  <a:lnTo>
                    <a:pt x="44145" y="179197"/>
                  </a:lnTo>
                  <a:lnTo>
                    <a:pt x="37477" y="174091"/>
                  </a:lnTo>
                  <a:lnTo>
                    <a:pt x="32105" y="166954"/>
                  </a:lnTo>
                  <a:lnTo>
                    <a:pt x="32105" y="101434"/>
                  </a:lnTo>
                  <a:lnTo>
                    <a:pt x="37414" y="94183"/>
                  </a:lnTo>
                  <a:lnTo>
                    <a:pt x="44018" y="89001"/>
                  </a:lnTo>
                  <a:lnTo>
                    <a:pt x="51904" y="85890"/>
                  </a:lnTo>
                  <a:lnTo>
                    <a:pt x="61087" y="84848"/>
                  </a:lnTo>
                  <a:lnTo>
                    <a:pt x="69303" y="85725"/>
                  </a:lnTo>
                  <a:lnTo>
                    <a:pt x="94640" y="123024"/>
                  </a:lnTo>
                  <a:lnTo>
                    <a:pt x="95148" y="132626"/>
                  </a:lnTo>
                  <a:lnTo>
                    <a:pt x="95148" y="63042"/>
                  </a:lnTo>
                  <a:lnTo>
                    <a:pt x="93510" y="61963"/>
                  </a:lnTo>
                  <a:lnTo>
                    <a:pt x="81673" y="57988"/>
                  </a:lnTo>
                  <a:lnTo>
                    <a:pt x="68135" y="56654"/>
                  </a:lnTo>
                  <a:lnTo>
                    <a:pt x="55359" y="57404"/>
                  </a:lnTo>
                  <a:lnTo>
                    <a:pt x="44818" y="59664"/>
                  </a:lnTo>
                  <a:lnTo>
                    <a:pt x="36525" y="63411"/>
                  </a:lnTo>
                  <a:lnTo>
                    <a:pt x="30480" y="68668"/>
                  </a:lnTo>
                  <a:lnTo>
                    <a:pt x="29756" y="59270"/>
                  </a:lnTo>
                  <a:lnTo>
                    <a:pt x="0" y="59270"/>
                  </a:lnTo>
                  <a:lnTo>
                    <a:pt x="0" y="262636"/>
                  </a:lnTo>
                  <a:lnTo>
                    <a:pt x="32105" y="262636"/>
                  </a:lnTo>
                  <a:lnTo>
                    <a:pt x="32105" y="200837"/>
                  </a:lnTo>
                  <a:lnTo>
                    <a:pt x="37858" y="205257"/>
                  </a:lnTo>
                  <a:lnTo>
                    <a:pt x="45847" y="208419"/>
                  </a:lnTo>
                  <a:lnTo>
                    <a:pt x="56070" y="210312"/>
                  </a:lnTo>
                  <a:lnTo>
                    <a:pt x="68529" y="210947"/>
                  </a:lnTo>
                  <a:lnTo>
                    <a:pt x="81838" y="209600"/>
                  </a:lnTo>
                  <a:lnTo>
                    <a:pt x="115481" y="183273"/>
                  </a:lnTo>
                  <a:lnTo>
                    <a:pt x="127266" y="135369"/>
                  </a:lnTo>
                  <a:lnTo>
                    <a:pt x="127266" y="132626"/>
                  </a:lnTo>
                  <a:close/>
                </a:path>
                <a:path w="415290" h="265430">
                  <a:moveTo>
                    <a:pt x="212547" y="207289"/>
                  </a:moveTo>
                  <a:lnTo>
                    <a:pt x="212420" y="179819"/>
                  </a:lnTo>
                  <a:lnTo>
                    <a:pt x="204978" y="181508"/>
                  </a:lnTo>
                  <a:lnTo>
                    <a:pt x="199885" y="182359"/>
                  </a:lnTo>
                  <a:lnTo>
                    <a:pt x="193840" y="182359"/>
                  </a:lnTo>
                  <a:lnTo>
                    <a:pt x="191071" y="181660"/>
                  </a:lnTo>
                  <a:lnTo>
                    <a:pt x="186639" y="178841"/>
                  </a:lnTo>
                  <a:lnTo>
                    <a:pt x="185534" y="175221"/>
                  </a:lnTo>
                  <a:lnTo>
                    <a:pt x="185534" y="85636"/>
                  </a:lnTo>
                  <a:lnTo>
                    <a:pt x="211899" y="85636"/>
                  </a:lnTo>
                  <a:lnTo>
                    <a:pt x="211899" y="59270"/>
                  </a:lnTo>
                  <a:lnTo>
                    <a:pt x="185534" y="59270"/>
                  </a:lnTo>
                  <a:lnTo>
                    <a:pt x="185534" y="24942"/>
                  </a:lnTo>
                  <a:lnTo>
                    <a:pt x="153543" y="24942"/>
                  </a:lnTo>
                  <a:lnTo>
                    <a:pt x="153543" y="59270"/>
                  </a:lnTo>
                  <a:lnTo>
                    <a:pt x="127698" y="59270"/>
                  </a:lnTo>
                  <a:lnTo>
                    <a:pt x="127698" y="85636"/>
                  </a:lnTo>
                  <a:lnTo>
                    <a:pt x="153543" y="85636"/>
                  </a:lnTo>
                  <a:lnTo>
                    <a:pt x="153543" y="169303"/>
                  </a:lnTo>
                  <a:lnTo>
                    <a:pt x="154216" y="179971"/>
                  </a:lnTo>
                  <a:lnTo>
                    <a:pt x="182778" y="210375"/>
                  </a:lnTo>
                  <a:lnTo>
                    <a:pt x="189966" y="210947"/>
                  </a:lnTo>
                  <a:lnTo>
                    <a:pt x="197319" y="210947"/>
                  </a:lnTo>
                  <a:lnTo>
                    <a:pt x="204851" y="209727"/>
                  </a:lnTo>
                  <a:lnTo>
                    <a:pt x="212547" y="207289"/>
                  </a:lnTo>
                  <a:close/>
                </a:path>
                <a:path w="415290" h="265430">
                  <a:moveTo>
                    <a:pt x="268109" y="0"/>
                  </a:moveTo>
                  <a:lnTo>
                    <a:pt x="236004" y="0"/>
                  </a:lnTo>
                  <a:lnTo>
                    <a:pt x="236004" y="208343"/>
                  </a:lnTo>
                  <a:lnTo>
                    <a:pt x="268109" y="208343"/>
                  </a:lnTo>
                  <a:lnTo>
                    <a:pt x="268109" y="0"/>
                  </a:lnTo>
                  <a:close/>
                </a:path>
                <a:path w="415290" h="265430">
                  <a:moveTo>
                    <a:pt x="415099" y="59270"/>
                  </a:moveTo>
                  <a:lnTo>
                    <a:pt x="380898" y="59270"/>
                  </a:lnTo>
                  <a:lnTo>
                    <a:pt x="350875" y="156121"/>
                  </a:lnTo>
                  <a:lnTo>
                    <a:pt x="318439" y="59270"/>
                  </a:lnTo>
                  <a:lnTo>
                    <a:pt x="283718" y="59270"/>
                  </a:lnTo>
                  <a:lnTo>
                    <a:pt x="335470" y="202857"/>
                  </a:lnTo>
                  <a:lnTo>
                    <a:pt x="330708" y="215912"/>
                  </a:lnTo>
                  <a:lnTo>
                    <a:pt x="328002" y="223875"/>
                  </a:lnTo>
                  <a:lnTo>
                    <a:pt x="324700" y="229273"/>
                  </a:lnTo>
                  <a:lnTo>
                    <a:pt x="316865" y="234962"/>
                  </a:lnTo>
                  <a:lnTo>
                    <a:pt x="311277" y="236397"/>
                  </a:lnTo>
                  <a:lnTo>
                    <a:pt x="304012" y="236397"/>
                  </a:lnTo>
                  <a:lnTo>
                    <a:pt x="293433" y="235559"/>
                  </a:lnTo>
                  <a:lnTo>
                    <a:pt x="293573" y="262115"/>
                  </a:lnTo>
                  <a:lnTo>
                    <a:pt x="299656" y="264299"/>
                  </a:lnTo>
                  <a:lnTo>
                    <a:pt x="305511" y="265379"/>
                  </a:lnTo>
                  <a:lnTo>
                    <a:pt x="315302" y="265252"/>
                  </a:lnTo>
                  <a:lnTo>
                    <a:pt x="328358" y="262089"/>
                  </a:lnTo>
                  <a:lnTo>
                    <a:pt x="339598" y="254749"/>
                  </a:lnTo>
                  <a:lnTo>
                    <a:pt x="349021" y="243217"/>
                  </a:lnTo>
                  <a:lnTo>
                    <a:pt x="356616" y="227520"/>
                  </a:lnTo>
                  <a:lnTo>
                    <a:pt x="415099" y="59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386" y="2755044"/>
              <a:ext cx="127075" cy="1542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0397" y="2755044"/>
              <a:ext cx="124282" cy="1542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19264" y="2755044"/>
              <a:ext cx="118917" cy="1516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2100" y="3066935"/>
              <a:ext cx="127662" cy="1542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911" y="3066935"/>
              <a:ext cx="205983" cy="15168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6960" y="3066935"/>
              <a:ext cx="127271" cy="20598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43851" y="3010293"/>
              <a:ext cx="606425" cy="265430"/>
            </a:xfrm>
            <a:custGeom>
              <a:avLst/>
              <a:gdLst/>
              <a:ahLst/>
              <a:cxnLst/>
              <a:rect l="l" t="t" r="r" b="b"/>
              <a:pathLst>
                <a:path w="606425" h="265429">
                  <a:moveTo>
                    <a:pt x="32105" y="0"/>
                  </a:moveTo>
                  <a:lnTo>
                    <a:pt x="0" y="0"/>
                  </a:lnTo>
                  <a:lnTo>
                    <a:pt x="0" y="208330"/>
                  </a:lnTo>
                  <a:lnTo>
                    <a:pt x="32105" y="208330"/>
                  </a:lnTo>
                  <a:lnTo>
                    <a:pt x="32105" y="0"/>
                  </a:lnTo>
                  <a:close/>
                </a:path>
                <a:path w="606425" h="265429">
                  <a:moveTo>
                    <a:pt x="194881" y="131051"/>
                  </a:moveTo>
                  <a:lnTo>
                    <a:pt x="193573" y="115900"/>
                  </a:lnTo>
                  <a:lnTo>
                    <a:pt x="190030" y="102006"/>
                  </a:lnTo>
                  <a:lnTo>
                    <a:pt x="184238" y="89395"/>
                  </a:lnTo>
                  <a:lnTo>
                    <a:pt x="180644" y="84328"/>
                  </a:lnTo>
                  <a:lnTo>
                    <a:pt x="176225" y="78054"/>
                  </a:lnTo>
                  <a:lnTo>
                    <a:pt x="166255" y="68694"/>
                  </a:lnTo>
                  <a:lnTo>
                    <a:pt x="162775" y="66700"/>
                  </a:lnTo>
                  <a:lnTo>
                    <a:pt x="162775" y="135750"/>
                  </a:lnTo>
                  <a:lnTo>
                    <a:pt x="162140" y="145300"/>
                  </a:lnTo>
                  <a:lnTo>
                    <a:pt x="142252" y="179806"/>
                  </a:lnTo>
                  <a:lnTo>
                    <a:pt x="126746" y="183261"/>
                  </a:lnTo>
                  <a:lnTo>
                    <a:pt x="118262" y="182384"/>
                  </a:lnTo>
                  <a:lnTo>
                    <a:pt x="92722" y="153746"/>
                  </a:lnTo>
                  <a:lnTo>
                    <a:pt x="90487" y="135750"/>
                  </a:lnTo>
                  <a:lnTo>
                    <a:pt x="90538" y="131051"/>
                  </a:lnTo>
                  <a:lnTo>
                    <a:pt x="104648" y="92329"/>
                  </a:lnTo>
                  <a:lnTo>
                    <a:pt x="126492" y="84328"/>
                  </a:lnTo>
                  <a:lnTo>
                    <a:pt x="134912" y="85217"/>
                  </a:lnTo>
                  <a:lnTo>
                    <a:pt x="160477" y="114122"/>
                  </a:lnTo>
                  <a:lnTo>
                    <a:pt x="162775" y="135750"/>
                  </a:lnTo>
                  <a:lnTo>
                    <a:pt x="162775" y="66700"/>
                  </a:lnTo>
                  <a:lnTo>
                    <a:pt x="154647" y="62001"/>
                  </a:lnTo>
                  <a:lnTo>
                    <a:pt x="141389" y="57988"/>
                  </a:lnTo>
                  <a:lnTo>
                    <a:pt x="126492" y="56654"/>
                  </a:lnTo>
                  <a:lnTo>
                    <a:pt x="111582" y="58013"/>
                  </a:lnTo>
                  <a:lnTo>
                    <a:pt x="76758" y="78447"/>
                  </a:lnTo>
                  <a:lnTo>
                    <a:pt x="59613" y="116941"/>
                  </a:lnTo>
                  <a:lnTo>
                    <a:pt x="58508" y="135750"/>
                  </a:lnTo>
                  <a:lnTo>
                    <a:pt x="59626" y="150761"/>
                  </a:lnTo>
                  <a:lnTo>
                    <a:pt x="76822" y="189204"/>
                  </a:lnTo>
                  <a:lnTo>
                    <a:pt x="111785" y="209588"/>
                  </a:lnTo>
                  <a:lnTo>
                    <a:pt x="126746" y="210934"/>
                  </a:lnTo>
                  <a:lnTo>
                    <a:pt x="141655" y="209588"/>
                  </a:lnTo>
                  <a:lnTo>
                    <a:pt x="154927" y="205511"/>
                  </a:lnTo>
                  <a:lnTo>
                    <a:pt x="166560" y="198716"/>
                  </a:lnTo>
                  <a:lnTo>
                    <a:pt x="176542" y="189204"/>
                  </a:lnTo>
                  <a:lnTo>
                    <a:pt x="180682" y="183261"/>
                  </a:lnTo>
                  <a:lnTo>
                    <a:pt x="184569" y="177685"/>
                  </a:lnTo>
                  <a:lnTo>
                    <a:pt x="190296" y="164884"/>
                  </a:lnTo>
                  <a:lnTo>
                    <a:pt x="193738" y="150761"/>
                  </a:lnTo>
                  <a:lnTo>
                    <a:pt x="194856" y="135750"/>
                  </a:lnTo>
                  <a:lnTo>
                    <a:pt x="194881" y="131051"/>
                  </a:lnTo>
                  <a:close/>
                </a:path>
                <a:path w="606425" h="265429">
                  <a:moveTo>
                    <a:pt x="333082" y="59258"/>
                  </a:moveTo>
                  <a:lnTo>
                    <a:pt x="298881" y="59258"/>
                  </a:lnTo>
                  <a:lnTo>
                    <a:pt x="268859" y="156121"/>
                  </a:lnTo>
                  <a:lnTo>
                    <a:pt x="236423" y="59258"/>
                  </a:lnTo>
                  <a:lnTo>
                    <a:pt x="201701" y="59258"/>
                  </a:lnTo>
                  <a:lnTo>
                    <a:pt x="253453" y="202844"/>
                  </a:lnTo>
                  <a:lnTo>
                    <a:pt x="248691" y="215900"/>
                  </a:lnTo>
                  <a:lnTo>
                    <a:pt x="245986" y="223862"/>
                  </a:lnTo>
                  <a:lnTo>
                    <a:pt x="242684" y="229260"/>
                  </a:lnTo>
                  <a:lnTo>
                    <a:pt x="234848" y="234962"/>
                  </a:lnTo>
                  <a:lnTo>
                    <a:pt x="229260" y="236397"/>
                  </a:lnTo>
                  <a:lnTo>
                    <a:pt x="221996" y="236397"/>
                  </a:lnTo>
                  <a:lnTo>
                    <a:pt x="211416" y="235546"/>
                  </a:lnTo>
                  <a:lnTo>
                    <a:pt x="211556" y="262115"/>
                  </a:lnTo>
                  <a:lnTo>
                    <a:pt x="217639" y="264287"/>
                  </a:lnTo>
                  <a:lnTo>
                    <a:pt x="223494" y="265379"/>
                  </a:lnTo>
                  <a:lnTo>
                    <a:pt x="233286" y="265239"/>
                  </a:lnTo>
                  <a:lnTo>
                    <a:pt x="246341" y="262077"/>
                  </a:lnTo>
                  <a:lnTo>
                    <a:pt x="257581" y="254736"/>
                  </a:lnTo>
                  <a:lnTo>
                    <a:pt x="267004" y="243217"/>
                  </a:lnTo>
                  <a:lnTo>
                    <a:pt x="274599" y="227520"/>
                  </a:lnTo>
                  <a:lnTo>
                    <a:pt x="333082" y="59258"/>
                  </a:lnTo>
                  <a:close/>
                </a:path>
                <a:path w="606425" h="265429">
                  <a:moveTo>
                    <a:pt x="461086" y="129743"/>
                  </a:moveTo>
                  <a:lnTo>
                    <a:pt x="452716" y="88950"/>
                  </a:lnTo>
                  <a:lnTo>
                    <a:pt x="429094" y="63220"/>
                  </a:lnTo>
                  <a:lnTo>
                    <a:pt x="429094" y="118973"/>
                  </a:lnTo>
                  <a:lnTo>
                    <a:pt x="366839" y="116954"/>
                  </a:lnTo>
                  <a:lnTo>
                    <a:pt x="390639" y="84328"/>
                  </a:lnTo>
                  <a:lnTo>
                    <a:pt x="409968" y="84328"/>
                  </a:lnTo>
                  <a:lnTo>
                    <a:pt x="417537" y="87960"/>
                  </a:lnTo>
                  <a:lnTo>
                    <a:pt x="421805" y="95224"/>
                  </a:lnTo>
                  <a:lnTo>
                    <a:pt x="426110" y="102489"/>
                  </a:lnTo>
                  <a:lnTo>
                    <a:pt x="428485" y="110286"/>
                  </a:lnTo>
                  <a:lnTo>
                    <a:pt x="428574" y="110921"/>
                  </a:lnTo>
                  <a:lnTo>
                    <a:pt x="429094" y="118973"/>
                  </a:lnTo>
                  <a:lnTo>
                    <a:pt x="429094" y="63220"/>
                  </a:lnTo>
                  <a:lnTo>
                    <a:pt x="427024" y="61937"/>
                  </a:lnTo>
                  <a:lnTo>
                    <a:pt x="414147" y="57975"/>
                  </a:lnTo>
                  <a:lnTo>
                    <a:pt x="399084" y="56654"/>
                  </a:lnTo>
                  <a:lnTo>
                    <a:pt x="390690" y="57213"/>
                  </a:lnTo>
                  <a:lnTo>
                    <a:pt x="353453" y="76885"/>
                  </a:lnTo>
                  <a:lnTo>
                    <a:pt x="335749" y="110921"/>
                  </a:lnTo>
                  <a:lnTo>
                    <a:pt x="333425" y="133273"/>
                  </a:lnTo>
                  <a:lnTo>
                    <a:pt x="333425" y="138760"/>
                  </a:lnTo>
                  <a:lnTo>
                    <a:pt x="344004" y="179679"/>
                  </a:lnTo>
                  <a:lnTo>
                    <a:pt x="374116" y="205854"/>
                  </a:lnTo>
                  <a:lnTo>
                    <a:pt x="402221" y="210934"/>
                  </a:lnTo>
                  <a:lnTo>
                    <a:pt x="412711" y="210375"/>
                  </a:lnTo>
                  <a:lnTo>
                    <a:pt x="450189" y="191719"/>
                  </a:lnTo>
                  <a:lnTo>
                    <a:pt x="460565" y="178892"/>
                  </a:lnTo>
                  <a:lnTo>
                    <a:pt x="440004" y="162572"/>
                  </a:lnTo>
                  <a:lnTo>
                    <a:pt x="434263" y="170103"/>
                  </a:lnTo>
                  <a:lnTo>
                    <a:pt x="428701" y="175450"/>
                  </a:lnTo>
                  <a:lnTo>
                    <a:pt x="417944" y="181813"/>
                  </a:lnTo>
                  <a:lnTo>
                    <a:pt x="411353" y="183400"/>
                  </a:lnTo>
                  <a:lnTo>
                    <a:pt x="403529" y="183400"/>
                  </a:lnTo>
                  <a:lnTo>
                    <a:pt x="368427" y="158165"/>
                  </a:lnTo>
                  <a:lnTo>
                    <a:pt x="365671" y="144500"/>
                  </a:lnTo>
                  <a:lnTo>
                    <a:pt x="461086" y="144500"/>
                  </a:lnTo>
                  <a:lnTo>
                    <a:pt x="461086" y="129743"/>
                  </a:lnTo>
                  <a:close/>
                </a:path>
                <a:path w="606425" h="265429">
                  <a:moveTo>
                    <a:pt x="605891" y="129743"/>
                  </a:moveTo>
                  <a:lnTo>
                    <a:pt x="597522" y="88950"/>
                  </a:lnTo>
                  <a:lnTo>
                    <a:pt x="573900" y="63220"/>
                  </a:lnTo>
                  <a:lnTo>
                    <a:pt x="573900" y="118973"/>
                  </a:lnTo>
                  <a:lnTo>
                    <a:pt x="511644" y="116954"/>
                  </a:lnTo>
                  <a:lnTo>
                    <a:pt x="535457" y="84328"/>
                  </a:lnTo>
                  <a:lnTo>
                    <a:pt x="554774" y="84328"/>
                  </a:lnTo>
                  <a:lnTo>
                    <a:pt x="562343" y="87960"/>
                  </a:lnTo>
                  <a:lnTo>
                    <a:pt x="566610" y="95224"/>
                  </a:lnTo>
                  <a:lnTo>
                    <a:pt x="570915" y="102489"/>
                  </a:lnTo>
                  <a:lnTo>
                    <a:pt x="573290" y="110286"/>
                  </a:lnTo>
                  <a:lnTo>
                    <a:pt x="573379" y="110921"/>
                  </a:lnTo>
                  <a:lnTo>
                    <a:pt x="573900" y="118973"/>
                  </a:lnTo>
                  <a:lnTo>
                    <a:pt x="573900" y="63220"/>
                  </a:lnTo>
                  <a:lnTo>
                    <a:pt x="571830" y="61937"/>
                  </a:lnTo>
                  <a:lnTo>
                    <a:pt x="558952" y="57975"/>
                  </a:lnTo>
                  <a:lnTo>
                    <a:pt x="543890" y="56654"/>
                  </a:lnTo>
                  <a:lnTo>
                    <a:pt x="535495" y="57213"/>
                  </a:lnTo>
                  <a:lnTo>
                    <a:pt x="498259" y="76885"/>
                  </a:lnTo>
                  <a:lnTo>
                    <a:pt x="480555" y="110921"/>
                  </a:lnTo>
                  <a:lnTo>
                    <a:pt x="478231" y="133273"/>
                  </a:lnTo>
                  <a:lnTo>
                    <a:pt x="478231" y="138760"/>
                  </a:lnTo>
                  <a:lnTo>
                    <a:pt x="488810" y="179679"/>
                  </a:lnTo>
                  <a:lnTo>
                    <a:pt x="518922" y="205854"/>
                  </a:lnTo>
                  <a:lnTo>
                    <a:pt x="547027" y="210934"/>
                  </a:lnTo>
                  <a:lnTo>
                    <a:pt x="557517" y="210375"/>
                  </a:lnTo>
                  <a:lnTo>
                    <a:pt x="594995" y="191719"/>
                  </a:lnTo>
                  <a:lnTo>
                    <a:pt x="605370" y="178892"/>
                  </a:lnTo>
                  <a:lnTo>
                    <a:pt x="584809" y="162572"/>
                  </a:lnTo>
                  <a:lnTo>
                    <a:pt x="579069" y="170103"/>
                  </a:lnTo>
                  <a:lnTo>
                    <a:pt x="573506" y="175450"/>
                  </a:lnTo>
                  <a:lnTo>
                    <a:pt x="562749" y="181813"/>
                  </a:lnTo>
                  <a:lnTo>
                    <a:pt x="556158" y="183400"/>
                  </a:lnTo>
                  <a:lnTo>
                    <a:pt x="548335" y="183400"/>
                  </a:lnTo>
                  <a:lnTo>
                    <a:pt x="513232" y="158165"/>
                  </a:lnTo>
                  <a:lnTo>
                    <a:pt x="510476" y="144500"/>
                  </a:lnTo>
                  <a:lnTo>
                    <a:pt x="605891" y="144500"/>
                  </a:lnTo>
                  <a:lnTo>
                    <a:pt x="605891" y="1297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3" name="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09239" y="1507481"/>
            <a:ext cx="124282" cy="154291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3818674" y="1450829"/>
            <a:ext cx="786765" cy="211454"/>
            <a:chOff x="3818674" y="1450829"/>
            <a:chExt cx="786765" cy="211454"/>
          </a:xfrm>
        </p:grpSpPr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18674" y="1507481"/>
              <a:ext cx="127075" cy="15429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969740" y="1458670"/>
              <a:ext cx="281940" cy="203200"/>
            </a:xfrm>
            <a:custGeom>
              <a:avLst/>
              <a:gdLst/>
              <a:ahLst/>
              <a:cxnLst/>
              <a:rect l="l" t="t" r="r" b="b"/>
              <a:pathLst>
                <a:path w="281939" h="203200">
                  <a:moveTo>
                    <a:pt x="76098" y="52082"/>
                  </a:moveTo>
                  <a:lnTo>
                    <a:pt x="71450" y="49898"/>
                  </a:lnTo>
                  <a:lnTo>
                    <a:pt x="66573" y="48818"/>
                  </a:lnTo>
                  <a:lnTo>
                    <a:pt x="61480" y="48818"/>
                  </a:lnTo>
                  <a:lnTo>
                    <a:pt x="50571" y="49415"/>
                  </a:lnTo>
                  <a:lnTo>
                    <a:pt x="41935" y="51219"/>
                  </a:lnTo>
                  <a:lnTo>
                    <a:pt x="35560" y="54216"/>
                  </a:lnTo>
                  <a:lnTo>
                    <a:pt x="31457" y="58407"/>
                  </a:lnTo>
                  <a:lnTo>
                    <a:pt x="31203" y="51422"/>
                  </a:lnTo>
                  <a:lnTo>
                    <a:pt x="0" y="51422"/>
                  </a:lnTo>
                  <a:lnTo>
                    <a:pt x="0" y="200494"/>
                  </a:lnTo>
                  <a:lnTo>
                    <a:pt x="31978" y="200494"/>
                  </a:lnTo>
                  <a:lnTo>
                    <a:pt x="31978" y="97116"/>
                  </a:lnTo>
                  <a:lnTo>
                    <a:pt x="36487" y="89573"/>
                  </a:lnTo>
                  <a:lnTo>
                    <a:pt x="42722" y="84188"/>
                  </a:lnTo>
                  <a:lnTo>
                    <a:pt x="50660" y="80962"/>
                  </a:lnTo>
                  <a:lnTo>
                    <a:pt x="60312" y="79883"/>
                  </a:lnTo>
                  <a:lnTo>
                    <a:pt x="64312" y="79883"/>
                  </a:lnTo>
                  <a:lnTo>
                    <a:pt x="69532" y="80518"/>
                  </a:lnTo>
                  <a:lnTo>
                    <a:pt x="75971" y="81775"/>
                  </a:lnTo>
                  <a:lnTo>
                    <a:pt x="76098" y="52082"/>
                  </a:lnTo>
                  <a:close/>
                </a:path>
                <a:path w="281939" h="203200">
                  <a:moveTo>
                    <a:pt x="123177" y="51422"/>
                  </a:moveTo>
                  <a:lnTo>
                    <a:pt x="91071" y="51422"/>
                  </a:lnTo>
                  <a:lnTo>
                    <a:pt x="91071" y="200494"/>
                  </a:lnTo>
                  <a:lnTo>
                    <a:pt x="123177" y="200494"/>
                  </a:lnTo>
                  <a:lnTo>
                    <a:pt x="123177" y="51422"/>
                  </a:lnTo>
                  <a:close/>
                </a:path>
                <a:path w="281939" h="203200">
                  <a:moveTo>
                    <a:pt x="125666" y="12966"/>
                  </a:moveTo>
                  <a:lnTo>
                    <a:pt x="124053" y="8763"/>
                  </a:lnTo>
                  <a:lnTo>
                    <a:pt x="120827" y="5283"/>
                  </a:lnTo>
                  <a:lnTo>
                    <a:pt x="117614" y="1752"/>
                  </a:lnTo>
                  <a:lnTo>
                    <a:pt x="113131" y="0"/>
                  </a:lnTo>
                  <a:lnTo>
                    <a:pt x="101511" y="0"/>
                  </a:lnTo>
                  <a:lnTo>
                    <a:pt x="97002" y="1752"/>
                  </a:lnTo>
                  <a:lnTo>
                    <a:pt x="90792" y="8763"/>
                  </a:lnTo>
                  <a:lnTo>
                    <a:pt x="89242" y="12966"/>
                  </a:lnTo>
                  <a:lnTo>
                    <a:pt x="89255" y="22669"/>
                  </a:lnTo>
                  <a:lnTo>
                    <a:pt x="90792" y="26733"/>
                  </a:lnTo>
                  <a:lnTo>
                    <a:pt x="93878" y="30213"/>
                  </a:lnTo>
                  <a:lnTo>
                    <a:pt x="97002" y="33655"/>
                  </a:lnTo>
                  <a:lnTo>
                    <a:pt x="101511" y="35369"/>
                  </a:lnTo>
                  <a:lnTo>
                    <a:pt x="113131" y="35369"/>
                  </a:lnTo>
                  <a:lnTo>
                    <a:pt x="117614" y="33655"/>
                  </a:lnTo>
                  <a:lnTo>
                    <a:pt x="124053" y="26784"/>
                  </a:lnTo>
                  <a:lnTo>
                    <a:pt x="125666" y="22669"/>
                  </a:lnTo>
                  <a:lnTo>
                    <a:pt x="125666" y="12966"/>
                  </a:lnTo>
                  <a:close/>
                </a:path>
                <a:path w="281939" h="203200">
                  <a:moveTo>
                    <a:pt x="223558" y="199453"/>
                  </a:moveTo>
                  <a:lnTo>
                    <a:pt x="223431" y="171970"/>
                  </a:lnTo>
                  <a:lnTo>
                    <a:pt x="215988" y="173672"/>
                  </a:lnTo>
                  <a:lnTo>
                    <a:pt x="210896" y="174523"/>
                  </a:lnTo>
                  <a:lnTo>
                    <a:pt x="204851" y="174523"/>
                  </a:lnTo>
                  <a:lnTo>
                    <a:pt x="202095" y="173824"/>
                  </a:lnTo>
                  <a:lnTo>
                    <a:pt x="197650" y="170992"/>
                  </a:lnTo>
                  <a:lnTo>
                    <a:pt x="196545" y="167386"/>
                  </a:lnTo>
                  <a:lnTo>
                    <a:pt x="196545" y="77800"/>
                  </a:lnTo>
                  <a:lnTo>
                    <a:pt x="222910" y="77800"/>
                  </a:lnTo>
                  <a:lnTo>
                    <a:pt x="222910" y="51422"/>
                  </a:lnTo>
                  <a:lnTo>
                    <a:pt x="196545" y="51422"/>
                  </a:lnTo>
                  <a:lnTo>
                    <a:pt x="196545" y="17094"/>
                  </a:lnTo>
                  <a:lnTo>
                    <a:pt x="164566" y="17094"/>
                  </a:lnTo>
                  <a:lnTo>
                    <a:pt x="164566" y="51422"/>
                  </a:lnTo>
                  <a:lnTo>
                    <a:pt x="138709" y="51422"/>
                  </a:lnTo>
                  <a:lnTo>
                    <a:pt x="138709" y="77800"/>
                  </a:lnTo>
                  <a:lnTo>
                    <a:pt x="164566" y="77800"/>
                  </a:lnTo>
                  <a:lnTo>
                    <a:pt x="164566" y="161467"/>
                  </a:lnTo>
                  <a:lnTo>
                    <a:pt x="165239" y="172135"/>
                  </a:lnTo>
                  <a:lnTo>
                    <a:pt x="193802" y="202526"/>
                  </a:lnTo>
                  <a:lnTo>
                    <a:pt x="200977" y="203111"/>
                  </a:lnTo>
                  <a:lnTo>
                    <a:pt x="208330" y="203111"/>
                  </a:lnTo>
                  <a:lnTo>
                    <a:pt x="215861" y="201891"/>
                  </a:lnTo>
                  <a:lnTo>
                    <a:pt x="223558" y="199453"/>
                  </a:lnTo>
                  <a:close/>
                </a:path>
                <a:path w="281939" h="203200">
                  <a:moveTo>
                    <a:pt x="279120" y="51422"/>
                  </a:moveTo>
                  <a:lnTo>
                    <a:pt x="247015" y="51422"/>
                  </a:lnTo>
                  <a:lnTo>
                    <a:pt x="247015" y="200494"/>
                  </a:lnTo>
                  <a:lnTo>
                    <a:pt x="279120" y="200494"/>
                  </a:lnTo>
                  <a:lnTo>
                    <a:pt x="279120" y="51422"/>
                  </a:lnTo>
                  <a:close/>
                </a:path>
                <a:path w="281939" h="203200">
                  <a:moveTo>
                    <a:pt x="281609" y="12966"/>
                  </a:moveTo>
                  <a:lnTo>
                    <a:pt x="279996" y="8763"/>
                  </a:lnTo>
                  <a:lnTo>
                    <a:pt x="276771" y="5283"/>
                  </a:lnTo>
                  <a:lnTo>
                    <a:pt x="273558" y="1752"/>
                  </a:lnTo>
                  <a:lnTo>
                    <a:pt x="269074" y="0"/>
                  </a:lnTo>
                  <a:lnTo>
                    <a:pt x="257454" y="0"/>
                  </a:lnTo>
                  <a:lnTo>
                    <a:pt x="252958" y="1752"/>
                  </a:lnTo>
                  <a:lnTo>
                    <a:pt x="246735" y="8763"/>
                  </a:lnTo>
                  <a:lnTo>
                    <a:pt x="245186" y="12966"/>
                  </a:lnTo>
                  <a:lnTo>
                    <a:pt x="245198" y="22669"/>
                  </a:lnTo>
                  <a:lnTo>
                    <a:pt x="246735" y="26733"/>
                  </a:lnTo>
                  <a:lnTo>
                    <a:pt x="249821" y="30213"/>
                  </a:lnTo>
                  <a:lnTo>
                    <a:pt x="252958" y="33655"/>
                  </a:lnTo>
                  <a:lnTo>
                    <a:pt x="257454" y="35369"/>
                  </a:lnTo>
                  <a:lnTo>
                    <a:pt x="269074" y="35369"/>
                  </a:lnTo>
                  <a:lnTo>
                    <a:pt x="273558" y="33655"/>
                  </a:lnTo>
                  <a:lnTo>
                    <a:pt x="279996" y="26784"/>
                  </a:lnTo>
                  <a:lnTo>
                    <a:pt x="281609" y="22669"/>
                  </a:lnTo>
                  <a:lnTo>
                    <a:pt x="281609" y="12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75371" y="1507481"/>
              <a:ext cx="127075" cy="1542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22383" y="1507481"/>
              <a:ext cx="124282" cy="15429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573208" y="1450829"/>
              <a:ext cx="32384" cy="208915"/>
            </a:xfrm>
            <a:custGeom>
              <a:avLst/>
              <a:gdLst/>
              <a:ahLst/>
              <a:cxnLst/>
              <a:rect l="l" t="t" r="r" b="b"/>
              <a:pathLst>
                <a:path w="32385" h="208914">
                  <a:moveTo>
                    <a:pt x="32111" y="208333"/>
                  </a:moveTo>
                  <a:lnTo>
                    <a:pt x="0" y="208333"/>
                  </a:lnTo>
                  <a:lnTo>
                    <a:pt x="0" y="0"/>
                  </a:lnTo>
                  <a:lnTo>
                    <a:pt x="32111" y="0"/>
                  </a:lnTo>
                  <a:lnTo>
                    <a:pt x="32111" y="208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4694475" y="1448088"/>
            <a:ext cx="708025" cy="213995"/>
            <a:chOff x="4694475" y="1448088"/>
            <a:chExt cx="708025" cy="213995"/>
          </a:xfrm>
        </p:grpSpPr>
        <p:sp>
          <p:nvSpPr>
            <p:cNvPr id="42" name="object 42"/>
            <p:cNvSpPr/>
            <p:nvPr/>
          </p:nvSpPr>
          <p:spPr>
            <a:xfrm>
              <a:off x="4694466" y="1448091"/>
              <a:ext cx="605790" cy="213995"/>
            </a:xfrm>
            <a:custGeom>
              <a:avLst/>
              <a:gdLst/>
              <a:ahLst/>
              <a:cxnLst/>
              <a:rect l="l" t="t" r="r" b="b"/>
              <a:pathLst>
                <a:path w="605789" h="213994">
                  <a:moveTo>
                    <a:pt x="93395" y="2933"/>
                  </a:moveTo>
                  <a:lnTo>
                    <a:pt x="85128" y="977"/>
                  </a:lnTo>
                  <a:lnTo>
                    <a:pt x="78193" y="0"/>
                  </a:lnTo>
                  <a:lnTo>
                    <a:pt x="72580" y="0"/>
                  </a:lnTo>
                  <a:lnTo>
                    <a:pt x="36093" y="12992"/>
                  </a:lnTo>
                  <a:lnTo>
                    <a:pt x="22326" y="50126"/>
                  </a:lnTo>
                  <a:lnTo>
                    <a:pt x="22326" y="62001"/>
                  </a:lnTo>
                  <a:lnTo>
                    <a:pt x="0" y="62001"/>
                  </a:lnTo>
                  <a:lnTo>
                    <a:pt x="0" y="88379"/>
                  </a:lnTo>
                  <a:lnTo>
                    <a:pt x="22326" y="88379"/>
                  </a:lnTo>
                  <a:lnTo>
                    <a:pt x="22326" y="211074"/>
                  </a:lnTo>
                  <a:lnTo>
                    <a:pt x="54305" y="211074"/>
                  </a:lnTo>
                  <a:lnTo>
                    <a:pt x="54305" y="88379"/>
                  </a:lnTo>
                  <a:lnTo>
                    <a:pt x="84328" y="88379"/>
                  </a:lnTo>
                  <a:lnTo>
                    <a:pt x="84328" y="62001"/>
                  </a:lnTo>
                  <a:lnTo>
                    <a:pt x="54305" y="62001"/>
                  </a:lnTo>
                  <a:lnTo>
                    <a:pt x="54305" y="50253"/>
                  </a:lnTo>
                  <a:lnTo>
                    <a:pt x="55714" y="40716"/>
                  </a:lnTo>
                  <a:lnTo>
                    <a:pt x="59626" y="33909"/>
                  </a:lnTo>
                  <a:lnTo>
                    <a:pt x="66027" y="29819"/>
                  </a:lnTo>
                  <a:lnTo>
                    <a:pt x="74930" y="28460"/>
                  </a:lnTo>
                  <a:lnTo>
                    <a:pt x="79717" y="28460"/>
                  </a:lnTo>
                  <a:lnTo>
                    <a:pt x="85267" y="29133"/>
                  </a:lnTo>
                  <a:lnTo>
                    <a:pt x="91567" y="30480"/>
                  </a:lnTo>
                  <a:lnTo>
                    <a:pt x="93395" y="2933"/>
                  </a:lnTo>
                  <a:close/>
                </a:path>
                <a:path w="605789" h="213994">
                  <a:moveTo>
                    <a:pt x="219773" y="204292"/>
                  </a:moveTo>
                  <a:lnTo>
                    <a:pt x="218681" y="201155"/>
                  </a:lnTo>
                  <a:lnTo>
                    <a:pt x="217614" y="198094"/>
                  </a:lnTo>
                  <a:lnTo>
                    <a:pt x="216065" y="190969"/>
                  </a:lnTo>
                  <a:lnTo>
                    <a:pt x="215328" y="184708"/>
                  </a:lnTo>
                  <a:lnTo>
                    <a:pt x="215125" y="182943"/>
                  </a:lnTo>
                  <a:lnTo>
                    <a:pt x="214922" y="177152"/>
                  </a:lnTo>
                  <a:lnTo>
                    <a:pt x="214820" y="142417"/>
                  </a:lnTo>
                  <a:lnTo>
                    <a:pt x="214820" y="110566"/>
                  </a:lnTo>
                  <a:lnTo>
                    <a:pt x="213817" y="98552"/>
                  </a:lnTo>
                  <a:lnTo>
                    <a:pt x="190246" y="66586"/>
                  </a:lnTo>
                  <a:lnTo>
                    <a:pt x="158432" y="59397"/>
                  </a:lnTo>
                  <a:lnTo>
                    <a:pt x="145580" y="60299"/>
                  </a:lnTo>
                  <a:lnTo>
                    <a:pt x="107670" y="81407"/>
                  </a:lnTo>
                  <a:lnTo>
                    <a:pt x="98386" y="109004"/>
                  </a:lnTo>
                  <a:lnTo>
                    <a:pt x="130365" y="109004"/>
                  </a:lnTo>
                  <a:lnTo>
                    <a:pt x="130365" y="101727"/>
                  </a:lnTo>
                  <a:lnTo>
                    <a:pt x="132740" y="96202"/>
                  </a:lnTo>
                  <a:lnTo>
                    <a:pt x="142265" y="88595"/>
                  </a:lnTo>
                  <a:lnTo>
                    <a:pt x="148767" y="86677"/>
                  </a:lnTo>
                  <a:lnTo>
                    <a:pt x="165735" y="86677"/>
                  </a:lnTo>
                  <a:lnTo>
                    <a:pt x="172224" y="88811"/>
                  </a:lnTo>
                  <a:lnTo>
                    <a:pt x="176441" y="93078"/>
                  </a:lnTo>
                  <a:lnTo>
                    <a:pt x="180708" y="97294"/>
                  </a:lnTo>
                  <a:lnTo>
                    <a:pt x="182841" y="103035"/>
                  </a:lnTo>
                  <a:lnTo>
                    <a:pt x="182841" y="117614"/>
                  </a:lnTo>
                  <a:lnTo>
                    <a:pt x="182841" y="142417"/>
                  </a:lnTo>
                  <a:lnTo>
                    <a:pt x="182841" y="166700"/>
                  </a:lnTo>
                  <a:lnTo>
                    <a:pt x="180797" y="170827"/>
                  </a:lnTo>
                  <a:lnTo>
                    <a:pt x="176872" y="174879"/>
                  </a:lnTo>
                  <a:lnTo>
                    <a:pt x="165341" y="182753"/>
                  </a:lnTo>
                  <a:lnTo>
                    <a:pt x="158521" y="184708"/>
                  </a:lnTo>
                  <a:lnTo>
                    <a:pt x="142722" y="184708"/>
                  </a:lnTo>
                  <a:lnTo>
                    <a:pt x="136893" y="182778"/>
                  </a:lnTo>
                  <a:lnTo>
                    <a:pt x="133108" y="178904"/>
                  </a:lnTo>
                  <a:lnTo>
                    <a:pt x="129362" y="175031"/>
                  </a:lnTo>
                  <a:lnTo>
                    <a:pt x="127495" y="170268"/>
                  </a:lnTo>
                  <a:lnTo>
                    <a:pt x="127495" y="164604"/>
                  </a:lnTo>
                  <a:lnTo>
                    <a:pt x="129794" y="155168"/>
                  </a:lnTo>
                  <a:lnTo>
                    <a:pt x="136715" y="148323"/>
                  </a:lnTo>
                  <a:lnTo>
                    <a:pt x="148234" y="144068"/>
                  </a:lnTo>
                  <a:lnTo>
                    <a:pt x="164363" y="142417"/>
                  </a:lnTo>
                  <a:lnTo>
                    <a:pt x="182841" y="142417"/>
                  </a:lnTo>
                  <a:lnTo>
                    <a:pt x="182841" y="117614"/>
                  </a:lnTo>
                  <a:lnTo>
                    <a:pt x="162864" y="117614"/>
                  </a:lnTo>
                  <a:lnTo>
                    <a:pt x="148424" y="118414"/>
                  </a:lnTo>
                  <a:lnTo>
                    <a:pt x="105803" y="137464"/>
                  </a:lnTo>
                  <a:lnTo>
                    <a:pt x="95491" y="166700"/>
                  </a:lnTo>
                  <a:lnTo>
                    <a:pt x="95605" y="170268"/>
                  </a:lnTo>
                  <a:lnTo>
                    <a:pt x="117284" y="206235"/>
                  </a:lnTo>
                  <a:lnTo>
                    <a:pt x="147066" y="213690"/>
                  </a:lnTo>
                  <a:lnTo>
                    <a:pt x="153860" y="213347"/>
                  </a:lnTo>
                  <a:lnTo>
                    <a:pt x="184277" y="201155"/>
                  </a:lnTo>
                  <a:lnTo>
                    <a:pt x="184404" y="202463"/>
                  </a:lnTo>
                  <a:lnTo>
                    <a:pt x="185712" y="205765"/>
                  </a:lnTo>
                  <a:lnTo>
                    <a:pt x="188188" y="211074"/>
                  </a:lnTo>
                  <a:lnTo>
                    <a:pt x="219773" y="211074"/>
                  </a:lnTo>
                  <a:lnTo>
                    <a:pt x="219773" y="204292"/>
                  </a:lnTo>
                  <a:close/>
                </a:path>
                <a:path w="605789" h="213994">
                  <a:moveTo>
                    <a:pt x="365175" y="118402"/>
                  </a:moveTo>
                  <a:lnTo>
                    <a:pt x="347548" y="75196"/>
                  </a:lnTo>
                  <a:lnTo>
                    <a:pt x="304800" y="59397"/>
                  </a:lnTo>
                  <a:lnTo>
                    <a:pt x="288988" y="60794"/>
                  </a:lnTo>
                  <a:lnTo>
                    <a:pt x="254546" y="81711"/>
                  </a:lnTo>
                  <a:lnTo>
                    <a:pt x="239128" y="119380"/>
                  </a:lnTo>
                  <a:lnTo>
                    <a:pt x="238099" y="133794"/>
                  </a:lnTo>
                  <a:lnTo>
                    <a:pt x="238099" y="139280"/>
                  </a:lnTo>
                  <a:lnTo>
                    <a:pt x="247345" y="179743"/>
                  </a:lnTo>
                  <a:lnTo>
                    <a:pt x="275336" y="208102"/>
                  </a:lnTo>
                  <a:lnTo>
                    <a:pt x="304800" y="213690"/>
                  </a:lnTo>
                  <a:lnTo>
                    <a:pt x="316357" y="212737"/>
                  </a:lnTo>
                  <a:lnTo>
                    <a:pt x="354126" y="190347"/>
                  </a:lnTo>
                  <a:lnTo>
                    <a:pt x="365175" y="158597"/>
                  </a:lnTo>
                  <a:lnTo>
                    <a:pt x="334429" y="158597"/>
                  </a:lnTo>
                  <a:lnTo>
                    <a:pt x="333730" y="167868"/>
                  </a:lnTo>
                  <a:lnTo>
                    <a:pt x="330542" y="174764"/>
                  </a:lnTo>
                  <a:lnTo>
                    <a:pt x="319176" y="183769"/>
                  </a:lnTo>
                  <a:lnTo>
                    <a:pt x="312508" y="186016"/>
                  </a:lnTo>
                  <a:lnTo>
                    <a:pt x="304800" y="186016"/>
                  </a:lnTo>
                  <a:lnTo>
                    <a:pt x="295795" y="186016"/>
                  </a:lnTo>
                  <a:lnTo>
                    <a:pt x="271119" y="154711"/>
                  </a:lnTo>
                  <a:lnTo>
                    <a:pt x="270078" y="147154"/>
                  </a:lnTo>
                  <a:lnTo>
                    <a:pt x="270078" y="126009"/>
                  </a:lnTo>
                  <a:lnTo>
                    <a:pt x="288937" y="89306"/>
                  </a:lnTo>
                  <a:lnTo>
                    <a:pt x="295884" y="87071"/>
                  </a:lnTo>
                  <a:lnTo>
                    <a:pt x="313372" y="87071"/>
                  </a:lnTo>
                  <a:lnTo>
                    <a:pt x="320268" y="89750"/>
                  </a:lnTo>
                  <a:lnTo>
                    <a:pt x="330758" y="100444"/>
                  </a:lnTo>
                  <a:lnTo>
                    <a:pt x="333730" y="108216"/>
                  </a:lnTo>
                  <a:lnTo>
                    <a:pt x="334429" y="118402"/>
                  </a:lnTo>
                  <a:lnTo>
                    <a:pt x="365175" y="118402"/>
                  </a:lnTo>
                  <a:close/>
                </a:path>
                <a:path w="605789" h="213994">
                  <a:moveTo>
                    <a:pt x="456780" y="210032"/>
                  </a:moveTo>
                  <a:lnTo>
                    <a:pt x="456653" y="182549"/>
                  </a:lnTo>
                  <a:lnTo>
                    <a:pt x="449211" y="184251"/>
                  </a:lnTo>
                  <a:lnTo>
                    <a:pt x="444131" y="185102"/>
                  </a:lnTo>
                  <a:lnTo>
                    <a:pt x="438073" y="185102"/>
                  </a:lnTo>
                  <a:lnTo>
                    <a:pt x="435317" y="184404"/>
                  </a:lnTo>
                  <a:lnTo>
                    <a:pt x="430872" y="181571"/>
                  </a:lnTo>
                  <a:lnTo>
                    <a:pt x="429768" y="177965"/>
                  </a:lnTo>
                  <a:lnTo>
                    <a:pt x="429768" y="88379"/>
                  </a:lnTo>
                  <a:lnTo>
                    <a:pt x="456133" y="88379"/>
                  </a:lnTo>
                  <a:lnTo>
                    <a:pt x="456133" y="62001"/>
                  </a:lnTo>
                  <a:lnTo>
                    <a:pt x="429768" y="62001"/>
                  </a:lnTo>
                  <a:lnTo>
                    <a:pt x="429768" y="27673"/>
                  </a:lnTo>
                  <a:lnTo>
                    <a:pt x="397789" y="27673"/>
                  </a:lnTo>
                  <a:lnTo>
                    <a:pt x="397789" y="62001"/>
                  </a:lnTo>
                  <a:lnTo>
                    <a:pt x="371944" y="62001"/>
                  </a:lnTo>
                  <a:lnTo>
                    <a:pt x="371944" y="88379"/>
                  </a:lnTo>
                  <a:lnTo>
                    <a:pt x="397789" y="88379"/>
                  </a:lnTo>
                  <a:lnTo>
                    <a:pt x="397789" y="172046"/>
                  </a:lnTo>
                  <a:lnTo>
                    <a:pt x="398462" y="182714"/>
                  </a:lnTo>
                  <a:lnTo>
                    <a:pt x="427024" y="213106"/>
                  </a:lnTo>
                  <a:lnTo>
                    <a:pt x="434200" y="213690"/>
                  </a:lnTo>
                  <a:lnTo>
                    <a:pt x="441553" y="213690"/>
                  </a:lnTo>
                  <a:lnTo>
                    <a:pt x="449084" y="212471"/>
                  </a:lnTo>
                  <a:lnTo>
                    <a:pt x="456780" y="210032"/>
                  </a:lnTo>
                  <a:close/>
                </a:path>
                <a:path w="605789" h="213994">
                  <a:moveTo>
                    <a:pt x="605688" y="133794"/>
                  </a:moveTo>
                  <a:lnTo>
                    <a:pt x="604367" y="118643"/>
                  </a:lnTo>
                  <a:lnTo>
                    <a:pt x="600824" y="104762"/>
                  </a:lnTo>
                  <a:lnTo>
                    <a:pt x="595033" y="92138"/>
                  </a:lnTo>
                  <a:lnTo>
                    <a:pt x="591451" y="87071"/>
                  </a:lnTo>
                  <a:lnTo>
                    <a:pt x="587019" y="80797"/>
                  </a:lnTo>
                  <a:lnTo>
                    <a:pt x="577049" y="71437"/>
                  </a:lnTo>
                  <a:lnTo>
                    <a:pt x="573570" y="69443"/>
                  </a:lnTo>
                  <a:lnTo>
                    <a:pt x="573570" y="138493"/>
                  </a:lnTo>
                  <a:lnTo>
                    <a:pt x="572947" y="148043"/>
                  </a:lnTo>
                  <a:lnTo>
                    <a:pt x="553046" y="182549"/>
                  </a:lnTo>
                  <a:lnTo>
                    <a:pt x="537540" y="186016"/>
                  </a:lnTo>
                  <a:lnTo>
                    <a:pt x="529069" y="185140"/>
                  </a:lnTo>
                  <a:lnTo>
                    <a:pt x="503529" y="156502"/>
                  </a:lnTo>
                  <a:lnTo>
                    <a:pt x="501281" y="138493"/>
                  </a:lnTo>
                  <a:lnTo>
                    <a:pt x="501332" y="133794"/>
                  </a:lnTo>
                  <a:lnTo>
                    <a:pt x="515442" y="95072"/>
                  </a:lnTo>
                  <a:lnTo>
                    <a:pt x="537286" y="87071"/>
                  </a:lnTo>
                  <a:lnTo>
                    <a:pt x="545706" y="87960"/>
                  </a:lnTo>
                  <a:lnTo>
                    <a:pt x="571271" y="116865"/>
                  </a:lnTo>
                  <a:lnTo>
                    <a:pt x="573570" y="138493"/>
                  </a:lnTo>
                  <a:lnTo>
                    <a:pt x="573570" y="69443"/>
                  </a:lnTo>
                  <a:lnTo>
                    <a:pt x="565442" y="64744"/>
                  </a:lnTo>
                  <a:lnTo>
                    <a:pt x="552183" y="60731"/>
                  </a:lnTo>
                  <a:lnTo>
                    <a:pt x="537286" y="59397"/>
                  </a:lnTo>
                  <a:lnTo>
                    <a:pt x="522376" y="60756"/>
                  </a:lnTo>
                  <a:lnTo>
                    <a:pt x="487553" y="81191"/>
                  </a:lnTo>
                  <a:lnTo>
                    <a:pt x="470420" y="119697"/>
                  </a:lnTo>
                  <a:lnTo>
                    <a:pt x="469303" y="138493"/>
                  </a:lnTo>
                  <a:lnTo>
                    <a:pt x="470420" y="153517"/>
                  </a:lnTo>
                  <a:lnTo>
                    <a:pt x="487616" y="191947"/>
                  </a:lnTo>
                  <a:lnTo>
                    <a:pt x="522579" y="212331"/>
                  </a:lnTo>
                  <a:lnTo>
                    <a:pt x="537540" y="213690"/>
                  </a:lnTo>
                  <a:lnTo>
                    <a:pt x="552450" y="212331"/>
                  </a:lnTo>
                  <a:lnTo>
                    <a:pt x="565721" y="208254"/>
                  </a:lnTo>
                  <a:lnTo>
                    <a:pt x="577354" y="201460"/>
                  </a:lnTo>
                  <a:lnTo>
                    <a:pt x="587349" y="191947"/>
                  </a:lnTo>
                  <a:lnTo>
                    <a:pt x="591477" y="186016"/>
                  </a:lnTo>
                  <a:lnTo>
                    <a:pt x="595363" y="180441"/>
                  </a:lnTo>
                  <a:lnTo>
                    <a:pt x="601103" y="167627"/>
                  </a:lnTo>
                  <a:lnTo>
                    <a:pt x="604532" y="153517"/>
                  </a:lnTo>
                  <a:lnTo>
                    <a:pt x="605650" y="138493"/>
                  </a:lnTo>
                  <a:lnTo>
                    <a:pt x="605688" y="133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26089" y="1507481"/>
              <a:ext cx="76101" cy="151681"/>
            </a:xfrm>
            <a:prstGeom prst="rect">
              <a:avLst/>
            </a:prstGeom>
          </p:spPr>
        </p:pic>
      </p:grpSp>
      <p:sp>
        <p:nvSpPr>
          <p:cNvPr id="44" name="object 44"/>
          <p:cNvSpPr/>
          <p:nvPr/>
        </p:nvSpPr>
        <p:spPr>
          <a:xfrm>
            <a:off x="3639921" y="1819376"/>
            <a:ext cx="1016000" cy="191135"/>
          </a:xfrm>
          <a:custGeom>
            <a:avLst/>
            <a:gdLst/>
            <a:ahLst/>
            <a:cxnLst/>
            <a:rect l="l" t="t" r="r" b="b"/>
            <a:pathLst>
              <a:path w="1016000" h="191135">
                <a:moveTo>
                  <a:pt x="120218" y="108470"/>
                </a:moveTo>
                <a:lnTo>
                  <a:pt x="98653" y="73863"/>
                </a:lnTo>
                <a:lnTo>
                  <a:pt x="53149" y="59499"/>
                </a:lnTo>
                <a:lnTo>
                  <a:pt x="45212" y="56807"/>
                </a:lnTo>
                <a:lnTo>
                  <a:pt x="38595" y="51625"/>
                </a:lnTo>
                <a:lnTo>
                  <a:pt x="36944" y="48348"/>
                </a:lnTo>
                <a:lnTo>
                  <a:pt x="36944" y="40424"/>
                </a:lnTo>
                <a:lnTo>
                  <a:pt x="38722" y="36664"/>
                </a:lnTo>
                <a:lnTo>
                  <a:pt x="45910" y="29476"/>
                </a:lnTo>
                <a:lnTo>
                  <a:pt x="52171" y="27673"/>
                </a:lnTo>
                <a:lnTo>
                  <a:pt x="69494" y="27673"/>
                </a:lnTo>
                <a:lnTo>
                  <a:pt x="75869" y="29895"/>
                </a:lnTo>
                <a:lnTo>
                  <a:pt x="84607" y="38722"/>
                </a:lnTo>
                <a:lnTo>
                  <a:pt x="86804" y="44602"/>
                </a:lnTo>
                <a:lnTo>
                  <a:pt x="86804" y="51955"/>
                </a:lnTo>
                <a:lnTo>
                  <a:pt x="118783" y="51955"/>
                </a:lnTo>
                <a:lnTo>
                  <a:pt x="103314" y="14033"/>
                </a:lnTo>
                <a:lnTo>
                  <a:pt x="61087" y="0"/>
                </a:lnTo>
                <a:lnTo>
                  <a:pt x="49098" y="838"/>
                </a:lnTo>
                <a:lnTo>
                  <a:pt x="13563" y="20294"/>
                </a:lnTo>
                <a:lnTo>
                  <a:pt x="4826" y="45161"/>
                </a:lnTo>
                <a:lnTo>
                  <a:pt x="5778" y="54419"/>
                </a:lnTo>
                <a:lnTo>
                  <a:pt x="37465" y="83604"/>
                </a:lnTo>
                <a:lnTo>
                  <a:pt x="68237" y="91909"/>
                </a:lnTo>
                <a:lnTo>
                  <a:pt x="75145" y="94107"/>
                </a:lnTo>
                <a:lnTo>
                  <a:pt x="80213" y="96443"/>
                </a:lnTo>
                <a:lnTo>
                  <a:pt x="83477" y="98945"/>
                </a:lnTo>
                <a:lnTo>
                  <a:pt x="86652" y="102387"/>
                </a:lnTo>
                <a:lnTo>
                  <a:pt x="88239" y="106172"/>
                </a:lnTo>
                <a:lnTo>
                  <a:pt x="88239" y="110299"/>
                </a:lnTo>
                <a:lnTo>
                  <a:pt x="88239" y="114833"/>
                </a:lnTo>
                <a:lnTo>
                  <a:pt x="86067" y="118681"/>
                </a:lnTo>
                <a:lnTo>
                  <a:pt x="77368" y="125031"/>
                </a:lnTo>
                <a:lnTo>
                  <a:pt x="70713" y="126619"/>
                </a:lnTo>
                <a:lnTo>
                  <a:pt x="54914" y="126619"/>
                </a:lnTo>
                <a:lnTo>
                  <a:pt x="48361" y="124993"/>
                </a:lnTo>
                <a:lnTo>
                  <a:pt x="35877" y="118414"/>
                </a:lnTo>
                <a:lnTo>
                  <a:pt x="32486" y="111264"/>
                </a:lnTo>
                <a:lnTo>
                  <a:pt x="31915" y="100253"/>
                </a:lnTo>
                <a:lnTo>
                  <a:pt x="0" y="100253"/>
                </a:lnTo>
                <a:lnTo>
                  <a:pt x="16052" y="138823"/>
                </a:lnTo>
                <a:lnTo>
                  <a:pt x="61747" y="154292"/>
                </a:lnTo>
                <a:lnTo>
                  <a:pt x="74155" y="153504"/>
                </a:lnTo>
                <a:lnTo>
                  <a:pt x="111086" y="134874"/>
                </a:lnTo>
                <a:lnTo>
                  <a:pt x="119202" y="118262"/>
                </a:lnTo>
                <a:lnTo>
                  <a:pt x="120218" y="108470"/>
                </a:lnTo>
                <a:close/>
              </a:path>
              <a:path w="1016000" h="191135">
                <a:moveTo>
                  <a:pt x="258203" y="2616"/>
                </a:moveTo>
                <a:lnTo>
                  <a:pt x="226085" y="2616"/>
                </a:lnTo>
                <a:lnTo>
                  <a:pt x="226085" y="108546"/>
                </a:lnTo>
                <a:lnTo>
                  <a:pt x="220992" y="116166"/>
                </a:lnTo>
                <a:lnTo>
                  <a:pt x="213817" y="121615"/>
                </a:lnTo>
                <a:lnTo>
                  <a:pt x="204546" y="124879"/>
                </a:lnTo>
                <a:lnTo>
                  <a:pt x="193192" y="125971"/>
                </a:lnTo>
                <a:lnTo>
                  <a:pt x="187490" y="125971"/>
                </a:lnTo>
                <a:lnTo>
                  <a:pt x="182384" y="124167"/>
                </a:lnTo>
                <a:lnTo>
                  <a:pt x="173367" y="116890"/>
                </a:lnTo>
                <a:lnTo>
                  <a:pt x="171132" y="109347"/>
                </a:lnTo>
                <a:lnTo>
                  <a:pt x="171132" y="2616"/>
                </a:lnTo>
                <a:lnTo>
                  <a:pt x="139153" y="2616"/>
                </a:lnTo>
                <a:lnTo>
                  <a:pt x="139153" y="97637"/>
                </a:lnTo>
                <a:lnTo>
                  <a:pt x="140030" y="111556"/>
                </a:lnTo>
                <a:lnTo>
                  <a:pt x="160629" y="146773"/>
                </a:lnTo>
                <a:lnTo>
                  <a:pt x="189407" y="154292"/>
                </a:lnTo>
                <a:lnTo>
                  <a:pt x="202730" y="153657"/>
                </a:lnTo>
                <a:lnTo>
                  <a:pt x="213461" y="151752"/>
                </a:lnTo>
                <a:lnTo>
                  <a:pt x="221589" y="148564"/>
                </a:lnTo>
                <a:lnTo>
                  <a:pt x="227126" y="144106"/>
                </a:lnTo>
                <a:lnTo>
                  <a:pt x="227393" y="151688"/>
                </a:lnTo>
                <a:lnTo>
                  <a:pt x="258203" y="151688"/>
                </a:lnTo>
                <a:lnTo>
                  <a:pt x="258203" y="2616"/>
                </a:lnTo>
                <a:close/>
              </a:path>
              <a:path w="1016000" h="191135">
                <a:moveTo>
                  <a:pt x="405295" y="59004"/>
                </a:moveTo>
                <a:lnTo>
                  <a:pt x="387667" y="15798"/>
                </a:lnTo>
                <a:lnTo>
                  <a:pt x="344919" y="0"/>
                </a:lnTo>
                <a:lnTo>
                  <a:pt x="329095" y="1397"/>
                </a:lnTo>
                <a:lnTo>
                  <a:pt x="294665" y="22326"/>
                </a:lnTo>
                <a:lnTo>
                  <a:pt x="279247" y="59994"/>
                </a:lnTo>
                <a:lnTo>
                  <a:pt x="278218" y="74409"/>
                </a:lnTo>
                <a:lnTo>
                  <a:pt x="278218" y="79895"/>
                </a:lnTo>
                <a:lnTo>
                  <a:pt x="287464" y="120345"/>
                </a:lnTo>
                <a:lnTo>
                  <a:pt x="315455" y="148717"/>
                </a:lnTo>
                <a:lnTo>
                  <a:pt x="344919" y="154292"/>
                </a:lnTo>
                <a:lnTo>
                  <a:pt x="356463" y="153352"/>
                </a:lnTo>
                <a:lnTo>
                  <a:pt x="394233" y="130949"/>
                </a:lnTo>
                <a:lnTo>
                  <a:pt x="405295" y="99212"/>
                </a:lnTo>
                <a:lnTo>
                  <a:pt x="374548" y="99212"/>
                </a:lnTo>
                <a:lnTo>
                  <a:pt x="373849" y="108470"/>
                </a:lnTo>
                <a:lnTo>
                  <a:pt x="370649" y="115366"/>
                </a:lnTo>
                <a:lnTo>
                  <a:pt x="359295" y="124383"/>
                </a:lnTo>
                <a:lnTo>
                  <a:pt x="352615" y="126619"/>
                </a:lnTo>
                <a:lnTo>
                  <a:pt x="344919" y="126619"/>
                </a:lnTo>
                <a:lnTo>
                  <a:pt x="335915" y="126619"/>
                </a:lnTo>
                <a:lnTo>
                  <a:pt x="311238" y="95313"/>
                </a:lnTo>
                <a:lnTo>
                  <a:pt x="310197" y="87769"/>
                </a:lnTo>
                <a:lnTo>
                  <a:pt x="310197" y="66624"/>
                </a:lnTo>
                <a:lnTo>
                  <a:pt x="329057" y="29921"/>
                </a:lnTo>
                <a:lnTo>
                  <a:pt x="336003" y="27673"/>
                </a:lnTo>
                <a:lnTo>
                  <a:pt x="353491" y="27673"/>
                </a:lnTo>
                <a:lnTo>
                  <a:pt x="360387" y="30353"/>
                </a:lnTo>
                <a:lnTo>
                  <a:pt x="370878" y="41059"/>
                </a:lnTo>
                <a:lnTo>
                  <a:pt x="373849" y="48818"/>
                </a:lnTo>
                <a:lnTo>
                  <a:pt x="374548" y="59004"/>
                </a:lnTo>
                <a:lnTo>
                  <a:pt x="405295" y="59004"/>
                </a:lnTo>
                <a:close/>
              </a:path>
              <a:path w="1016000" h="191135">
                <a:moveTo>
                  <a:pt x="550100" y="59004"/>
                </a:moveTo>
                <a:lnTo>
                  <a:pt x="532472" y="15798"/>
                </a:lnTo>
                <a:lnTo>
                  <a:pt x="489724" y="0"/>
                </a:lnTo>
                <a:lnTo>
                  <a:pt x="473900" y="1397"/>
                </a:lnTo>
                <a:lnTo>
                  <a:pt x="439470" y="22326"/>
                </a:lnTo>
                <a:lnTo>
                  <a:pt x="424053" y="59994"/>
                </a:lnTo>
                <a:lnTo>
                  <a:pt x="423024" y="74409"/>
                </a:lnTo>
                <a:lnTo>
                  <a:pt x="423024" y="79895"/>
                </a:lnTo>
                <a:lnTo>
                  <a:pt x="432269" y="120345"/>
                </a:lnTo>
                <a:lnTo>
                  <a:pt x="460260" y="148717"/>
                </a:lnTo>
                <a:lnTo>
                  <a:pt x="489724" y="154292"/>
                </a:lnTo>
                <a:lnTo>
                  <a:pt x="501281" y="153352"/>
                </a:lnTo>
                <a:lnTo>
                  <a:pt x="539051" y="130949"/>
                </a:lnTo>
                <a:lnTo>
                  <a:pt x="550100" y="99212"/>
                </a:lnTo>
                <a:lnTo>
                  <a:pt x="519353" y="99212"/>
                </a:lnTo>
                <a:lnTo>
                  <a:pt x="518655" y="108470"/>
                </a:lnTo>
                <a:lnTo>
                  <a:pt x="515454" y="115366"/>
                </a:lnTo>
                <a:lnTo>
                  <a:pt x="504101" y="124383"/>
                </a:lnTo>
                <a:lnTo>
                  <a:pt x="497420" y="126619"/>
                </a:lnTo>
                <a:lnTo>
                  <a:pt x="489724" y="126619"/>
                </a:lnTo>
                <a:lnTo>
                  <a:pt x="480720" y="126619"/>
                </a:lnTo>
                <a:lnTo>
                  <a:pt x="456044" y="95313"/>
                </a:lnTo>
                <a:lnTo>
                  <a:pt x="455002" y="87769"/>
                </a:lnTo>
                <a:lnTo>
                  <a:pt x="455002" y="66624"/>
                </a:lnTo>
                <a:lnTo>
                  <a:pt x="473862" y="29921"/>
                </a:lnTo>
                <a:lnTo>
                  <a:pt x="480809" y="27673"/>
                </a:lnTo>
                <a:lnTo>
                  <a:pt x="498297" y="27673"/>
                </a:lnTo>
                <a:lnTo>
                  <a:pt x="505193" y="30353"/>
                </a:lnTo>
                <a:lnTo>
                  <a:pt x="515683" y="41059"/>
                </a:lnTo>
                <a:lnTo>
                  <a:pt x="518655" y="48818"/>
                </a:lnTo>
                <a:lnTo>
                  <a:pt x="519353" y="59004"/>
                </a:lnTo>
                <a:lnTo>
                  <a:pt x="550100" y="59004"/>
                </a:lnTo>
                <a:close/>
              </a:path>
              <a:path w="1016000" h="191135">
                <a:moveTo>
                  <a:pt x="695490" y="73101"/>
                </a:moveTo>
                <a:lnTo>
                  <a:pt x="687120" y="32296"/>
                </a:lnTo>
                <a:lnTo>
                  <a:pt x="684415" y="27673"/>
                </a:lnTo>
                <a:lnTo>
                  <a:pt x="680605" y="21145"/>
                </a:lnTo>
                <a:lnTo>
                  <a:pt x="672109" y="11899"/>
                </a:lnTo>
                <a:lnTo>
                  <a:pt x="663498" y="6578"/>
                </a:lnTo>
                <a:lnTo>
                  <a:pt x="663498" y="62331"/>
                </a:lnTo>
                <a:lnTo>
                  <a:pt x="601243" y="60312"/>
                </a:lnTo>
                <a:lnTo>
                  <a:pt x="625043" y="27673"/>
                </a:lnTo>
                <a:lnTo>
                  <a:pt x="644359" y="27673"/>
                </a:lnTo>
                <a:lnTo>
                  <a:pt x="651929" y="31305"/>
                </a:lnTo>
                <a:lnTo>
                  <a:pt x="656196" y="38569"/>
                </a:lnTo>
                <a:lnTo>
                  <a:pt x="660501" y="45847"/>
                </a:lnTo>
                <a:lnTo>
                  <a:pt x="662889" y="53644"/>
                </a:lnTo>
                <a:lnTo>
                  <a:pt x="662978" y="54267"/>
                </a:lnTo>
                <a:lnTo>
                  <a:pt x="663498" y="62331"/>
                </a:lnTo>
                <a:lnTo>
                  <a:pt x="663498" y="6578"/>
                </a:lnTo>
                <a:lnTo>
                  <a:pt x="661416" y="5283"/>
                </a:lnTo>
                <a:lnTo>
                  <a:pt x="648550" y="1320"/>
                </a:lnTo>
                <a:lnTo>
                  <a:pt x="633488" y="0"/>
                </a:lnTo>
                <a:lnTo>
                  <a:pt x="625094" y="571"/>
                </a:lnTo>
                <a:lnTo>
                  <a:pt x="587844" y="20231"/>
                </a:lnTo>
                <a:lnTo>
                  <a:pt x="570141" y="54267"/>
                </a:lnTo>
                <a:lnTo>
                  <a:pt x="567829" y="76631"/>
                </a:lnTo>
                <a:lnTo>
                  <a:pt x="567829" y="82105"/>
                </a:lnTo>
                <a:lnTo>
                  <a:pt x="578396" y="123024"/>
                </a:lnTo>
                <a:lnTo>
                  <a:pt x="608520" y="149199"/>
                </a:lnTo>
                <a:lnTo>
                  <a:pt x="636612" y="154292"/>
                </a:lnTo>
                <a:lnTo>
                  <a:pt x="647115" y="153733"/>
                </a:lnTo>
                <a:lnTo>
                  <a:pt x="684593" y="135077"/>
                </a:lnTo>
                <a:lnTo>
                  <a:pt x="691667" y="126746"/>
                </a:lnTo>
                <a:lnTo>
                  <a:pt x="694969" y="122250"/>
                </a:lnTo>
                <a:lnTo>
                  <a:pt x="674408" y="105930"/>
                </a:lnTo>
                <a:lnTo>
                  <a:pt x="668667" y="113461"/>
                </a:lnTo>
                <a:lnTo>
                  <a:pt x="663092" y="118808"/>
                </a:lnTo>
                <a:lnTo>
                  <a:pt x="652348" y="125158"/>
                </a:lnTo>
                <a:lnTo>
                  <a:pt x="645756" y="126746"/>
                </a:lnTo>
                <a:lnTo>
                  <a:pt x="637921" y="126746"/>
                </a:lnTo>
                <a:lnTo>
                  <a:pt x="602830" y="101523"/>
                </a:lnTo>
                <a:lnTo>
                  <a:pt x="600075" y="87845"/>
                </a:lnTo>
                <a:lnTo>
                  <a:pt x="695490" y="87845"/>
                </a:lnTo>
                <a:lnTo>
                  <a:pt x="695490" y="73101"/>
                </a:lnTo>
                <a:close/>
              </a:path>
              <a:path w="1016000" h="191135">
                <a:moveTo>
                  <a:pt x="833120" y="108470"/>
                </a:moveTo>
                <a:lnTo>
                  <a:pt x="811555" y="73863"/>
                </a:lnTo>
                <a:lnTo>
                  <a:pt x="766038" y="59499"/>
                </a:lnTo>
                <a:lnTo>
                  <a:pt x="758101" y="56807"/>
                </a:lnTo>
                <a:lnTo>
                  <a:pt x="751484" y="51625"/>
                </a:lnTo>
                <a:lnTo>
                  <a:pt x="749833" y="48348"/>
                </a:lnTo>
                <a:lnTo>
                  <a:pt x="749833" y="40424"/>
                </a:lnTo>
                <a:lnTo>
                  <a:pt x="751624" y="36664"/>
                </a:lnTo>
                <a:lnTo>
                  <a:pt x="758799" y="29476"/>
                </a:lnTo>
                <a:lnTo>
                  <a:pt x="765060" y="27673"/>
                </a:lnTo>
                <a:lnTo>
                  <a:pt x="782383" y="27673"/>
                </a:lnTo>
                <a:lnTo>
                  <a:pt x="788758" y="29895"/>
                </a:lnTo>
                <a:lnTo>
                  <a:pt x="797509" y="38722"/>
                </a:lnTo>
                <a:lnTo>
                  <a:pt x="799706" y="44602"/>
                </a:lnTo>
                <a:lnTo>
                  <a:pt x="799706" y="51955"/>
                </a:lnTo>
                <a:lnTo>
                  <a:pt x="831684" y="51955"/>
                </a:lnTo>
                <a:lnTo>
                  <a:pt x="816216" y="14033"/>
                </a:lnTo>
                <a:lnTo>
                  <a:pt x="773988" y="0"/>
                </a:lnTo>
                <a:lnTo>
                  <a:pt x="761987" y="838"/>
                </a:lnTo>
                <a:lnTo>
                  <a:pt x="726465" y="20294"/>
                </a:lnTo>
                <a:lnTo>
                  <a:pt x="717727" y="45161"/>
                </a:lnTo>
                <a:lnTo>
                  <a:pt x="718667" y="54419"/>
                </a:lnTo>
                <a:lnTo>
                  <a:pt x="750354" y="83604"/>
                </a:lnTo>
                <a:lnTo>
                  <a:pt x="781138" y="91909"/>
                </a:lnTo>
                <a:lnTo>
                  <a:pt x="788035" y="94107"/>
                </a:lnTo>
                <a:lnTo>
                  <a:pt x="793115" y="96443"/>
                </a:lnTo>
                <a:lnTo>
                  <a:pt x="796366" y="98945"/>
                </a:lnTo>
                <a:lnTo>
                  <a:pt x="799553" y="102387"/>
                </a:lnTo>
                <a:lnTo>
                  <a:pt x="801141" y="106172"/>
                </a:lnTo>
                <a:lnTo>
                  <a:pt x="801141" y="110299"/>
                </a:lnTo>
                <a:lnTo>
                  <a:pt x="801141" y="114833"/>
                </a:lnTo>
                <a:lnTo>
                  <a:pt x="798957" y="118681"/>
                </a:lnTo>
                <a:lnTo>
                  <a:pt x="790257" y="125031"/>
                </a:lnTo>
                <a:lnTo>
                  <a:pt x="783602" y="126619"/>
                </a:lnTo>
                <a:lnTo>
                  <a:pt x="767803" y="126619"/>
                </a:lnTo>
                <a:lnTo>
                  <a:pt x="761263" y="124993"/>
                </a:lnTo>
                <a:lnTo>
                  <a:pt x="748766" y="118414"/>
                </a:lnTo>
                <a:lnTo>
                  <a:pt x="745375" y="111264"/>
                </a:lnTo>
                <a:lnTo>
                  <a:pt x="744804" y="100253"/>
                </a:lnTo>
                <a:lnTo>
                  <a:pt x="712889" y="100253"/>
                </a:lnTo>
                <a:lnTo>
                  <a:pt x="728954" y="138823"/>
                </a:lnTo>
                <a:lnTo>
                  <a:pt x="774636" y="154292"/>
                </a:lnTo>
                <a:lnTo>
                  <a:pt x="787044" y="153504"/>
                </a:lnTo>
                <a:lnTo>
                  <a:pt x="823976" y="134874"/>
                </a:lnTo>
                <a:lnTo>
                  <a:pt x="832104" y="118262"/>
                </a:lnTo>
                <a:lnTo>
                  <a:pt x="833120" y="108470"/>
                </a:lnTo>
                <a:close/>
              </a:path>
              <a:path w="1016000" h="191135">
                <a:moveTo>
                  <a:pt x="966787" y="108470"/>
                </a:moveTo>
                <a:lnTo>
                  <a:pt x="945222" y="73863"/>
                </a:lnTo>
                <a:lnTo>
                  <a:pt x="899706" y="59499"/>
                </a:lnTo>
                <a:lnTo>
                  <a:pt x="891768" y="56807"/>
                </a:lnTo>
                <a:lnTo>
                  <a:pt x="885151" y="51625"/>
                </a:lnTo>
                <a:lnTo>
                  <a:pt x="883500" y="48348"/>
                </a:lnTo>
                <a:lnTo>
                  <a:pt x="883500" y="40424"/>
                </a:lnTo>
                <a:lnTo>
                  <a:pt x="885291" y="36664"/>
                </a:lnTo>
                <a:lnTo>
                  <a:pt x="892467" y="29476"/>
                </a:lnTo>
                <a:lnTo>
                  <a:pt x="898728" y="27673"/>
                </a:lnTo>
                <a:lnTo>
                  <a:pt x="916051" y="27673"/>
                </a:lnTo>
                <a:lnTo>
                  <a:pt x="922426" y="29895"/>
                </a:lnTo>
                <a:lnTo>
                  <a:pt x="931176" y="38722"/>
                </a:lnTo>
                <a:lnTo>
                  <a:pt x="933373" y="44602"/>
                </a:lnTo>
                <a:lnTo>
                  <a:pt x="933373" y="51955"/>
                </a:lnTo>
                <a:lnTo>
                  <a:pt x="965352" y="51955"/>
                </a:lnTo>
                <a:lnTo>
                  <a:pt x="949883" y="14033"/>
                </a:lnTo>
                <a:lnTo>
                  <a:pt x="907656" y="0"/>
                </a:lnTo>
                <a:lnTo>
                  <a:pt x="895654" y="838"/>
                </a:lnTo>
                <a:lnTo>
                  <a:pt x="860132" y="20294"/>
                </a:lnTo>
                <a:lnTo>
                  <a:pt x="851395" y="45161"/>
                </a:lnTo>
                <a:lnTo>
                  <a:pt x="852335" y="54419"/>
                </a:lnTo>
                <a:lnTo>
                  <a:pt x="884021" y="83604"/>
                </a:lnTo>
                <a:lnTo>
                  <a:pt x="914806" y="91909"/>
                </a:lnTo>
                <a:lnTo>
                  <a:pt x="921702" y="94107"/>
                </a:lnTo>
                <a:lnTo>
                  <a:pt x="926782" y="96443"/>
                </a:lnTo>
                <a:lnTo>
                  <a:pt x="930033" y="98945"/>
                </a:lnTo>
                <a:lnTo>
                  <a:pt x="933221" y="102387"/>
                </a:lnTo>
                <a:lnTo>
                  <a:pt x="934808" y="106172"/>
                </a:lnTo>
                <a:lnTo>
                  <a:pt x="934808" y="110299"/>
                </a:lnTo>
                <a:lnTo>
                  <a:pt x="934808" y="114833"/>
                </a:lnTo>
                <a:lnTo>
                  <a:pt x="932624" y="118681"/>
                </a:lnTo>
                <a:lnTo>
                  <a:pt x="923925" y="125031"/>
                </a:lnTo>
                <a:lnTo>
                  <a:pt x="917270" y="126619"/>
                </a:lnTo>
                <a:lnTo>
                  <a:pt x="901471" y="126619"/>
                </a:lnTo>
                <a:lnTo>
                  <a:pt x="894930" y="124993"/>
                </a:lnTo>
                <a:lnTo>
                  <a:pt x="882434" y="118414"/>
                </a:lnTo>
                <a:lnTo>
                  <a:pt x="879043" y="111264"/>
                </a:lnTo>
                <a:lnTo>
                  <a:pt x="878471" y="100253"/>
                </a:lnTo>
                <a:lnTo>
                  <a:pt x="846556" y="100253"/>
                </a:lnTo>
                <a:lnTo>
                  <a:pt x="862622" y="138823"/>
                </a:lnTo>
                <a:lnTo>
                  <a:pt x="908304" y="154292"/>
                </a:lnTo>
                <a:lnTo>
                  <a:pt x="920711" y="153504"/>
                </a:lnTo>
                <a:lnTo>
                  <a:pt x="957643" y="134874"/>
                </a:lnTo>
                <a:lnTo>
                  <a:pt x="965771" y="118262"/>
                </a:lnTo>
                <a:lnTo>
                  <a:pt x="966787" y="108470"/>
                </a:lnTo>
                <a:close/>
              </a:path>
              <a:path w="1016000" h="191135">
                <a:moveTo>
                  <a:pt x="1016000" y="115138"/>
                </a:moveTo>
                <a:lnTo>
                  <a:pt x="984542" y="115138"/>
                </a:lnTo>
                <a:lnTo>
                  <a:pt x="984542" y="140398"/>
                </a:lnTo>
                <a:lnTo>
                  <a:pt x="983488" y="149085"/>
                </a:lnTo>
                <a:lnTo>
                  <a:pt x="980719" y="158115"/>
                </a:lnTo>
                <a:lnTo>
                  <a:pt x="976236" y="167487"/>
                </a:lnTo>
                <a:lnTo>
                  <a:pt x="970051" y="177203"/>
                </a:lnTo>
                <a:lnTo>
                  <a:pt x="989431" y="190652"/>
                </a:lnTo>
                <a:lnTo>
                  <a:pt x="1012393" y="158318"/>
                </a:lnTo>
                <a:lnTo>
                  <a:pt x="1016000" y="138493"/>
                </a:lnTo>
                <a:lnTo>
                  <a:pt x="1016000" y="115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4748690" y="1770552"/>
            <a:ext cx="1021080" cy="256540"/>
            <a:chOff x="4748690" y="1770552"/>
            <a:chExt cx="1021080" cy="256540"/>
          </a:xfrm>
        </p:grpSpPr>
        <p:sp>
          <p:nvSpPr>
            <p:cNvPr id="46" name="object 46"/>
            <p:cNvSpPr/>
            <p:nvPr/>
          </p:nvSpPr>
          <p:spPr>
            <a:xfrm>
              <a:off x="4748682" y="1819376"/>
              <a:ext cx="353060" cy="206375"/>
            </a:xfrm>
            <a:custGeom>
              <a:avLst/>
              <a:gdLst/>
              <a:ahLst/>
              <a:cxnLst/>
              <a:rect l="l" t="t" r="r" b="b"/>
              <a:pathLst>
                <a:path w="353060" h="206375">
                  <a:moveTo>
                    <a:pt x="76098" y="3263"/>
                  </a:moveTo>
                  <a:lnTo>
                    <a:pt x="71450" y="1092"/>
                  </a:lnTo>
                  <a:lnTo>
                    <a:pt x="66573" y="0"/>
                  </a:lnTo>
                  <a:lnTo>
                    <a:pt x="61480" y="0"/>
                  </a:lnTo>
                  <a:lnTo>
                    <a:pt x="50571" y="596"/>
                  </a:lnTo>
                  <a:lnTo>
                    <a:pt x="41935" y="2400"/>
                  </a:lnTo>
                  <a:lnTo>
                    <a:pt x="35560" y="5397"/>
                  </a:lnTo>
                  <a:lnTo>
                    <a:pt x="31457" y="9601"/>
                  </a:lnTo>
                  <a:lnTo>
                    <a:pt x="31203" y="2616"/>
                  </a:lnTo>
                  <a:lnTo>
                    <a:pt x="0" y="2616"/>
                  </a:lnTo>
                  <a:lnTo>
                    <a:pt x="0" y="151688"/>
                  </a:lnTo>
                  <a:lnTo>
                    <a:pt x="31978" y="151688"/>
                  </a:lnTo>
                  <a:lnTo>
                    <a:pt x="31978" y="48298"/>
                  </a:lnTo>
                  <a:lnTo>
                    <a:pt x="36499" y="40767"/>
                  </a:lnTo>
                  <a:lnTo>
                    <a:pt x="42722" y="35382"/>
                  </a:lnTo>
                  <a:lnTo>
                    <a:pt x="50660" y="32143"/>
                  </a:lnTo>
                  <a:lnTo>
                    <a:pt x="60312" y="31064"/>
                  </a:lnTo>
                  <a:lnTo>
                    <a:pt x="64312" y="31064"/>
                  </a:lnTo>
                  <a:lnTo>
                    <a:pt x="69532" y="31699"/>
                  </a:lnTo>
                  <a:lnTo>
                    <a:pt x="75971" y="32956"/>
                  </a:lnTo>
                  <a:lnTo>
                    <a:pt x="76098" y="3263"/>
                  </a:lnTo>
                  <a:close/>
                </a:path>
                <a:path w="353060" h="206375">
                  <a:moveTo>
                    <a:pt x="208026" y="73101"/>
                  </a:moveTo>
                  <a:lnTo>
                    <a:pt x="199656" y="32296"/>
                  </a:lnTo>
                  <a:lnTo>
                    <a:pt x="176034" y="6565"/>
                  </a:lnTo>
                  <a:lnTo>
                    <a:pt x="176034" y="62331"/>
                  </a:lnTo>
                  <a:lnTo>
                    <a:pt x="113779" y="60312"/>
                  </a:lnTo>
                  <a:lnTo>
                    <a:pt x="137579" y="27673"/>
                  </a:lnTo>
                  <a:lnTo>
                    <a:pt x="156908" y="27673"/>
                  </a:lnTo>
                  <a:lnTo>
                    <a:pt x="164477" y="31305"/>
                  </a:lnTo>
                  <a:lnTo>
                    <a:pt x="168744" y="38569"/>
                  </a:lnTo>
                  <a:lnTo>
                    <a:pt x="173050" y="45847"/>
                  </a:lnTo>
                  <a:lnTo>
                    <a:pt x="175425" y="53644"/>
                  </a:lnTo>
                  <a:lnTo>
                    <a:pt x="175514" y="54267"/>
                  </a:lnTo>
                  <a:lnTo>
                    <a:pt x="176034" y="62331"/>
                  </a:lnTo>
                  <a:lnTo>
                    <a:pt x="176034" y="6565"/>
                  </a:lnTo>
                  <a:lnTo>
                    <a:pt x="173964" y="5283"/>
                  </a:lnTo>
                  <a:lnTo>
                    <a:pt x="161086" y="1320"/>
                  </a:lnTo>
                  <a:lnTo>
                    <a:pt x="146024" y="0"/>
                  </a:lnTo>
                  <a:lnTo>
                    <a:pt x="137629" y="571"/>
                  </a:lnTo>
                  <a:lnTo>
                    <a:pt x="100393" y="20231"/>
                  </a:lnTo>
                  <a:lnTo>
                    <a:pt x="82689" y="54267"/>
                  </a:lnTo>
                  <a:lnTo>
                    <a:pt x="80365" y="76631"/>
                  </a:lnTo>
                  <a:lnTo>
                    <a:pt x="80365" y="82105"/>
                  </a:lnTo>
                  <a:lnTo>
                    <a:pt x="90944" y="123024"/>
                  </a:lnTo>
                  <a:lnTo>
                    <a:pt x="121056" y="149199"/>
                  </a:lnTo>
                  <a:lnTo>
                    <a:pt x="149161" y="154292"/>
                  </a:lnTo>
                  <a:lnTo>
                    <a:pt x="159651" y="153733"/>
                  </a:lnTo>
                  <a:lnTo>
                    <a:pt x="197129" y="135077"/>
                  </a:lnTo>
                  <a:lnTo>
                    <a:pt x="207505" y="122250"/>
                  </a:lnTo>
                  <a:lnTo>
                    <a:pt x="186944" y="105930"/>
                  </a:lnTo>
                  <a:lnTo>
                    <a:pt x="181203" y="113461"/>
                  </a:lnTo>
                  <a:lnTo>
                    <a:pt x="175641" y="118808"/>
                  </a:lnTo>
                  <a:lnTo>
                    <a:pt x="164884" y="125158"/>
                  </a:lnTo>
                  <a:lnTo>
                    <a:pt x="158292" y="126746"/>
                  </a:lnTo>
                  <a:lnTo>
                    <a:pt x="150469" y="126746"/>
                  </a:lnTo>
                  <a:lnTo>
                    <a:pt x="115366" y="101523"/>
                  </a:lnTo>
                  <a:lnTo>
                    <a:pt x="112610" y="87845"/>
                  </a:lnTo>
                  <a:lnTo>
                    <a:pt x="208026" y="87845"/>
                  </a:lnTo>
                  <a:lnTo>
                    <a:pt x="208026" y="73101"/>
                  </a:lnTo>
                  <a:close/>
                </a:path>
                <a:path w="353060" h="206375">
                  <a:moveTo>
                    <a:pt x="352450" y="2616"/>
                  </a:moveTo>
                  <a:lnTo>
                    <a:pt x="322681" y="2616"/>
                  </a:lnTo>
                  <a:lnTo>
                    <a:pt x="322097" y="11099"/>
                  </a:lnTo>
                  <a:lnTo>
                    <a:pt x="320332" y="9652"/>
                  </a:lnTo>
                  <a:lnTo>
                    <a:pt x="320332" y="43408"/>
                  </a:lnTo>
                  <a:lnTo>
                    <a:pt x="320332" y="110502"/>
                  </a:lnTo>
                  <a:lnTo>
                    <a:pt x="314896" y="117551"/>
                  </a:lnTo>
                  <a:lnTo>
                    <a:pt x="308254" y="122593"/>
                  </a:lnTo>
                  <a:lnTo>
                    <a:pt x="300405" y="125615"/>
                  </a:lnTo>
                  <a:lnTo>
                    <a:pt x="291350" y="126619"/>
                  </a:lnTo>
                  <a:lnTo>
                    <a:pt x="283248" y="125742"/>
                  </a:lnTo>
                  <a:lnTo>
                    <a:pt x="258064" y="88328"/>
                  </a:lnTo>
                  <a:lnTo>
                    <a:pt x="257543" y="78714"/>
                  </a:lnTo>
                  <a:lnTo>
                    <a:pt x="257556" y="75971"/>
                  </a:lnTo>
                  <a:lnTo>
                    <a:pt x="270497" y="35636"/>
                  </a:lnTo>
                  <a:lnTo>
                    <a:pt x="291617" y="27673"/>
                  </a:lnTo>
                  <a:lnTo>
                    <a:pt x="300558" y="28663"/>
                  </a:lnTo>
                  <a:lnTo>
                    <a:pt x="308330" y="31610"/>
                  </a:lnTo>
                  <a:lnTo>
                    <a:pt x="314921" y="36525"/>
                  </a:lnTo>
                  <a:lnTo>
                    <a:pt x="320332" y="43408"/>
                  </a:lnTo>
                  <a:lnTo>
                    <a:pt x="320332" y="9652"/>
                  </a:lnTo>
                  <a:lnTo>
                    <a:pt x="316191" y="6248"/>
                  </a:lnTo>
                  <a:lnTo>
                    <a:pt x="308140" y="2781"/>
                  </a:lnTo>
                  <a:lnTo>
                    <a:pt x="297954" y="698"/>
                  </a:lnTo>
                  <a:lnTo>
                    <a:pt x="285610" y="0"/>
                  </a:lnTo>
                  <a:lnTo>
                    <a:pt x="272173" y="1320"/>
                  </a:lnTo>
                  <a:lnTo>
                    <a:pt x="234353" y="32499"/>
                  </a:lnTo>
                  <a:lnTo>
                    <a:pt x="225437" y="75971"/>
                  </a:lnTo>
                  <a:lnTo>
                    <a:pt x="225437" y="78714"/>
                  </a:lnTo>
                  <a:lnTo>
                    <a:pt x="234391" y="121132"/>
                  </a:lnTo>
                  <a:lnTo>
                    <a:pt x="272072" y="152946"/>
                  </a:lnTo>
                  <a:lnTo>
                    <a:pt x="285356" y="154292"/>
                  </a:lnTo>
                  <a:lnTo>
                    <a:pt x="297332" y="153695"/>
                  </a:lnTo>
                  <a:lnTo>
                    <a:pt x="307149" y="151892"/>
                  </a:lnTo>
                  <a:lnTo>
                    <a:pt x="314820" y="148894"/>
                  </a:lnTo>
                  <a:lnTo>
                    <a:pt x="320332" y="144703"/>
                  </a:lnTo>
                  <a:lnTo>
                    <a:pt x="320332" y="205981"/>
                  </a:lnTo>
                  <a:lnTo>
                    <a:pt x="352450" y="205981"/>
                  </a:lnTo>
                  <a:lnTo>
                    <a:pt x="352450" y="144703"/>
                  </a:lnTo>
                  <a:lnTo>
                    <a:pt x="352450" y="126619"/>
                  </a:lnTo>
                  <a:lnTo>
                    <a:pt x="352450" y="27673"/>
                  </a:lnTo>
                  <a:lnTo>
                    <a:pt x="352450" y="11099"/>
                  </a:lnTo>
                  <a:lnTo>
                    <a:pt x="352450" y="2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35552" y="1821983"/>
              <a:ext cx="119047" cy="15168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281003" y="1770557"/>
              <a:ext cx="192405" cy="200660"/>
            </a:xfrm>
            <a:custGeom>
              <a:avLst/>
              <a:gdLst/>
              <a:ahLst/>
              <a:cxnLst/>
              <a:rect l="l" t="t" r="r" b="b"/>
              <a:pathLst>
                <a:path w="192404" h="200660">
                  <a:moveTo>
                    <a:pt x="33947" y="51435"/>
                  </a:moveTo>
                  <a:lnTo>
                    <a:pt x="1828" y="51435"/>
                  </a:lnTo>
                  <a:lnTo>
                    <a:pt x="1828" y="200507"/>
                  </a:lnTo>
                  <a:lnTo>
                    <a:pt x="33947" y="200507"/>
                  </a:lnTo>
                  <a:lnTo>
                    <a:pt x="33947" y="51435"/>
                  </a:lnTo>
                  <a:close/>
                </a:path>
                <a:path w="192404" h="200660">
                  <a:moveTo>
                    <a:pt x="36423" y="12966"/>
                  </a:moveTo>
                  <a:lnTo>
                    <a:pt x="34810" y="8763"/>
                  </a:lnTo>
                  <a:lnTo>
                    <a:pt x="31584" y="5283"/>
                  </a:lnTo>
                  <a:lnTo>
                    <a:pt x="28371" y="1765"/>
                  </a:lnTo>
                  <a:lnTo>
                    <a:pt x="23888" y="0"/>
                  </a:lnTo>
                  <a:lnTo>
                    <a:pt x="12268" y="0"/>
                  </a:lnTo>
                  <a:lnTo>
                    <a:pt x="7772" y="1765"/>
                  </a:lnTo>
                  <a:lnTo>
                    <a:pt x="1549" y="8763"/>
                  </a:lnTo>
                  <a:lnTo>
                    <a:pt x="0" y="12966"/>
                  </a:lnTo>
                  <a:lnTo>
                    <a:pt x="12" y="22669"/>
                  </a:lnTo>
                  <a:lnTo>
                    <a:pt x="1549" y="26733"/>
                  </a:lnTo>
                  <a:lnTo>
                    <a:pt x="4635" y="30226"/>
                  </a:lnTo>
                  <a:lnTo>
                    <a:pt x="7772" y="33655"/>
                  </a:lnTo>
                  <a:lnTo>
                    <a:pt x="12268" y="35382"/>
                  </a:lnTo>
                  <a:lnTo>
                    <a:pt x="23888" y="35382"/>
                  </a:lnTo>
                  <a:lnTo>
                    <a:pt x="28371" y="33655"/>
                  </a:lnTo>
                  <a:lnTo>
                    <a:pt x="34810" y="26784"/>
                  </a:lnTo>
                  <a:lnTo>
                    <a:pt x="36423" y="22669"/>
                  </a:lnTo>
                  <a:lnTo>
                    <a:pt x="36423" y="12966"/>
                  </a:lnTo>
                  <a:close/>
                </a:path>
                <a:path w="192404" h="200660">
                  <a:moveTo>
                    <a:pt x="142811" y="52082"/>
                  </a:moveTo>
                  <a:lnTo>
                    <a:pt x="138150" y="49911"/>
                  </a:lnTo>
                  <a:lnTo>
                    <a:pt x="133273" y="48818"/>
                  </a:lnTo>
                  <a:lnTo>
                    <a:pt x="128181" y="48818"/>
                  </a:lnTo>
                  <a:lnTo>
                    <a:pt x="117284" y="49415"/>
                  </a:lnTo>
                  <a:lnTo>
                    <a:pt x="108635" y="51219"/>
                  </a:lnTo>
                  <a:lnTo>
                    <a:pt x="102273" y="54216"/>
                  </a:lnTo>
                  <a:lnTo>
                    <a:pt x="98158" y="58420"/>
                  </a:lnTo>
                  <a:lnTo>
                    <a:pt x="97904" y="51435"/>
                  </a:lnTo>
                  <a:lnTo>
                    <a:pt x="66700" y="51435"/>
                  </a:lnTo>
                  <a:lnTo>
                    <a:pt x="66700" y="200507"/>
                  </a:lnTo>
                  <a:lnTo>
                    <a:pt x="98691" y="200507"/>
                  </a:lnTo>
                  <a:lnTo>
                    <a:pt x="98691" y="97116"/>
                  </a:lnTo>
                  <a:lnTo>
                    <a:pt x="103200" y="89585"/>
                  </a:lnTo>
                  <a:lnTo>
                    <a:pt x="109423" y="84201"/>
                  </a:lnTo>
                  <a:lnTo>
                    <a:pt x="117360" y="80962"/>
                  </a:lnTo>
                  <a:lnTo>
                    <a:pt x="127012" y="79883"/>
                  </a:lnTo>
                  <a:lnTo>
                    <a:pt x="131013" y="79883"/>
                  </a:lnTo>
                  <a:lnTo>
                    <a:pt x="136232" y="80518"/>
                  </a:lnTo>
                  <a:lnTo>
                    <a:pt x="142671" y="81775"/>
                  </a:lnTo>
                  <a:lnTo>
                    <a:pt x="142811" y="52082"/>
                  </a:lnTo>
                  <a:close/>
                </a:path>
                <a:path w="192404" h="200660">
                  <a:moveTo>
                    <a:pt x="189890" y="51435"/>
                  </a:moveTo>
                  <a:lnTo>
                    <a:pt x="157772" y="51435"/>
                  </a:lnTo>
                  <a:lnTo>
                    <a:pt x="157772" y="200507"/>
                  </a:lnTo>
                  <a:lnTo>
                    <a:pt x="189890" y="200507"/>
                  </a:lnTo>
                  <a:lnTo>
                    <a:pt x="189890" y="51435"/>
                  </a:lnTo>
                  <a:close/>
                </a:path>
                <a:path w="192404" h="200660">
                  <a:moveTo>
                    <a:pt x="192366" y="12966"/>
                  </a:moveTo>
                  <a:lnTo>
                    <a:pt x="190754" y="8763"/>
                  </a:lnTo>
                  <a:lnTo>
                    <a:pt x="187540" y="5283"/>
                  </a:lnTo>
                  <a:lnTo>
                    <a:pt x="184315" y="1765"/>
                  </a:lnTo>
                  <a:lnTo>
                    <a:pt x="179832" y="0"/>
                  </a:lnTo>
                  <a:lnTo>
                    <a:pt x="168211" y="0"/>
                  </a:lnTo>
                  <a:lnTo>
                    <a:pt x="163715" y="1765"/>
                  </a:lnTo>
                  <a:lnTo>
                    <a:pt x="157492" y="8763"/>
                  </a:lnTo>
                  <a:lnTo>
                    <a:pt x="155943" y="12966"/>
                  </a:lnTo>
                  <a:lnTo>
                    <a:pt x="155968" y="22669"/>
                  </a:lnTo>
                  <a:lnTo>
                    <a:pt x="157492" y="26733"/>
                  </a:lnTo>
                  <a:lnTo>
                    <a:pt x="160578" y="30226"/>
                  </a:lnTo>
                  <a:lnTo>
                    <a:pt x="163715" y="33655"/>
                  </a:lnTo>
                  <a:lnTo>
                    <a:pt x="168211" y="35382"/>
                  </a:lnTo>
                  <a:lnTo>
                    <a:pt x="179832" y="35382"/>
                  </a:lnTo>
                  <a:lnTo>
                    <a:pt x="184315" y="33655"/>
                  </a:lnTo>
                  <a:lnTo>
                    <a:pt x="190754" y="26784"/>
                  </a:lnTo>
                  <a:lnTo>
                    <a:pt x="192366" y="22669"/>
                  </a:lnTo>
                  <a:lnTo>
                    <a:pt x="192366" y="12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03659" y="1819372"/>
              <a:ext cx="118917" cy="15168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42722" y="1819372"/>
              <a:ext cx="127010" cy="207419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01984" y="3457182"/>
            <a:ext cx="5908040" cy="1823720"/>
            <a:chOff x="501984" y="3457182"/>
            <a:chExt cx="5908040" cy="1823720"/>
          </a:xfrm>
        </p:grpSpPr>
        <p:sp>
          <p:nvSpPr>
            <p:cNvPr id="52" name="object 52"/>
            <p:cNvSpPr/>
            <p:nvPr/>
          </p:nvSpPr>
          <p:spPr>
            <a:xfrm>
              <a:off x="501980" y="3467633"/>
              <a:ext cx="313690" cy="198120"/>
            </a:xfrm>
            <a:custGeom>
              <a:avLst/>
              <a:gdLst/>
              <a:ahLst/>
              <a:cxnLst/>
              <a:rect l="l" t="t" r="r" b="b"/>
              <a:pathLst>
                <a:path w="313690" h="198120">
                  <a:moveTo>
                    <a:pt x="178574" y="197891"/>
                  </a:moveTo>
                  <a:lnTo>
                    <a:pt x="159537" y="148158"/>
                  </a:lnTo>
                  <a:lnTo>
                    <a:pt x="148653" y="119697"/>
                  </a:lnTo>
                  <a:lnTo>
                    <a:pt x="120637" y="46469"/>
                  </a:lnTo>
                  <a:lnTo>
                    <a:pt x="115849" y="33959"/>
                  </a:lnTo>
                  <a:lnTo>
                    <a:pt x="115849" y="119697"/>
                  </a:lnTo>
                  <a:lnTo>
                    <a:pt x="62585" y="119697"/>
                  </a:lnTo>
                  <a:lnTo>
                    <a:pt x="89217" y="46469"/>
                  </a:lnTo>
                  <a:lnTo>
                    <a:pt x="115849" y="119697"/>
                  </a:lnTo>
                  <a:lnTo>
                    <a:pt x="115849" y="33959"/>
                  </a:lnTo>
                  <a:lnTo>
                    <a:pt x="102857" y="0"/>
                  </a:lnTo>
                  <a:lnTo>
                    <a:pt x="75450" y="0"/>
                  </a:lnTo>
                  <a:lnTo>
                    <a:pt x="0" y="197891"/>
                  </a:lnTo>
                  <a:lnTo>
                    <a:pt x="34137" y="197891"/>
                  </a:lnTo>
                  <a:lnTo>
                    <a:pt x="52146" y="148158"/>
                  </a:lnTo>
                  <a:lnTo>
                    <a:pt x="126161" y="148158"/>
                  </a:lnTo>
                  <a:lnTo>
                    <a:pt x="144310" y="197891"/>
                  </a:lnTo>
                  <a:lnTo>
                    <a:pt x="178574" y="197891"/>
                  </a:lnTo>
                  <a:close/>
                </a:path>
                <a:path w="313690" h="198120">
                  <a:moveTo>
                    <a:pt x="313524" y="100774"/>
                  </a:moveTo>
                  <a:lnTo>
                    <a:pt x="300012" y="58940"/>
                  </a:lnTo>
                  <a:lnTo>
                    <a:pt x="264312" y="46202"/>
                  </a:lnTo>
                  <a:lnTo>
                    <a:pt x="251383" y="47053"/>
                  </a:lnTo>
                  <a:lnTo>
                    <a:pt x="240626" y="49580"/>
                  </a:lnTo>
                  <a:lnTo>
                    <a:pt x="232041" y="53809"/>
                  </a:lnTo>
                  <a:lnTo>
                    <a:pt x="225602" y="59715"/>
                  </a:lnTo>
                  <a:lnTo>
                    <a:pt x="225082" y="48818"/>
                  </a:lnTo>
                  <a:lnTo>
                    <a:pt x="194602" y="48818"/>
                  </a:lnTo>
                  <a:lnTo>
                    <a:pt x="194602" y="197891"/>
                  </a:lnTo>
                  <a:lnTo>
                    <a:pt x="226580" y="197891"/>
                  </a:lnTo>
                  <a:lnTo>
                    <a:pt x="226580" y="93980"/>
                  </a:lnTo>
                  <a:lnTo>
                    <a:pt x="229412" y="88417"/>
                  </a:lnTo>
                  <a:lnTo>
                    <a:pt x="233476" y="83756"/>
                  </a:lnTo>
                  <a:lnTo>
                    <a:pt x="244094" y="76276"/>
                  </a:lnTo>
                  <a:lnTo>
                    <a:pt x="250215" y="74396"/>
                  </a:lnTo>
                  <a:lnTo>
                    <a:pt x="257124" y="74396"/>
                  </a:lnTo>
                  <a:lnTo>
                    <a:pt x="265226" y="74396"/>
                  </a:lnTo>
                  <a:lnTo>
                    <a:pt x="271297" y="76377"/>
                  </a:lnTo>
                  <a:lnTo>
                    <a:pt x="279387" y="84264"/>
                  </a:lnTo>
                  <a:lnTo>
                    <a:pt x="281406" y="91198"/>
                  </a:lnTo>
                  <a:lnTo>
                    <a:pt x="281406" y="197891"/>
                  </a:lnTo>
                  <a:lnTo>
                    <a:pt x="313524" y="197891"/>
                  </a:lnTo>
                  <a:lnTo>
                    <a:pt x="313524" y="100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2100" y="3513834"/>
              <a:ext cx="3098980" cy="176687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3719" y="3457182"/>
              <a:ext cx="1774053" cy="52283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23855" y="3457182"/>
              <a:ext cx="127140" cy="21094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281745" y="3465017"/>
              <a:ext cx="1870710" cy="203200"/>
            </a:xfrm>
            <a:custGeom>
              <a:avLst/>
              <a:gdLst/>
              <a:ahLst/>
              <a:cxnLst/>
              <a:rect l="l" t="t" r="r" b="b"/>
              <a:pathLst>
                <a:path w="1870710" h="203200">
                  <a:moveTo>
                    <a:pt x="124282" y="193713"/>
                  </a:moveTo>
                  <a:lnTo>
                    <a:pt x="119316" y="131838"/>
                  </a:lnTo>
                  <a:lnTo>
                    <a:pt x="119316" y="99987"/>
                  </a:lnTo>
                  <a:lnTo>
                    <a:pt x="118313" y="87972"/>
                  </a:lnTo>
                  <a:lnTo>
                    <a:pt x="115303" y="77571"/>
                  </a:lnTo>
                  <a:lnTo>
                    <a:pt x="114465" y="76111"/>
                  </a:lnTo>
                  <a:lnTo>
                    <a:pt x="110286" y="68783"/>
                  </a:lnTo>
                  <a:lnTo>
                    <a:pt x="74574" y="49618"/>
                  </a:lnTo>
                  <a:lnTo>
                    <a:pt x="62928" y="48818"/>
                  </a:lnTo>
                  <a:lnTo>
                    <a:pt x="50076" y="49720"/>
                  </a:lnTo>
                  <a:lnTo>
                    <a:pt x="12166" y="70827"/>
                  </a:lnTo>
                  <a:lnTo>
                    <a:pt x="2882" y="98425"/>
                  </a:lnTo>
                  <a:lnTo>
                    <a:pt x="34861" y="98425"/>
                  </a:lnTo>
                  <a:lnTo>
                    <a:pt x="34861" y="91160"/>
                  </a:lnTo>
                  <a:lnTo>
                    <a:pt x="37236" y="85636"/>
                  </a:lnTo>
                  <a:lnTo>
                    <a:pt x="46761" y="78016"/>
                  </a:lnTo>
                  <a:lnTo>
                    <a:pt x="53263" y="76111"/>
                  </a:lnTo>
                  <a:lnTo>
                    <a:pt x="70231" y="76111"/>
                  </a:lnTo>
                  <a:lnTo>
                    <a:pt x="76720" y="78232"/>
                  </a:lnTo>
                  <a:lnTo>
                    <a:pt x="80937" y="82499"/>
                  </a:lnTo>
                  <a:lnTo>
                    <a:pt x="85204" y="86728"/>
                  </a:lnTo>
                  <a:lnTo>
                    <a:pt x="87337" y="92468"/>
                  </a:lnTo>
                  <a:lnTo>
                    <a:pt x="87337" y="107048"/>
                  </a:lnTo>
                  <a:lnTo>
                    <a:pt x="87337" y="131838"/>
                  </a:lnTo>
                  <a:lnTo>
                    <a:pt x="87337" y="156121"/>
                  </a:lnTo>
                  <a:lnTo>
                    <a:pt x="85293" y="160261"/>
                  </a:lnTo>
                  <a:lnTo>
                    <a:pt x="81368" y="164299"/>
                  </a:lnTo>
                  <a:lnTo>
                    <a:pt x="69837" y="172173"/>
                  </a:lnTo>
                  <a:lnTo>
                    <a:pt x="63017" y="174142"/>
                  </a:lnTo>
                  <a:lnTo>
                    <a:pt x="47218" y="174142"/>
                  </a:lnTo>
                  <a:lnTo>
                    <a:pt x="41389" y="172199"/>
                  </a:lnTo>
                  <a:lnTo>
                    <a:pt x="37604" y="168325"/>
                  </a:lnTo>
                  <a:lnTo>
                    <a:pt x="33858" y="164452"/>
                  </a:lnTo>
                  <a:lnTo>
                    <a:pt x="31991" y="159689"/>
                  </a:lnTo>
                  <a:lnTo>
                    <a:pt x="31991" y="154038"/>
                  </a:lnTo>
                  <a:lnTo>
                    <a:pt x="34290" y="144589"/>
                  </a:lnTo>
                  <a:lnTo>
                    <a:pt x="41211" y="137744"/>
                  </a:lnTo>
                  <a:lnTo>
                    <a:pt x="52730" y="133502"/>
                  </a:lnTo>
                  <a:lnTo>
                    <a:pt x="68859" y="131838"/>
                  </a:lnTo>
                  <a:lnTo>
                    <a:pt x="87337" y="131838"/>
                  </a:lnTo>
                  <a:lnTo>
                    <a:pt x="87337" y="107048"/>
                  </a:lnTo>
                  <a:lnTo>
                    <a:pt x="67360" y="107048"/>
                  </a:lnTo>
                  <a:lnTo>
                    <a:pt x="52920" y="107835"/>
                  </a:lnTo>
                  <a:lnTo>
                    <a:pt x="10299" y="126885"/>
                  </a:lnTo>
                  <a:lnTo>
                    <a:pt x="0" y="156121"/>
                  </a:lnTo>
                  <a:lnTo>
                    <a:pt x="101" y="159689"/>
                  </a:lnTo>
                  <a:lnTo>
                    <a:pt x="21780" y="195668"/>
                  </a:lnTo>
                  <a:lnTo>
                    <a:pt x="51574" y="203111"/>
                  </a:lnTo>
                  <a:lnTo>
                    <a:pt x="58356" y="202768"/>
                  </a:lnTo>
                  <a:lnTo>
                    <a:pt x="88773" y="190588"/>
                  </a:lnTo>
                  <a:lnTo>
                    <a:pt x="88900" y="191884"/>
                  </a:lnTo>
                  <a:lnTo>
                    <a:pt x="90208" y="195199"/>
                  </a:lnTo>
                  <a:lnTo>
                    <a:pt x="92684" y="200507"/>
                  </a:lnTo>
                  <a:lnTo>
                    <a:pt x="124282" y="200507"/>
                  </a:lnTo>
                  <a:lnTo>
                    <a:pt x="124282" y="193713"/>
                  </a:lnTo>
                  <a:close/>
                </a:path>
                <a:path w="1870710" h="203200">
                  <a:moveTo>
                    <a:pt x="216471" y="199466"/>
                  </a:moveTo>
                  <a:lnTo>
                    <a:pt x="216344" y="171983"/>
                  </a:lnTo>
                  <a:lnTo>
                    <a:pt x="208902" y="173685"/>
                  </a:lnTo>
                  <a:lnTo>
                    <a:pt x="203809" y="174523"/>
                  </a:lnTo>
                  <a:lnTo>
                    <a:pt x="197764" y="174523"/>
                  </a:lnTo>
                  <a:lnTo>
                    <a:pt x="195008" y="173837"/>
                  </a:lnTo>
                  <a:lnTo>
                    <a:pt x="190563" y="171005"/>
                  </a:lnTo>
                  <a:lnTo>
                    <a:pt x="189458" y="167398"/>
                  </a:lnTo>
                  <a:lnTo>
                    <a:pt x="189458" y="77800"/>
                  </a:lnTo>
                  <a:lnTo>
                    <a:pt x="215823" y="77800"/>
                  </a:lnTo>
                  <a:lnTo>
                    <a:pt x="215823" y="51435"/>
                  </a:lnTo>
                  <a:lnTo>
                    <a:pt x="189458" y="51435"/>
                  </a:lnTo>
                  <a:lnTo>
                    <a:pt x="189458" y="17106"/>
                  </a:lnTo>
                  <a:lnTo>
                    <a:pt x="157480" y="17106"/>
                  </a:lnTo>
                  <a:lnTo>
                    <a:pt x="157480" y="51435"/>
                  </a:lnTo>
                  <a:lnTo>
                    <a:pt x="131635" y="51435"/>
                  </a:lnTo>
                  <a:lnTo>
                    <a:pt x="131635" y="77800"/>
                  </a:lnTo>
                  <a:lnTo>
                    <a:pt x="157480" y="77800"/>
                  </a:lnTo>
                  <a:lnTo>
                    <a:pt x="157480" y="161480"/>
                  </a:lnTo>
                  <a:lnTo>
                    <a:pt x="158153" y="172135"/>
                  </a:lnTo>
                  <a:lnTo>
                    <a:pt x="186715" y="202539"/>
                  </a:lnTo>
                  <a:lnTo>
                    <a:pt x="193890" y="203111"/>
                  </a:lnTo>
                  <a:lnTo>
                    <a:pt x="201244" y="203111"/>
                  </a:lnTo>
                  <a:lnTo>
                    <a:pt x="208775" y="201891"/>
                  </a:lnTo>
                  <a:lnTo>
                    <a:pt x="216471" y="199466"/>
                  </a:lnTo>
                  <a:close/>
                </a:path>
                <a:path w="1870710" h="203200">
                  <a:moveTo>
                    <a:pt x="358190" y="193713"/>
                  </a:moveTo>
                  <a:lnTo>
                    <a:pt x="357098" y="190588"/>
                  </a:lnTo>
                  <a:lnTo>
                    <a:pt x="356019" y="187515"/>
                  </a:lnTo>
                  <a:lnTo>
                    <a:pt x="354469" y="180403"/>
                  </a:lnTo>
                  <a:lnTo>
                    <a:pt x="353745" y="174142"/>
                  </a:lnTo>
                  <a:lnTo>
                    <a:pt x="353542" y="172377"/>
                  </a:lnTo>
                  <a:lnTo>
                    <a:pt x="353339" y="166573"/>
                  </a:lnTo>
                  <a:lnTo>
                    <a:pt x="353237" y="131838"/>
                  </a:lnTo>
                  <a:lnTo>
                    <a:pt x="353237" y="99987"/>
                  </a:lnTo>
                  <a:lnTo>
                    <a:pt x="352234" y="87972"/>
                  </a:lnTo>
                  <a:lnTo>
                    <a:pt x="349224" y="77571"/>
                  </a:lnTo>
                  <a:lnTo>
                    <a:pt x="348386" y="76111"/>
                  </a:lnTo>
                  <a:lnTo>
                    <a:pt x="344208" y="68783"/>
                  </a:lnTo>
                  <a:lnTo>
                    <a:pt x="308495" y="49618"/>
                  </a:lnTo>
                  <a:lnTo>
                    <a:pt x="296849" y="48818"/>
                  </a:lnTo>
                  <a:lnTo>
                    <a:pt x="283984" y="49720"/>
                  </a:lnTo>
                  <a:lnTo>
                    <a:pt x="246087" y="70827"/>
                  </a:lnTo>
                  <a:lnTo>
                    <a:pt x="236791" y="98425"/>
                  </a:lnTo>
                  <a:lnTo>
                    <a:pt x="268782" y="98425"/>
                  </a:lnTo>
                  <a:lnTo>
                    <a:pt x="268782" y="91160"/>
                  </a:lnTo>
                  <a:lnTo>
                    <a:pt x="271145" y="85636"/>
                  </a:lnTo>
                  <a:lnTo>
                    <a:pt x="280682" y="78016"/>
                  </a:lnTo>
                  <a:lnTo>
                    <a:pt x="287185" y="76111"/>
                  </a:lnTo>
                  <a:lnTo>
                    <a:pt x="304152" y="76111"/>
                  </a:lnTo>
                  <a:lnTo>
                    <a:pt x="310642" y="78232"/>
                  </a:lnTo>
                  <a:lnTo>
                    <a:pt x="314858" y="82499"/>
                  </a:lnTo>
                  <a:lnTo>
                    <a:pt x="319125" y="86728"/>
                  </a:lnTo>
                  <a:lnTo>
                    <a:pt x="321259" y="92468"/>
                  </a:lnTo>
                  <a:lnTo>
                    <a:pt x="321259" y="107048"/>
                  </a:lnTo>
                  <a:lnTo>
                    <a:pt x="321259" y="131838"/>
                  </a:lnTo>
                  <a:lnTo>
                    <a:pt x="321259" y="156121"/>
                  </a:lnTo>
                  <a:lnTo>
                    <a:pt x="319214" y="160261"/>
                  </a:lnTo>
                  <a:lnTo>
                    <a:pt x="315290" y="164299"/>
                  </a:lnTo>
                  <a:lnTo>
                    <a:pt x="303758" y="172173"/>
                  </a:lnTo>
                  <a:lnTo>
                    <a:pt x="296926" y="174142"/>
                  </a:lnTo>
                  <a:lnTo>
                    <a:pt x="281139" y="174142"/>
                  </a:lnTo>
                  <a:lnTo>
                    <a:pt x="275310" y="172199"/>
                  </a:lnTo>
                  <a:lnTo>
                    <a:pt x="271526" y="168325"/>
                  </a:lnTo>
                  <a:lnTo>
                    <a:pt x="267779" y="164452"/>
                  </a:lnTo>
                  <a:lnTo>
                    <a:pt x="265912" y="159689"/>
                  </a:lnTo>
                  <a:lnTo>
                    <a:pt x="265912" y="154038"/>
                  </a:lnTo>
                  <a:lnTo>
                    <a:pt x="268211" y="144589"/>
                  </a:lnTo>
                  <a:lnTo>
                    <a:pt x="275120" y="137744"/>
                  </a:lnTo>
                  <a:lnTo>
                    <a:pt x="286651" y="133502"/>
                  </a:lnTo>
                  <a:lnTo>
                    <a:pt x="302780" y="131838"/>
                  </a:lnTo>
                  <a:lnTo>
                    <a:pt x="321259" y="131838"/>
                  </a:lnTo>
                  <a:lnTo>
                    <a:pt x="321259" y="107048"/>
                  </a:lnTo>
                  <a:lnTo>
                    <a:pt x="301282" y="107048"/>
                  </a:lnTo>
                  <a:lnTo>
                    <a:pt x="286842" y="107835"/>
                  </a:lnTo>
                  <a:lnTo>
                    <a:pt x="244221" y="126885"/>
                  </a:lnTo>
                  <a:lnTo>
                    <a:pt x="233908" y="156121"/>
                  </a:lnTo>
                  <a:lnTo>
                    <a:pt x="234022" y="159689"/>
                  </a:lnTo>
                  <a:lnTo>
                    <a:pt x="255701" y="195668"/>
                  </a:lnTo>
                  <a:lnTo>
                    <a:pt x="285483" y="203111"/>
                  </a:lnTo>
                  <a:lnTo>
                    <a:pt x="292277" y="202768"/>
                  </a:lnTo>
                  <a:lnTo>
                    <a:pt x="322694" y="190588"/>
                  </a:lnTo>
                  <a:lnTo>
                    <a:pt x="322821" y="191884"/>
                  </a:lnTo>
                  <a:lnTo>
                    <a:pt x="324129" y="195199"/>
                  </a:lnTo>
                  <a:lnTo>
                    <a:pt x="326605" y="200507"/>
                  </a:lnTo>
                  <a:lnTo>
                    <a:pt x="358190" y="200507"/>
                  </a:lnTo>
                  <a:lnTo>
                    <a:pt x="358190" y="193713"/>
                  </a:lnTo>
                  <a:close/>
                </a:path>
                <a:path w="1870710" h="203200">
                  <a:moveTo>
                    <a:pt x="497001" y="157302"/>
                  </a:moveTo>
                  <a:lnTo>
                    <a:pt x="475424" y="122682"/>
                  </a:lnTo>
                  <a:lnTo>
                    <a:pt x="429920" y="108331"/>
                  </a:lnTo>
                  <a:lnTo>
                    <a:pt x="421982" y="105625"/>
                  </a:lnTo>
                  <a:lnTo>
                    <a:pt x="415366" y="100444"/>
                  </a:lnTo>
                  <a:lnTo>
                    <a:pt x="413715" y="97167"/>
                  </a:lnTo>
                  <a:lnTo>
                    <a:pt x="413715" y="89242"/>
                  </a:lnTo>
                  <a:lnTo>
                    <a:pt x="415493" y="85483"/>
                  </a:lnTo>
                  <a:lnTo>
                    <a:pt x="422681" y="78308"/>
                  </a:lnTo>
                  <a:lnTo>
                    <a:pt x="428942" y="76492"/>
                  </a:lnTo>
                  <a:lnTo>
                    <a:pt x="446265" y="76492"/>
                  </a:lnTo>
                  <a:lnTo>
                    <a:pt x="452640" y="78714"/>
                  </a:lnTo>
                  <a:lnTo>
                    <a:pt x="461378" y="87553"/>
                  </a:lnTo>
                  <a:lnTo>
                    <a:pt x="463575" y="93421"/>
                  </a:lnTo>
                  <a:lnTo>
                    <a:pt x="463575" y="100774"/>
                  </a:lnTo>
                  <a:lnTo>
                    <a:pt x="495566" y="100774"/>
                  </a:lnTo>
                  <a:lnTo>
                    <a:pt x="480098" y="62852"/>
                  </a:lnTo>
                  <a:lnTo>
                    <a:pt x="437870" y="48818"/>
                  </a:lnTo>
                  <a:lnTo>
                    <a:pt x="425869" y="49657"/>
                  </a:lnTo>
                  <a:lnTo>
                    <a:pt x="390347" y="69126"/>
                  </a:lnTo>
                  <a:lnTo>
                    <a:pt x="381609" y="93992"/>
                  </a:lnTo>
                  <a:lnTo>
                    <a:pt x="382549" y="103238"/>
                  </a:lnTo>
                  <a:lnTo>
                    <a:pt x="414235" y="132435"/>
                  </a:lnTo>
                  <a:lnTo>
                    <a:pt x="445020" y="140728"/>
                  </a:lnTo>
                  <a:lnTo>
                    <a:pt x="451916" y="142925"/>
                  </a:lnTo>
                  <a:lnTo>
                    <a:pt x="456996" y="145262"/>
                  </a:lnTo>
                  <a:lnTo>
                    <a:pt x="460248" y="147764"/>
                  </a:lnTo>
                  <a:lnTo>
                    <a:pt x="463423" y="151206"/>
                  </a:lnTo>
                  <a:lnTo>
                    <a:pt x="465010" y="154990"/>
                  </a:lnTo>
                  <a:lnTo>
                    <a:pt x="465010" y="159131"/>
                  </a:lnTo>
                  <a:lnTo>
                    <a:pt x="465010" y="163652"/>
                  </a:lnTo>
                  <a:lnTo>
                    <a:pt x="462838" y="167500"/>
                  </a:lnTo>
                  <a:lnTo>
                    <a:pt x="454139" y="173850"/>
                  </a:lnTo>
                  <a:lnTo>
                    <a:pt x="447484" y="175437"/>
                  </a:lnTo>
                  <a:lnTo>
                    <a:pt x="431685" y="175437"/>
                  </a:lnTo>
                  <a:lnTo>
                    <a:pt x="425132" y="173812"/>
                  </a:lnTo>
                  <a:lnTo>
                    <a:pt x="412648" y="167246"/>
                  </a:lnTo>
                  <a:lnTo>
                    <a:pt x="409257" y="160083"/>
                  </a:lnTo>
                  <a:lnTo>
                    <a:pt x="408686" y="149072"/>
                  </a:lnTo>
                  <a:lnTo>
                    <a:pt x="376770" y="149072"/>
                  </a:lnTo>
                  <a:lnTo>
                    <a:pt x="392823" y="187642"/>
                  </a:lnTo>
                  <a:lnTo>
                    <a:pt x="438518" y="203111"/>
                  </a:lnTo>
                  <a:lnTo>
                    <a:pt x="450926" y="202323"/>
                  </a:lnTo>
                  <a:lnTo>
                    <a:pt x="487857" y="183692"/>
                  </a:lnTo>
                  <a:lnTo>
                    <a:pt x="495985" y="167081"/>
                  </a:lnTo>
                  <a:lnTo>
                    <a:pt x="497001" y="157302"/>
                  </a:lnTo>
                  <a:close/>
                </a:path>
                <a:path w="1870710" h="203200">
                  <a:moveTo>
                    <a:pt x="637844" y="121920"/>
                  </a:moveTo>
                  <a:lnTo>
                    <a:pt x="629475" y="81127"/>
                  </a:lnTo>
                  <a:lnTo>
                    <a:pt x="605853" y="55410"/>
                  </a:lnTo>
                  <a:lnTo>
                    <a:pt x="605853" y="111150"/>
                  </a:lnTo>
                  <a:lnTo>
                    <a:pt x="543598" y="109131"/>
                  </a:lnTo>
                  <a:lnTo>
                    <a:pt x="567397" y="76492"/>
                  </a:lnTo>
                  <a:lnTo>
                    <a:pt x="586714" y="76492"/>
                  </a:lnTo>
                  <a:lnTo>
                    <a:pt x="594283" y="80124"/>
                  </a:lnTo>
                  <a:lnTo>
                    <a:pt x="598551" y="87401"/>
                  </a:lnTo>
                  <a:lnTo>
                    <a:pt x="602856" y="94665"/>
                  </a:lnTo>
                  <a:lnTo>
                    <a:pt x="605243" y="102463"/>
                  </a:lnTo>
                  <a:lnTo>
                    <a:pt x="605320" y="103098"/>
                  </a:lnTo>
                  <a:lnTo>
                    <a:pt x="605853" y="111150"/>
                  </a:lnTo>
                  <a:lnTo>
                    <a:pt x="605853" y="55410"/>
                  </a:lnTo>
                  <a:lnTo>
                    <a:pt x="603770" y="54114"/>
                  </a:lnTo>
                  <a:lnTo>
                    <a:pt x="590905" y="50139"/>
                  </a:lnTo>
                  <a:lnTo>
                    <a:pt x="575843" y="48818"/>
                  </a:lnTo>
                  <a:lnTo>
                    <a:pt x="567448" y="49390"/>
                  </a:lnTo>
                  <a:lnTo>
                    <a:pt x="530199" y="69062"/>
                  </a:lnTo>
                  <a:lnTo>
                    <a:pt x="512495" y="103098"/>
                  </a:lnTo>
                  <a:lnTo>
                    <a:pt x="510184" y="125450"/>
                  </a:lnTo>
                  <a:lnTo>
                    <a:pt x="510184" y="130924"/>
                  </a:lnTo>
                  <a:lnTo>
                    <a:pt x="520750" y="171856"/>
                  </a:lnTo>
                  <a:lnTo>
                    <a:pt x="550875" y="198018"/>
                  </a:lnTo>
                  <a:lnTo>
                    <a:pt x="578967" y="203111"/>
                  </a:lnTo>
                  <a:lnTo>
                    <a:pt x="589457" y="202552"/>
                  </a:lnTo>
                  <a:lnTo>
                    <a:pt x="626948" y="183896"/>
                  </a:lnTo>
                  <a:lnTo>
                    <a:pt x="634022" y="175577"/>
                  </a:lnTo>
                  <a:lnTo>
                    <a:pt x="637324" y="171069"/>
                  </a:lnTo>
                  <a:lnTo>
                    <a:pt x="616762" y="154749"/>
                  </a:lnTo>
                  <a:lnTo>
                    <a:pt x="611022" y="162280"/>
                  </a:lnTo>
                  <a:lnTo>
                    <a:pt x="605447" y="167627"/>
                  </a:lnTo>
                  <a:lnTo>
                    <a:pt x="594702" y="173990"/>
                  </a:lnTo>
                  <a:lnTo>
                    <a:pt x="588111" y="175577"/>
                  </a:lnTo>
                  <a:lnTo>
                    <a:pt x="580275" y="175577"/>
                  </a:lnTo>
                  <a:lnTo>
                    <a:pt x="545185" y="150342"/>
                  </a:lnTo>
                  <a:lnTo>
                    <a:pt x="542417" y="136677"/>
                  </a:lnTo>
                  <a:lnTo>
                    <a:pt x="637844" y="136677"/>
                  </a:lnTo>
                  <a:lnTo>
                    <a:pt x="637844" y="121920"/>
                  </a:lnTo>
                  <a:close/>
                </a:path>
                <a:path w="1870710" h="203200">
                  <a:moveTo>
                    <a:pt x="728865" y="199466"/>
                  </a:moveTo>
                  <a:lnTo>
                    <a:pt x="728738" y="171983"/>
                  </a:lnTo>
                  <a:lnTo>
                    <a:pt x="721296" y="173685"/>
                  </a:lnTo>
                  <a:lnTo>
                    <a:pt x="716203" y="174523"/>
                  </a:lnTo>
                  <a:lnTo>
                    <a:pt x="710158" y="174523"/>
                  </a:lnTo>
                  <a:lnTo>
                    <a:pt x="707402" y="173837"/>
                  </a:lnTo>
                  <a:lnTo>
                    <a:pt x="702957" y="171005"/>
                  </a:lnTo>
                  <a:lnTo>
                    <a:pt x="701852" y="167398"/>
                  </a:lnTo>
                  <a:lnTo>
                    <a:pt x="701852" y="77800"/>
                  </a:lnTo>
                  <a:lnTo>
                    <a:pt x="728218" y="77800"/>
                  </a:lnTo>
                  <a:lnTo>
                    <a:pt x="728218" y="51435"/>
                  </a:lnTo>
                  <a:lnTo>
                    <a:pt x="701852" y="51435"/>
                  </a:lnTo>
                  <a:lnTo>
                    <a:pt x="701852" y="17106"/>
                  </a:lnTo>
                  <a:lnTo>
                    <a:pt x="669874" y="17106"/>
                  </a:lnTo>
                  <a:lnTo>
                    <a:pt x="669874" y="51435"/>
                  </a:lnTo>
                  <a:lnTo>
                    <a:pt x="644017" y="51435"/>
                  </a:lnTo>
                  <a:lnTo>
                    <a:pt x="644017" y="77800"/>
                  </a:lnTo>
                  <a:lnTo>
                    <a:pt x="669874" y="77800"/>
                  </a:lnTo>
                  <a:lnTo>
                    <a:pt x="669874" y="161480"/>
                  </a:lnTo>
                  <a:lnTo>
                    <a:pt x="670547" y="172135"/>
                  </a:lnTo>
                  <a:lnTo>
                    <a:pt x="699109" y="202539"/>
                  </a:lnTo>
                  <a:lnTo>
                    <a:pt x="706285" y="203111"/>
                  </a:lnTo>
                  <a:lnTo>
                    <a:pt x="713638" y="203111"/>
                  </a:lnTo>
                  <a:lnTo>
                    <a:pt x="721169" y="201891"/>
                  </a:lnTo>
                  <a:lnTo>
                    <a:pt x="728865" y="199466"/>
                  </a:lnTo>
                  <a:close/>
                </a:path>
                <a:path w="1870710" h="203200">
                  <a:moveTo>
                    <a:pt x="947216" y="123228"/>
                  </a:moveTo>
                  <a:lnTo>
                    <a:pt x="936561" y="81572"/>
                  </a:lnTo>
                  <a:lnTo>
                    <a:pt x="915098" y="58877"/>
                  </a:lnTo>
                  <a:lnTo>
                    <a:pt x="915098" y="127927"/>
                  </a:lnTo>
                  <a:lnTo>
                    <a:pt x="914476" y="137477"/>
                  </a:lnTo>
                  <a:lnTo>
                    <a:pt x="894575" y="171983"/>
                  </a:lnTo>
                  <a:lnTo>
                    <a:pt x="879068" y="175437"/>
                  </a:lnTo>
                  <a:lnTo>
                    <a:pt x="870585" y="174561"/>
                  </a:lnTo>
                  <a:lnTo>
                    <a:pt x="845045" y="145923"/>
                  </a:lnTo>
                  <a:lnTo>
                    <a:pt x="842810" y="127927"/>
                  </a:lnTo>
                  <a:lnTo>
                    <a:pt x="842860" y="123228"/>
                  </a:lnTo>
                  <a:lnTo>
                    <a:pt x="856970" y="84505"/>
                  </a:lnTo>
                  <a:lnTo>
                    <a:pt x="878814" y="76492"/>
                  </a:lnTo>
                  <a:lnTo>
                    <a:pt x="887234" y="77381"/>
                  </a:lnTo>
                  <a:lnTo>
                    <a:pt x="912799" y="106286"/>
                  </a:lnTo>
                  <a:lnTo>
                    <a:pt x="915098" y="127927"/>
                  </a:lnTo>
                  <a:lnTo>
                    <a:pt x="915098" y="58877"/>
                  </a:lnTo>
                  <a:lnTo>
                    <a:pt x="906970" y="54178"/>
                  </a:lnTo>
                  <a:lnTo>
                    <a:pt x="893711" y="50165"/>
                  </a:lnTo>
                  <a:lnTo>
                    <a:pt x="878814" y="48818"/>
                  </a:lnTo>
                  <a:lnTo>
                    <a:pt x="863904" y="50190"/>
                  </a:lnTo>
                  <a:lnTo>
                    <a:pt x="829081" y="70624"/>
                  </a:lnTo>
                  <a:lnTo>
                    <a:pt x="811949" y="109118"/>
                  </a:lnTo>
                  <a:lnTo>
                    <a:pt x="810831" y="127927"/>
                  </a:lnTo>
                  <a:lnTo>
                    <a:pt x="811949" y="142938"/>
                  </a:lnTo>
                  <a:lnTo>
                    <a:pt x="829144" y="181381"/>
                  </a:lnTo>
                  <a:lnTo>
                    <a:pt x="864108" y="201752"/>
                  </a:lnTo>
                  <a:lnTo>
                    <a:pt x="879068" y="203111"/>
                  </a:lnTo>
                  <a:lnTo>
                    <a:pt x="893978" y="201752"/>
                  </a:lnTo>
                  <a:lnTo>
                    <a:pt x="907249" y="197688"/>
                  </a:lnTo>
                  <a:lnTo>
                    <a:pt x="918883" y="190893"/>
                  </a:lnTo>
                  <a:lnTo>
                    <a:pt x="928865" y="181381"/>
                  </a:lnTo>
                  <a:lnTo>
                    <a:pt x="933005" y="175437"/>
                  </a:lnTo>
                  <a:lnTo>
                    <a:pt x="936891" y="169862"/>
                  </a:lnTo>
                  <a:lnTo>
                    <a:pt x="942619" y="157048"/>
                  </a:lnTo>
                  <a:lnTo>
                    <a:pt x="946061" y="142938"/>
                  </a:lnTo>
                  <a:lnTo>
                    <a:pt x="947178" y="127927"/>
                  </a:lnTo>
                  <a:lnTo>
                    <a:pt x="947216" y="123228"/>
                  </a:lnTo>
                  <a:close/>
                </a:path>
                <a:path w="1870710" h="203200">
                  <a:moveTo>
                    <a:pt x="1086904" y="51435"/>
                  </a:moveTo>
                  <a:lnTo>
                    <a:pt x="1053807" y="51435"/>
                  </a:lnTo>
                  <a:lnTo>
                    <a:pt x="1021638" y="150964"/>
                  </a:lnTo>
                  <a:lnTo>
                    <a:pt x="988606" y="51435"/>
                  </a:lnTo>
                  <a:lnTo>
                    <a:pt x="955395" y="51435"/>
                  </a:lnTo>
                  <a:lnTo>
                    <a:pt x="1009434" y="200507"/>
                  </a:lnTo>
                  <a:lnTo>
                    <a:pt x="1033322" y="200507"/>
                  </a:lnTo>
                  <a:lnTo>
                    <a:pt x="1086904" y="51435"/>
                  </a:lnTo>
                  <a:close/>
                </a:path>
                <a:path w="1870710" h="203200">
                  <a:moveTo>
                    <a:pt x="1224559" y="121920"/>
                  </a:moveTo>
                  <a:lnTo>
                    <a:pt x="1223886" y="111353"/>
                  </a:lnTo>
                  <a:lnTo>
                    <a:pt x="1223619" y="107099"/>
                  </a:lnTo>
                  <a:lnTo>
                    <a:pt x="1220838" y="93497"/>
                  </a:lnTo>
                  <a:lnTo>
                    <a:pt x="1201166" y="60718"/>
                  </a:lnTo>
                  <a:lnTo>
                    <a:pt x="1192555" y="55397"/>
                  </a:lnTo>
                  <a:lnTo>
                    <a:pt x="1192555" y="111150"/>
                  </a:lnTo>
                  <a:lnTo>
                    <a:pt x="1130312" y="109131"/>
                  </a:lnTo>
                  <a:lnTo>
                    <a:pt x="1154112" y="76492"/>
                  </a:lnTo>
                  <a:lnTo>
                    <a:pt x="1173429" y="76492"/>
                  </a:lnTo>
                  <a:lnTo>
                    <a:pt x="1180998" y="80124"/>
                  </a:lnTo>
                  <a:lnTo>
                    <a:pt x="1185265" y="87401"/>
                  </a:lnTo>
                  <a:lnTo>
                    <a:pt x="1189570" y="94665"/>
                  </a:lnTo>
                  <a:lnTo>
                    <a:pt x="1191945" y="102463"/>
                  </a:lnTo>
                  <a:lnTo>
                    <a:pt x="1192034" y="103098"/>
                  </a:lnTo>
                  <a:lnTo>
                    <a:pt x="1192555" y="111150"/>
                  </a:lnTo>
                  <a:lnTo>
                    <a:pt x="1192555" y="55397"/>
                  </a:lnTo>
                  <a:lnTo>
                    <a:pt x="1190485" y="54114"/>
                  </a:lnTo>
                  <a:lnTo>
                    <a:pt x="1177607" y="50139"/>
                  </a:lnTo>
                  <a:lnTo>
                    <a:pt x="1162545" y="48818"/>
                  </a:lnTo>
                  <a:lnTo>
                    <a:pt x="1154163" y="49390"/>
                  </a:lnTo>
                  <a:lnTo>
                    <a:pt x="1116914" y="69062"/>
                  </a:lnTo>
                  <a:lnTo>
                    <a:pt x="1099210" y="103098"/>
                  </a:lnTo>
                  <a:lnTo>
                    <a:pt x="1096886" y="125450"/>
                  </a:lnTo>
                  <a:lnTo>
                    <a:pt x="1096886" y="130924"/>
                  </a:lnTo>
                  <a:lnTo>
                    <a:pt x="1107465" y="171856"/>
                  </a:lnTo>
                  <a:lnTo>
                    <a:pt x="1137589" y="198018"/>
                  </a:lnTo>
                  <a:lnTo>
                    <a:pt x="1165682" y="203111"/>
                  </a:lnTo>
                  <a:lnTo>
                    <a:pt x="1176172" y="202552"/>
                  </a:lnTo>
                  <a:lnTo>
                    <a:pt x="1213650" y="183896"/>
                  </a:lnTo>
                  <a:lnTo>
                    <a:pt x="1224026" y="171069"/>
                  </a:lnTo>
                  <a:lnTo>
                    <a:pt x="1203477" y="154749"/>
                  </a:lnTo>
                  <a:lnTo>
                    <a:pt x="1197724" y="162280"/>
                  </a:lnTo>
                  <a:lnTo>
                    <a:pt x="1192161" y="167627"/>
                  </a:lnTo>
                  <a:lnTo>
                    <a:pt x="1181417" y="173990"/>
                  </a:lnTo>
                  <a:lnTo>
                    <a:pt x="1174813" y="175577"/>
                  </a:lnTo>
                  <a:lnTo>
                    <a:pt x="1166990" y="175577"/>
                  </a:lnTo>
                  <a:lnTo>
                    <a:pt x="1131887" y="150342"/>
                  </a:lnTo>
                  <a:lnTo>
                    <a:pt x="1129131" y="136677"/>
                  </a:lnTo>
                  <a:lnTo>
                    <a:pt x="1224559" y="136677"/>
                  </a:lnTo>
                  <a:lnTo>
                    <a:pt x="1224559" y="121920"/>
                  </a:lnTo>
                  <a:close/>
                </a:path>
                <a:path w="1870710" h="203200">
                  <a:moveTo>
                    <a:pt x="1455140" y="51435"/>
                  </a:moveTo>
                  <a:lnTo>
                    <a:pt x="1422057" y="51435"/>
                  </a:lnTo>
                  <a:lnTo>
                    <a:pt x="1389875" y="150964"/>
                  </a:lnTo>
                  <a:lnTo>
                    <a:pt x="1356855" y="51435"/>
                  </a:lnTo>
                  <a:lnTo>
                    <a:pt x="1323632" y="51435"/>
                  </a:lnTo>
                  <a:lnTo>
                    <a:pt x="1323822" y="51981"/>
                  </a:lnTo>
                  <a:lnTo>
                    <a:pt x="1319403" y="49911"/>
                  </a:lnTo>
                  <a:lnTo>
                    <a:pt x="1314538" y="48818"/>
                  </a:lnTo>
                  <a:lnTo>
                    <a:pt x="1309446" y="48818"/>
                  </a:lnTo>
                  <a:lnTo>
                    <a:pt x="1298536" y="49428"/>
                  </a:lnTo>
                  <a:lnTo>
                    <a:pt x="1289900" y="51219"/>
                  </a:lnTo>
                  <a:lnTo>
                    <a:pt x="1283525" y="54216"/>
                  </a:lnTo>
                  <a:lnTo>
                    <a:pt x="1279423" y="58420"/>
                  </a:lnTo>
                  <a:lnTo>
                    <a:pt x="1279156" y="51435"/>
                  </a:lnTo>
                  <a:lnTo>
                    <a:pt x="1247965" y="51435"/>
                  </a:lnTo>
                  <a:lnTo>
                    <a:pt x="1247965" y="200507"/>
                  </a:lnTo>
                  <a:lnTo>
                    <a:pt x="1279944" y="200507"/>
                  </a:lnTo>
                  <a:lnTo>
                    <a:pt x="1279944" y="97116"/>
                  </a:lnTo>
                  <a:lnTo>
                    <a:pt x="1284452" y="89585"/>
                  </a:lnTo>
                  <a:lnTo>
                    <a:pt x="1290675" y="84201"/>
                  </a:lnTo>
                  <a:lnTo>
                    <a:pt x="1298613" y="80962"/>
                  </a:lnTo>
                  <a:lnTo>
                    <a:pt x="1308265" y="79895"/>
                  </a:lnTo>
                  <a:lnTo>
                    <a:pt x="1312278" y="79895"/>
                  </a:lnTo>
                  <a:lnTo>
                    <a:pt x="1317498" y="80518"/>
                  </a:lnTo>
                  <a:lnTo>
                    <a:pt x="1323936" y="81788"/>
                  </a:lnTo>
                  <a:lnTo>
                    <a:pt x="1324051" y="52628"/>
                  </a:lnTo>
                  <a:lnTo>
                    <a:pt x="1377670" y="200507"/>
                  </a:lnTo>
                  <a:lnTo>
                    <a:pt x="1401559" y="200507"/>
                  </a:lnTo>
                  <a:lnTo>
                    <a:pt x="1455140" y="51435"/>
                  </a:lnTo>
                  <a:close/>
                </a:path>
                <a:path w="1870710" h="203200">
                  <a:moveTo>
                    <a:pt x="1507159" y="51435"/>
                  </a:moveTo>
                  <a:lnTo>
                    <a:pt x="1475054" y="51435"/>
                  </a:lnTo>
                  <a:lnTo>
                    <a:pt x="1475054" y="200507"/>
                  </a:lnTo>
                  <a:lnTo>
                    <a:pt x="1507159" y="200507"/>
                  </a:lnTo>
                  <a:lnTo>
                    <a:pt x="1507159" y="51435"/>
                  </a:lnTo>
                  <a:close/>
                </a:path>
                <a:path w="1870710" h="203200">
                  <a:moveTo>
                    <a:pt x="1509636" y="12966"/>
                  </a:moveTo>
                  <a:lnTo>
                    <a:pt x="1508036" y="8775"/>
                  </a:lnTo>
                  <a:lnTo>
                    <a:pt x="1504810" y="5295"/>
                  </a:lnTo>
                  <a:lnTo>
                    <a:pt x="1501597" y="1765"/>
                  </a:lnTo>
                  <a:lnTo>
                    <a:pt x="1497114" y="0"/>
                  </a:lnTo>
                  <a:lnTo>
                    <a:pt x="1485493" y="0"/>
                  </a:lnTo>
                  <a:lnTo>
                    <a:pt x="1480985" y="1765"/>
                  </a:lnTo>
                  <a:lnTo>
                    <a:pt x="1474762" y="8775"/>
                  </a:lnTo>
                  <a:lnTo>
                    <a:pt x="1473225" y="12966"/>
                  </a:lnTo>
                  <a:lnTo>
                    <a:pt x="1473238" y="22669"/>
                  </a:lnTo>
                  <a:lnTo>
                    <a:pt x="1474762" y="26746"/>
                  </a:lnTo>
                  <a:lnTo>
                    <a:pt x="1477860" y="30226"/>
                  </a:lnTo>
                  <a:lnTo>
                    <a:pt x="1480985" y="33655"/>
                  </a:lnTo>
                  <a:lnTo>
                    <a:pt x="1485493" y="35382"/>
                  </a:lnTo>
                  <a:lnTo>
                    <a:pt x="1497114" y="35382"/>
                  </a:lnTo>
                  <a:lnTo>
                    <a:pt x="1501597" y="33655"/>
                  </a:lnTo>
                  <a:lnTo>
                    <a:pt x="1508036" y="26784"/>
                  </a:lnTo>
                  <a:lnTo>
                    <a:pt x="1509636" y="22669"/>
                  </a:lnTo>
                  <a:lnTo>
                    <a:pt x="1509636" y="12966"/>
                  </a:lnTo>
                  <a:close/>
                </a:path>
                <a:path w="1870710" h="203200">
                  <a:moveTo>
                    <a:pt x="1661325" y="121920"/>
                  </a:moveTo>
                  <a:lnTo>
                    <a:pt x="1652955" y="81127"/>
                  </a:lnTo>
                  <a:lnTo>
                    <a:pt x="1629333" y="55410"/>
                  </a:lnTo>
                  <a:lnTo>
                    <a:pt x="1629333" y="111150"/>
                  </a:lnTo>
                  <a:lnTo>
                    <a:pt x="1567078" y="109131"/>
                  </a:lnTo>
                  <a:lnTo>
                    <a:pt x="1590878" y="76492"/>
                  </a:lnTo>
                  <a:lnTo>
                    <a:pt x="1610194" y="76492"/>
                  </a:lnTo>
                  <a:lnTo>
                    <a:pt x="1617764" y="80124"/>
                  </a:lnTo>
                  <a:lnTo>
                    <a:pt x="1622031" y="87401"/>
                  </a:lnTo>
                  <a:lnTo>
                    <a:pt x="1626336" y="94665"/>
                  </a:lnTo>
                  <a:lnTo>
                    <a:pt x="1628724" y="102463"/>
                  </a:lnTo>
                  <a:lnTo>
                    <a:pt x="1628800" y="103098"/>
                  </a:lnTo>
                  <a:lnTo>
                    <a:pt x="1629333" y="111150"/>
                  </a:lnTo>
                  <a:lnTo>
                    <a:pt x="1629333" y="55410"/>
                  </a:lnTo>
                  <a:lnTo>
                    <a:pt x="1627251" y="54114"/>
                  </a:lnTo>
                  <a:lnTo>
                    <a:pt x="1614373" y="50139"/>
                  </a:lnTo>
                  <a:lnTo>
                    <a:pt x="1599323" y="48818"/>
                  </a:lnTo>
                  <a:lnTo>
                    <a:pt x="1590929" y="49390"/>
                  </a:lnTo>
                  <a:lnTo>
                    <a:pt x="1553679" y="69062"/>
                  </a:lnTo>
                  <a:lnTo>
                    <a:pt x="1535976" y="103098"/>
                  </a:lnTo>
                  <a:lnTo>
                    <a:pt x="1533664" y="125450"/>
                  </a:lnTo>
                  <a:lnTo>
                    <a:pt x="1533664" y="130924"/>
                  </a:lnTo>
                  <a:lnTo>
                    <a:pt x="1544231" y="171856"/>
                  </a:lnTo>
                  <a:lnTo>
                    <a:pt x="1574355" y="198018"/>
                  </a:lnTo>
                  <a:lnTo>
                    <a:pt x="1602447" y="203111"/>
                  </a:lnTo>
                  <a:lnTo>
                    <a:pt x="1612938" y="202552"/>
                  </a:lnTo>
                  <a:lnTo>
                    <a:pt x="1650428" y="183896"/>
                  </a:lnTo>
                  <a:lnTo>
                    <a:pt x="1657502" y="175577"/>
                  </a:lnTo>
                  <a:lnTo>
                    <a:pt x="1660804" y="171069"/>
                  </a:lnTo>
                  <a:lnTo>
                    <a:pt x="1640243" y="154749"/>
                  </a:lnTo>
                  <a:lnTo>
                    <a:pt x="1634502" y="162280"/>
                  </a:lnTo>
                  <a:lnTo>
                    <a:pt x="1628927" y="167627"/>
                  </a:lnTo>
                  <a:lnTo>
                    <a:pt x="1618183" y="173990"/>
                  </a:lnTo>
                  <a:lnTo>
                    <a:pt x="1611591" y="175577"/>
                  </a:lnTo>
                  <a:lnTo>
                    <a:pt x="1603756" y="175577"/>
                  </a:lnTo>
                  <a:lnTo>
                    <a:pt x="1568653" y="150342"/>
                  </a:lnTo>
                  <a:lnTo>
                    <a:pt x="1565897" y="136677"/>
                  </a:lnTo>
                  <a:lnTo>
                    <a:pt x="1661325" y="136677"/>
                  </a:lnTo>
                  <a:lnTo>
                    <a:pt x="1661325" y="121920"/>
                  </a:lnTo>
                  <a:close/>
                </a:path>
                <a:path w="1870710" h="203200">
                  <a:moveTo>
                    <a:pt x="1870087" y="51435"/>
                  </a:moveTo>
                  <a:lnTo>
                    <a:pt x="1837778" y="51435"/>
                  </a:lnTo>
                  <a:lnTo>
                    <a:pt x="1813179" y="148615"/>
                  </a:lnTo>
                  <a:lnTo>
                    <a:pt x="1783029" y="51435"/>
                  </a:lnTo>
                  <a:lnTo>
                    <a:pt x="1757832" y="51435"/>
                  </a:lnTo>
                  <a:lnTo>
                    <a:pt x="1728139" y="146659"/>
                  </a:lnTo>
                  <a:lnTo>
                    <a:pt x="1703006" y="51435"/>
                  </a:lnTo>
                  <a:lnTo>
                    <a:pt x="1670634" y="51435"/>
                  </a:lnTo>
                  <a:lnTo>
                    <a:pt x="1713903" y="200507"/>
                  </a:lnTo>
                  <a:lnTo>
                    <a:pt x="1739430" y="200507"/>
                  </a:lnTo>
                  <a:lnTo>
                    <a:pt x="1770037" y="102666"/>
                  </a:lnTo>
                  <a:lnTo>
                    <a:pt x="1801431" y="200507"/>
                  </a:lnTo>
                  <a:lnTo>
                    <a:pt x="1826818" y="200507"/>
                  </a:lnTo>
                  <a:lnTo>
                    <a:pt x="1870087" y="51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02605" y="3457182"/>
              <a:ext cx="3307182" cy="151163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314594" y="3465017"/>
              <a:ext cx="833755" cy="203200"/>
            </a:xfrm>
            <a:custGeom>
              <a:avLst/>
              <a:gdLst/>
              <a:ahLst/>
              <a:cxnLst/>
              <a:rect l="l" t="t" r="r" b="b"/>
              <a:pathLst>
                <a:path w="833754" h="203200">
                  <a:moveTo>
                    <a:pt x="127660" y="121920"/>
                  </a:moveTo>
                  <a:lnTo>
                    <a:pt x="119291" y="81127"/>
                  </a:lnTo>
                  <a:lnTo>
                    <a:pt x="95669" y="55397"/>
                  </a:lnTo>
                  <a:lnTo>
                    <a:pt x="95669" y="111150"/>
                  </a:lnTo>
                  <a:lnTo>
                    <a:pt x="33413" y="109131"/>
                  </a:lnTo>
                  <a:lnTo>
                    <a:pt x="57213" y="76492"/>
                  </a:lnTo>
                  <a:lnTo>
                    <a:pt x="76542" y="76492"/>
                  </a:lnTo>
                  <a:lnTo>
                    <a:pt x="84112" y="80124"/>
                  </a:lnTo>
                  <a:lnTo>
                    <a:pt x="88379" y="87401"/>
                  </a:lnTo>
                  <a:lnTo>
                    <a:pt x="92684" y="94665"/>
                  </a:lnTo>
                  <a:lnTo>
                    <a:pt x="95059" y="102463"/>
                  </a:lnTo>
                  <a:lnTo>
                    <a:pt x="95148" y="103098"/>
                  </a:lnTo>
                  <a:lnTo>
                    <a:pt x="95669" y="111150"/>
                  </a:lnTo>
                  <a:lnTo>
                    <a:pt x="95669" y="55397"/>
                  </a:lnTo>
                  <a:lnTo>
                    <a:pt x="93599" y="54114"/>
                  </a:lnTo>
                  <a:lnTo>
                    <a:pt x="80721" y="50139"/>
                  </a:lnTo>
                  <a:lnTo>
                    <a:pt x="65659" y="48818"/>
                  </a:lnTo>
                  <a:lnTo>
                    <a:pt x="57264" y="49390"/>
                  </a:lnTo>
                  <a:lnTo>
                    <a:pt x="20027" y="69062"/>
                  </a:lnTo>
                  <a:lnTo>
                    <a:pt x="2324" y="103098"/>
                  </a:lnTo>
                  <a:lnTo>
                    <a:pt x="0" y="125450"/>
                  </a:lnTo>
                  <a:lnTo>
                    <a:pt x="0" y="130924"/>
                  </a:lnTo>
                  <a:lnTo>
                    <a:pt x="10579" y="171856"/>
                  </a:lnTo>
                  <a:lnTo>
                    <a:pt x="40690" y="198018"/>
                  </a:lnTo>
                  <a:lnTo>
                    <a:pt x="68795" y="203111"/>
                  </a:lnTo>
                  <a:lnTo>
                    <a:pt x="79286" y="202552"/>
                  </a:lnTo>
                  <a:lnTo>
                    <a:pt x="116763" y="183896"/>
                  </a:lnTo>
                  <a:lnTo>
                    <a:pt x="127139" y="171069"/>
                  </a:lnTo>
                  <a:lnTo>
                    <a:pt x="106578" y="154749"/>
                  </a:lnTo>
                  <a:lnTo>
                    <a:pt x="100838" y="162280"/>
                  </a:lnTo>
                  <a:lnTo>
                    <a:pt x="95275" y="167627"/>
                  </a:lnTo>
                  <a:lnTo>
                    <a:pt x="84518" y="173990"/>
                  </a:lnTo>
                  <a:lnTo>
                    <a:pt x="77927" y="175577"/>
                  </a:lnTo>
                  <a:lnTo>
                    <a:pt x="70104" y="175577"/>
                  </a:lnTo>
                  <a:lnTo>
                    <a:pt x="35001" y="150342"/>
                  </a:lnTo>
                  <a:lnTo>
                    <a:pt x="32245" y="136677"/>
                  </a:lnTo>
                  <a:lnTo>
                    <a:pt x="127660" y="136677"/>
                  </a:lnTo>
                  <a:lnTo>
                    <a:pt x="127660" y="121920"/>
                  </a:lnTo>
                  <a:close/>
                </a:path>
                <a:path w="833754" h="203200">
                  <a:moveTo>
                    <a:pt x="265290" y="157302"/>
                  </a:moveTo>
                  <a:lnTo>
                    <a:pt x="243725" y="122682"/>
                  </a:lnTo>
                  <a:lnTo>
                    <a:pt x="198221" y="108331"/>
                  </a:lnTo>
                  <a:lnTo>
                    <a:pt x="190271" y="105625"/>
                  </a:lnTo>
                  <a:lnTo>
                    <a:pt x="183667" y="100444"/>
                  </a:lnTo>
                  <a:lnTo>
                    <a:pt x="182016" y="97167"/>
                  </a:lnTo>
                  <a:lnTo>
                    <a:pt x="182016" y="89242"/>
                  </a:lnTo>
                  <a:lnTo>
                    <a:pt x="183794" y="85483"/>
                  </a:lnTo>
                  <a:lnTo>
                    <a:pt x="190969" y="78308"/>
                  </a:lnTo>
                  <a:lnTo>
                    <a:pt x="197243" y="76492"/>
                  </a:lnTo>
                  <a:lnTo>
                    <a:pt x="214553" y="76492"/>
                  </a:lnTo>
                  <a:lnTo>
                    <a:pt x="220929" y="78714"/>
                  </a:lnTo>
                  <a:lnTo>
                    <a:pt x="229679" y="87553"/>
                  </a:lnTo>
                  <a:lnTo>
                    <a:pt x="231876" y="93421"/>
                  </a:lnTo>
                  <a:lnTo>
                    <a:pt x="231876" y="100774"/>
                  </a:lnTo>
                  <a:lnTo>
                    <a:pt x="263855" y="100774"/>
                  </a:lnTo>
                  <a:lnTo>
                    <a:pt x="248386" y="62852"/>
                  </a:lnTo>
                  <a:lnTo>
                    <a:pt x="206159" y="48818"/>
                  </a:lnTo>
                  <a:lnTo>
                    <a:pt x="194170" y="49657"/>
                  </a:lnTo>
                  <a:lnTo>
                    <a:pt x="158635" y="69126"/>
                  </a:lnTo>
                  <a:lnTo>
                    <a:pt x="149898" y="93992"/>
                  </a:lnTo>
                  <a:lnTo>
                    <a:pt x="150850" y="103238"/>
                  </a:lnTo>
                  <a:lnTo>
                    <a:pt x="182537" y="132435"/>
                  </a:lnTo>
                  <a:lnTo>
                    <a:pt x="213309" y="140728"/>
                  </a:lnTo>
                  <a:lnTo>
                    <a:pt x="220205" y="142925"/>
                  </a:lnTo>
                  <a:lnTo>
                    <a:pt x="225285" y="145262"/>
                  </a:lnTo>
                  <a:lnTo>
                    <a:pt x="228549" y="147764"/>
                  </a:lnTo>
                  <a:lnTo>
                    <a:pt x="231724" y="151206"/>
                  </a:lnTo>
                  <a:lnTo>
                    <a:pt x="233311" y="154990"/>
                  </a:lnTo>
                  <a:lnTo>
                    <a:pt x="233311" y="159131"/>
                  </a:lnTo>
                  <a:lnTo>
                    <a:pt x="233311" y="163652"/>
                  </a:lnTo>
                  <a:lnTo>
                    <a:pt x="231140" y="167500"/>
                  </a:lnTo>
                  <a:lnTo>
                    <a:pt x="222427" y="173850"/>
                  </a:lnTo>
                  <a:lnTo>
                    <a:pt x="215773" y="175437"/>
                  </a:lnTo>
                  <a:lnTo>
                    <a:pt x="199974" y="175437"/>
                  </a:lnTo>
                  <a:lnTo>
                    <a:pt x="193433" y="173812"/>
                  </a:lnTo>
                  <a:lnTo>
                    <a:pt x="180949" y="167246"/>
                  </a:lnTo>
                  <a:lnTo>
                    <a:pt x="177546" y="160083"/>
                  </a:lnTo>
                  <a:lnTo>
                    <a:pt x="176987" y="149072"/>
                  </a:lnTo>
                  <a:lnTo>
                    <a:pt x="145072" y="149072"/>
                  </a:lnTo>
                  <a:lnTo>
                    <a:pt x="161124" y="187642"/>
                  </a:lnTo>
                  <a:lnTo>
                    <a:pt x="206806" y="203111"/>
                  </a:lnTo>
                  <a:lnTo>
                    <a:pt x="219214" y="202323"/>
                  </a:lnTo>
                  <a:lnTo>
                    <a:pt x="256146" y="183692"/>
                  </a:lnTo>
                  <a:lnTo>
                    <a:pt x="264274" y="167081"/>
                  </a:lnTo>
                  <a:lnTo>
                    <a:pt x="265290" y="157302"/>
                  </a:lnTo>
                  <a:close/>
                </a:path>
                <a:path w="833754" h="203200">
                  <a:moveTo>
                    <a:pt x="398957" y="157302"/>
                  </a:moveTo>
                  <a:lnTo>
                    <a:pt x="377393" y="122682"/>
                  </a:lnTo>
                  <a:lnTo>
                    <a:pt x="331889" y="108331"/>
                  </a:lnTo>
                  <a:lnTo>
                    <a:pt x="323938" y="105625"/>
                  </a:lnTo>
                  <a:lnTo>
                    <a:pt x="317334" y="100444"/>
                  </a:lnTo>
                  <a:lnTo>
                    <a:pt x="315683" y="97167"/>
                  </a:lnTo>
                  <a:lnTo>
                    <a:pt x="315683" y="89242"/>
                  </a:lnTo>
                  <a:lnTo>
                    <a:pt x="317461" y="85483"/>
                  </a:lnTo>
                  <a:lnTo>
                    <a:pt x="324637" y="78308"/>
                  </a:lnTo>
                  <a:lnTo>
                    <a:pt x="330911" y="76492"/>
                  </a:lnTo>
                  <a:lnTo>
                    <a:pt x="348221" y="76492"/>
                  </a:lnTo>
                  <a:lnTo>
                    <a:pt x="354596" y="78714"/>
                  </a:lnTo>
                  <a:lnTo>
                    <a:pt x="363347" y="87553"/>
                  </a:lnTo>
                  <a:lnTo>
                    <a:pt x="365544" y="93421"/>
                  </a:lnTo>
                  <a:lnTo>
                    <a:pt x="365544" y="100774"/>
                  </a:lnTo>
                  <a:lnTo>
                    <a:pt x="397522" y="100774"/>
                  </a:lnTo>
                  <a:lnTo>
                    <a:pt x="382054" y="62852"/>
                  </a:lnTo>
                  <a:lnTo>
                    <a:pt x="339826" y="48818"/>
                  </a:lnTo>
                  <a:lnTo>
                    <a:pt x="327837" y="49657"/>
                  </a:lnTo>
                  <a:lnTo>
                    <a:pt x="292303" y="69126"/>
                  </a:lnTo>
                  <a:lnTo>
                    <a:pt x="283565" y="93992"/>
                  </a:lnTo>
                  <a:lnTo>
                    <a:pt x="284518" y="103238"/>
                  </a:lnTo>
                  <a:lnTo>
                    <a:pt x="316204" y="132435"/>
                  </a:lnTo>
                  <a:lnTo>
                    <a:pt x="346976" y="140728"/>
                  </a:lnTo>
                  <a:lnTo>
                    <a:pt x="353872" y="142925"/>
                  </a:lnTo>
                  <a:lnTo>
                    <a:pt x="358952" y="145262"/>
                  </a:lnTo>
                  <a:lnTo>
                    <a:pt x="362216" y="147764"/>
                  </a:lnTo>
                  <a:lnTo>
                    <a:pt x="365391" y="151206"/>
                  </a:lnTo>
                  <a:lnTo>
                    <a:pt x="366979" y="154990"/>
                  </a:lnTo>
                  <a:lnTo>
                    <a:pt x="366979" y="159131"/>
                  </a:lnTo>
                  <a:lnTo>
                    <a:pt x="366979" y="163652"/>
                  </a:lnTo>
                  <a:lnTo>
                    <a:pt x="364807" y="167500"/>
                  </a:lnTo>
                  <a:lnTo>
                    <a:pt x="356095" y="173850"/>
                  </a:lnTo>
                  <a:lnTo>
                    <a:pt x="349440" y="175437"/>
                  </a:lnTo>
                  <a:lnTo>
                    <a:pt x="333641" y="175437"/>
                  </a:lnTo>
                  <a:lnTo>
                    <a:pt x="327101" y="173812"/>
                  </a:lnTo>
                  <a:lnTo>
                    <a:pt x="314617" y="167246"/>
                  </a:lnTo>
                  <a:lnTo>
                    <a:pt x="311213" y="160083"/>
                  </a:lnTo>
                  <a:lnTo>
                    <a:pt x="310654" y="149072"/>
                  </a:lnTo>
                  <a:lnTo>
                    <a:pt x="278739" y="149072"/>
                  </a:lnTo>
                  <a:lnTo>
                    <a:pt x="294792" y="187642"/>
                  </a:lnTo>
                  <a:lnTo>
                    <a:pt x="340474" y="203111"/>
                  </a:lnTo>
                  <a:lnTo>
                    <a:pt x="352882" y="202323"/>
                  </a:lnTo>
                  <a:lnTo>
                    <a:pt x="389813" y="183692"/>
                  </a:lnTo>
                  <a:lnTo>
                    <a:pt x="397941" y="167081"/>
                  </a:lnTo>
                  <a:lnTo>
                    <a:pt x="398957" y="157302"/>
                  </a:lnTo>
                  <a:close/>
                </a:path>
                <a:path w="833754" h="203200">
                  <a:moveTo>
                    <a:pt x="539800" y="121920"/>
                  </a:moveTo>
                  <a:lnTo>
                    <a:pt x="531431" y="81127"/>
                  </a:lnTo>
                  <a:lnTo>
                    <a:pt x="507809" y="55397"/>
                  </a:lnTo>
                  <a:lnTo>
                    <a:pt x="507809" y="111150"/>
                  </a:lnTo>
                  <a:lnTo>
                    <a:pt x="445554" y="109131"/>
                  </a:lnTo>
                  <a:lnTo>
                    <a:pt x="469366" y="76492"/>
                  </a:lnTo>
                  <a:lnTo>
                    <a:pt x="488683" y="76492"/>
                  </a:lnTo>
                  <a:lnTo>
                    <a:pt x="496252" y="80124"/>
                  </a:lnTo>
                  <a:lnTo>
                    <a:pt x="500519" y="87401"/>
                  </a:lnTo>
                  <a:lnTo>
                    <a:pt x="504825" y="94665"/>
                  </a:lnTo>
                  <a:lnTo>
                    <a:pt x="507199" y="102463"/>
                  </a:lnTo>
                  <a:lnTo>
                    <a:pt x="507288" y="103098"/>
                  </a:lnTo>
                  <a:lnTo>
                    <a:pt x="507809" y="111150"/>
                  </a:lnTo>
                  <a:lnTo>
                    <a:pt x="507809" y="55397"/>
                  </a:lnTo>
                  <a:lnTo>
                    <a:pt x="505739" y="54114"/>
                  </a:lnTo>
                  <a:lnTo>
                    <a:pt x="492861" y="50139"/>
                  </a:lnTo>
                  <a:lnTo>
                    <a:pt x="477799" y="48818"/>
                  </a:lnTo>
                  <a:lnTo>
                    <a:pt x="469404" y="49390"/>
                  </a:lnTo>
                  <a:lnTo>
                    <a:pt x="432168" y="69062"/>
                  </a:lnTo>
                  <a:lnTo>
                    <a:pt x="414464" y="103098"/>
                  </a:lnTo>
                  <a:lnTo>
                    <a:pt x="412140" y="125450"/>
                  </a:lnTo>
                  <a:lnTo>
                    <a:pt x="412140" y="130924"/>
                  </a:lnTo>
                  <a:lnTo>
                    <a:pt x="422719" y="171856"/>
                  </a:lnTo>
                  <a:lnTo>
                    <a:pt x="452831" y="198018"/>
                  </a:lnTo>
                  <a:lnTo>
                    <a:pt x="480936" y="203111"/>
                  </a:lnTo>
                  <a:lnTo>
                    <a:pt x="491426" y="202552"/>
                  </a:lnTo>
                  <a:lnTo>
                    <a:pt x="528904" y="183896"/>
                  </a:lnTo>
                  <a:lnTo>
                    <a:pt x="539280" y="171069"/>
                  </a:lnTo>
                  <a:lnTo>
                    <a:pt x="518718" y="154749"/>
                  </a:lnTo>
                  <a:lnTo>
                    <a:pt x="512978" y="162280"/>
                  </a:lnTo>
                  <a:lnTo>
                    <a:pt x="507415" y="167627"/>
                  </a:lnTo>
                  <a:lnTo>
                    <a:pt x="496658" y="173990"/>
                  </a:lnTo>
                  <a:lnTo>
                    <a:pt x="490067" y="175577"/>
                  </a:lnTo>
                  <a:lnTo>
                    <a:pt x="482244" y="175577"/>
                  </a:lnTo>
                  <a:lnTo>
                    <a:pt x="447141" y="150342"/>
                  </a:lnTo>
                  <a:lnTo>
                    <a:pt x="444385" y="136677"/>
                  </a:lnTo>
                  <a:lnTo>
                    <a:pt x="539800" y="136677"/>
                  </a:lnTo>
                  <a:lnTo>
                    <a:pt x="539800" y="121920"/>
                  </a:lnTo>
                  <a:close/>
                </a:path>
                <a:path w="833754" h="203200">
                  <a:moveTo>
                    <a:pt x="682129" y="103390"/>
                  </a:moveTo>
                  <a:lnTo>
                    <a:pt x="668616" y="61556"/>
                  </a:lnTo>
                  <a:lnTo>
                    <a:pt x="632917" y="48818"/>
                  </a:lnTo>
                  <a:lnTo>
                    <a:pt x="620001" y="49669"/>
                  </a:lnTo>
                  <a:lnTo>
                    <a:pt x="609244" y="52197"/>
                  </a:lnTo>
                  <a:lnTo>
                    <a:pt x="600646" y="56426"/>
                  </a:lnTo>
                  <a:lnTo>
                    <a:pt x="594220" y="62331"/>
                  </a:lnTo>
                  <a:lnTo>
                    <a:pt x="593699" y="51435"/>
                  </a:lnTo>
                  <a:lnTo>
                    <a:pt x="563219" y="51435"/>
                  </a:lnTo>
                  <a:lnTo>
                    <a:pt x="563219" y="200507"/>
                  </a:lnTo>
                  <a:lnTo>
                    <a:pt x="595198" y="200507"/>
                  </a:lnTo>
                  <a:lnTo>
                    <a:pt x="595198" y="96596"/>
                  </a:lnTo>
                  <a:lnTo>
                    <a:pt x="598030" y="91033"/>
                  </a:lnTo>
                  <a:lnTo>
                    <a:pt x="602094" y="86372"/>
                  </a:lnTo>
                  <a:lnTo>
                    <a:pt x="612711" y="78892"/>
                  </a:lnTo>
                  <a:lnTo>
                    <a:pt x="618820" y="77012"/>
                  </a:lnTo>
                  <a:lnTo>
                    <a:pt x="625741" y="77012"/>
                  </a:lnTo>
                  <a:lnTo>
                    <a:pt x="633831" y="77012"/>
                  </a:lnTo>
                  <a:lnTo>
                    <a:pt x="639902" y="78994"/>
                  </a:lnTo>
                  <a:lnTo>
                    <a:pt x="647992" y="86880"/>
                  </a:lnTo>
                  <a:lnTo>
                    <a:pt x="650024" y="93814"/>
                  </a:lnTo>
                  <a:lnTo>
                    <a:pt x="650024" y="200507"/>
                  </a:lnTo>
                  <a:lnTo>
                    <a:pt x="682129" y="200507"/>
                  </a:lnTo>
                  <a:lnTo>
                    <a:pt x="682129" y="103390"/>
                  </a:lnTo>
                  <a:close/>
                </a:path>
                <a:path w="833754" h="203200">
                  <a:moveTo>
                    <a:pt x="775639" y="199466"/>
                  </a:moveTo>
                  <a:lnTo>
                    <a:pt x="775512" y="171983"/>
                  </a:lnTo>
                  <a:lnTo>
                    <a:pt x="768070" y="173685"/>
                  </a:lnTo>
                  <a:lnTo>
                    <a:pt x="762977" y="174523"/>
                  </a:lnTo>
                  <a:lnTo>
                    <a:pt x="756932" y="174523"/>
                  </a:lnTo>
                  <a:lnTo>
                    <a:pt x="754164" y="173837"/>
                  </a:lnTo>
                  <a:lnTo>
                    <a:pt x="749731" y="171005"/>
                  </a:lnTo>
                  <a:lnTo>
                    <a:pt x="748614" y="167398"/>
                  </a:lnTo>
                  <a:lnTo>
                    <a:pt x="748614" y="77800"/>
                  </a:lnTo>
                  <a:lnTo>
                    <a:pt x="774979" y="77800"/>
                  </a:lnTo>
                  <a:lnTo>
                    <a:pt x="774979" y="51435"/>
                  </a:lnTo>
                  <a:lnTo>
                    <a:pt x="748614" y="51435"/>
                  </a:lnTo>
                  <a:lnTo>
                    <a:pt x="748614" y="17106"/>
                  </a:lnTo>
                  <a:lnTo>
                    <a:pt x="716635" y="17106"/>
                  </a:lnTo>
                  <a:lnTo>
                    <a:pt x="716635" y="51435"/>
                  </a:lnTo>
                  <a:lnTo>
                    <a:pt x="690791" y="51435"/>
                  </a:lnTo>
                  <a:lnTo>
                    <a:pt x="690791" y="77800"/>
                  </a:lnTo>
                  <a:lnTo>
                    <a:pt x="716635" y="77800"/>
                  </a:lnTo>
                  <a:lnTo>
                    <a:pt x="716635" y="161480"/>
                  </a:lnTo>
                  <a:lnTo>
                    <a:pt x="717308" y="172135"/>
                  </a:lnTo>
                  <a:lnTo>
                    <a:pt x="745871" y="202539"/>
                  </a:lnTo>
                  <a:lnTo>
                    <a:pt x="753059" y="203111"/>
                  </a:lnTo>
                  <a:lnTo>
                    <a:pt x="760412" y="203111"/>
                  </a:lnTo>
                  <a:lnTo>
                    <a:pt x="767930" y="201891"/>
                  </a:lnTo>
                  <a:lnTo>
                    <a:pt x="775639" y="199466"/>
                  </a:lnTo>
                  <a:close/>
                </a:path>
                <a:path w="833754" h="203200">
                  <a:moveTo>
                    <a:pt x="831202" y="51435"/>
                  </a:moveTo>
                  <a:lnTo>
                    <a:pt x="799096" y="51435"/>
                  </a:lnTo>
                  <a:lnTo>
                    <a:pt x="799096" y="200507"/>
                  </a:lnTo>
                  <a:lnTo>
                    <a:pt x="831202" y="200507"/>
                  </a:lnTo>
                  <a:lnTo>
                    <a:pt x="831202" y="51435"/>
                  </a:lnTo>
                  <a:close/>
                </a:path>
                <a:path w="833754" h="203200">
                  <a:moveTo>
                    <a:pt x="833678" y="12966"/>
                  </a:moveTo>
                  <a:lnTo>
                    <a:pt x="832078" y="8775"/>
                  </a:lnTo>
                  <a:lnTo>
                    <a:pt x="828852" y="5295"/>
                  </a:lnTo>
                  <a:lnTo>
                    <a:pt x="825627" y="1765"/>
                  </a:lnTo>
                  <a:lnTo>
                    <a:pt x="821156" y="0"/>
                  </a:lnTo>
                  <a:lnTo>
                    <a:pt x="809536" y="0"/>
                  </a:lnTo>
                  <a:lnTo>
                    <a:pt x="805027" y="1765"/>
                  </a:lnTo>
                  <a:lnTo>
                    <a:pt x="798804" y="8775"/>
                  </a:lnTo>
                  <a:lnTo>
                    <a:pt x="797267" y="12966"/>
                  </a:lnTo>
                  <a:lnTo>
                    <a:pt x="797280" y="22669"/>
                  </a:lnTo>
                  <a:lnTo>
                    <a:pt x="798804" y="26746"/>
                  </a:lnTo>
                  <a:lnTo>
                    <a:pt x="801903" y="30226"/>
                  </a:lnTo>
                  <a:lnTo>
                    <a:pt x="805027" y="33655"/>
                  </a:lnTo>
                  <a:lnTo>
                    <a:pt x="809536" y="35382"/>
                  </a:lnTo>
                  <a:lnTo>
                    <a:pt x="821156" y="35382"/>
                  </a:lnTo>
                  <a:lnTo>
                    <a:pt x="825627" y="33655"/>
                  </a:lnTo>
                  <a:lnTo>
                    <a:pt x="832078" y="26784"/>
                  </a:lnTo>
                  <a:lnTo>
                    <a:pt x="833678" y="22669"/>
                  </a:lnTo>
                  <a:lnTo>
                    <a:pt x="833678" y="12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74507" y="3513834"/>
              <a:ext cx="124282" cy="15429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325324" y="3457193"/>
              <a:ext cx="32384" cy="208915"/>
            </a:xfrm>
            <a:custGeom>
              <a:avLst/>
              <a:gdLst/>
              <a:ahLst/>
              <a:cxnLst/>
              <a:rect l="l" t="t" r="r" b="b"/>
              <a:pathLst>
                <a:path w="32385" h="208914">
                  <a:moveTo>
                    <a:pt x="32118" y="0"/>
                  </a:moveTo>
                  <a:lnTo>
                    <a:pt x="0" y="0"/>
                  </a:lnTo>
                  <a:lnTo>
                    <a:pt x="0" y="208330"/>
                  </a:lnTo>
                  <a:lnTo>
                    <a:pt x="32118" y="208330"/>
                  </a:lnTo>
                  <a:lnTo>
                    <a:pt x="32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12934" y="4137616"/>
              <a:ext cx="205983" cy="15168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340838" y="4080967"/>
              <a:ext cx="3575050" cy="832485"/>
            </a:xfrm>
            <a:custGeom>
              <a:avLst/>
              <a:gdLst/>
              <a:ahLst/>
              <a:cxnLst/>
              <a:rect l="l" t="t" r="r" b="b"/>
              <a:pathLst>
                <a:path w="3575050" h="832485">
                  <a:moveTo>
                    <a:pt x="127660" y="129755"/>
                  </a:moveTo>
                  <a:lnTo>
                    <a:pt x="119291" y="88950"/>
                  </a:lnTo>
                  <a:lnTo>
                    <a:pt x="95669" y="63220"/>
                  </a:lnTo>
                  <a:lnTo>
                    <a:pt x="95669" y="118986"/>
                  </a:lnTo>
                  <a:lnTo>
                    <a:pt x="33426" y="116967"/>
                  </a:lnTo>
                  <a:lnTo>
                    <a:pt x="57226" y="84328"/>
                  </a:lnTo>
                  <a:lnTo>
                    <a:pt x="76542" y="84328"/>
                  </a:lnTo>
                  <a:lnTo>
                    <a:pt x="84112" y="87960"/>
                  </a:lnTo>
                  <a:lnTo>
                    <a:pt x="88379" y="95224"/>
                  </a:lnTo>
                  <a:lnTo>
                    <a:pt x="92684" y="102489"/>
                  </a:lnTo>
                  <a:lnTo>
                    <a:pt x="95059" y="110299"/>
                  </a:lnTo>
                  <a:lnTo>
                    <a:pt x="95148" y="110921"/>
                  </a:lnTo>
                  <a:lnTo>
                    <a:pt x="95669" y="118986"/>
                  </a:lnTo>
                  <a:lnTo>
                    <a:pt x="95669" y="63220"/>
                  </a:lnTo>
                  <a:lnTo>
                    <a:pt x="93599" y="61937"/>
                  </a:lnTo>
                  <a:lnTo>
                    <a:pt x="80721" y="57975"/>
                  </a:lnTo>
                  <a:lnTo>
                    <a:pt x="65659" y="56654"/>
                  </a:lnTo>
                  <a:lnTo>
                    <a:pt x="57277" y="57226"/>
                  </a:lnTo>
                  <a:lnTo>
                    <a:pt x="20027" y="76885"/>
                  </a:lnTo>
                  <a:lnTo>
                    <a:pt x="2324" y="110921"/>
                  </a:lnTo>
                  <a:lnTo>
                    <a:pt x="0" y="133273"/>
                  </a:lnTo>
                  <a:lnTo>
                    <a:pt x="0" y="138760"/>
                  </a:lnTo>
                  <a:lnTo>
                    <a:pt x="10579" y="179679"/>
                  </a:lnTo>
                  <a:lnTo>
                    <a:pt x="40703" y="205854"/>
                  </a:lnTo>
                  <a:lnTo>
                    <a:pt x="68795" y="210947"/>
                  </a:lnTo>
                  <a:lnTo>
                    <a:pt x="79286" y="210388"/>
                  </a:lnTo>
                  <a:lnTo>
                    <a:pt x="116763" y="191731"/>
                  </a:lnTo>
                  <a:lnTo>
                    <a:pt x="127139" y="178904"/>
                  </a:lnTo>
                  <a:lnTo>
                    <a:pt x="106578" y="162585"/>
                  </a:lnTo>
                  <a:lnTo>
                    <a:pt x="100838" y="170116"/>
                  </a:lnTo>
                  <a:lnTo>
                    <a:pt x="95275" y="175463"/>
                  </a:lnTo>
                  <a:lnTo>
                    <a:pt x="84518" y="181813"/>
                  </a:lnTo>
                  <a:lnTo>
                    <a:pt x="77927" y="183400"/>
                  </a:lnTo>
                  <a:lnTo>
                    <a:pt x="70104" y="183400"/>
                  </a:lnTo>
                  <a:lnTo>
                    <a:pt x="35001" y="158178"/>
                  </a:lnTo>
                  <a:lnTo>
                    <a:pt x="32245" y="144500"/>
                  </a:lnTo>
                  <a:lnTo>
                    <a:pt x="127660" y="144500"/>
                  </a:lnTo>
                  <a:lnTo>
                    <a:pt x="127660" y="129755"/>
                  </a:lnTo>
                  <a:close/>
                </a:path>
                <a:path w="3575050" h="832485">
                  <a:moveTo>
                    <a:pt x="218694" y="207289"/>
                  </a:moveTo>
                  <a:lnTo>
                    <a:pt x="218567" y="179819"/>
                  </a:lnTo>
                  <a:lnTo>
                    <a:pt x="211124" y="181508"/>
                  </a:lnTo>
                  <a:lnTo>
                    <a:pt x="206032" y="182359"/>
                  </a:lnTo>
                  <a:lnTo>
                    <a:pt x="199986" y="182359"/>
                  </a:lnTo>
                  <a:lnTo>
                    <a:pt x="197218" y="181660"/>
                  </a:lnTo>
                  <a:lnTo>
                    <a:pt x="192786" y="178841"/>
                  </a:lnTo>
                  <a:lnTo>
                    <a:pt x="191668" y="175221"/>
                  </a:lnTo>
                  <a:lnTo>
                    <a:pt x="191668" y="85636"/>
                  </a:lnTo>
                  <a:lnTo>
                    <a:pt x="218033" y="85636"/>
                  </a:lnTo>
                  <a:lnTo>
                    <a:pt x="218033" y="59270"/>
                  </a:lnTo>
                  <a:lnTo>
                    <a:pt x="191668" y="59270"/>
                  </a:lnTo>
                  <a:lnTo>
                    <a:pt x="191668" y="24930"/>
                  </a:lnTo>
                  <a:lnTo>
                    <a:pt x="159689" y="24930"/>
                  </a:lnTo>
                  <a:lnTo>
                    <a:pt x="159689" y="59270"/>
                  </a:lnTo>
                  <a:lnTo>
                    <a:pt x="133845" y="59270"/>
                  </a:lnTo>
                  <a:lnTo>
                    <a:pt x="133845" y="85636"/>
                  </a:lnTo>
                  <a:lnTo>
                    <a:pt x="159689" y="85636"/>
                  </a:lnTo>
                  <a:lnTo>
                    <a:pt x="159689" y="169303"/>
                  </a:lnTo>
                  <a:lnTo>
                    <a:pt x="160362" y="179971"/>
                  </a:lnTo>
                  <a:lnTo>
                    <a:pt x="188925" y="210362"/>
                  </a:lnTo>
                  <a:lnTo>
                    <a:pt x="196113" y="210947"/>
                  </a:lnTo>
                  <a:lnTo>
                    <a:pt x="203466" y="210947"/>
                  </a:lnTo>
                  <a:lnTo>
                    <a:pt x="210985" y="209727"/>
                  </a:lnTo>
                  <a:lnTo>
                    <a:pt x="218694" y="207289"/>
                  </a:lnTo>
                  <a:close/>
                </a:path>
                <a:path w="3575050" h="832485">
                  <a:moveTo>
                    <a:pt x="316293" y="59918"/>
                  </a:moveTo>
                  <a:lnTo>
                    <a:pt x="311632" y="57746"/>
                  </a:lnTo>
                  <a:lnTo>
                    <a:pt x="306755" y="56654"/>
                  </a:lnTo>
                  <a:lnTo>
                    <a:pt x="301663" y="56654"/>
                  </a:lnTo>
                  <a:lnTo>
                    <a:pt x="290766" y="57251"/>
                  </a:lnTo>
                  <a:lnTo>
                    <a:pt x="282117" y="59055"/>
                  </a:lnTo>
                  <a:lnTo>
                    <a:pt x="275755" y="62052"/>
                  </a:lnTo>
                  <a:lnTo>
                    <a:pt x="271640" y="66255"/>
                  </a:lnTo>
                  <a:lnTo>
                    <a:pt x="271386" y="59270"/>
                  </a:lnTo>
                  <a:lnTo>
                    <a:pt x="240182" y="59270"/>
                  </a:lnTo>
                  <a:lnTo>
                    <a:pt x="240182" y="208330"/>
                  </a:lnTo>
                  <a:lnTo>
                    <a:pt x="272173" y="208330"/>
                  </a:lnTo>
                  <a:lnTo>
                    <a:pt x="272173" y="104952"/>
                  </a:lnTo>
                  <a:lnTo>
                    <a:pt x="276682" y="97409"/>
                  </a:lnTo>
                  <a:lnTo>
                    <a:pt x="282905" y="92024"/>
                  </a:lnTo>
                  <a:lnTo>
                    <a:pt x="290842" y="88798"/>
                  </a:lnTo>
                  <a:lnTo>
                    <a:pt x="300494" y="87718"/>
                  </a:lnTo>
                  <a:lnTo>
                    <a:pt x="304495" y="87718"/>
                  </a:lnTo>
                  <a:lnTo>
                    <a:pt x="309714" y="88353"/>
                  </a:lnTo>
                  <a:lnTo>
                    <a:pt x="316153" y="89611"/>
                  </a:lnTo>
                  <a:lnTo>
                    <a:pt x="316293" y="59918"/>
                  </a:lnTo>
                  <a:close/>
                </a:path>
                <a:path w="3575050" h="832485">
                  <a:moveTo>
                    <a:pt x="363372" y="59270"/>
                  </a:moveTo>
                  <a:lnTo>
                    <a:pt x="331254" y="59270"/>
                  </a:lnTo>
                  <a:lnTo>
                    <a:pt x="331254" y="208330"/>
                  </a:lnTo>
                  <a:lnTo>
                    <a:pt x="363372" y="208330"/>
                  </a:lnTo>
                  <a:lnTo>
                    <a:pt x="363372" y="59270"/>
                  </a:lnTo>
                  <a:close/>
                </a:path>
                <a:path w="3575050" h="832485">
                  <a:moveTo>
                    <a:pt x="365848" y="20802"/>
                  </a:moveTo>
                  <a:lnTo>
                    <a:pt x="364236" y="16598"/>
                  </a:lnTo>
                  <a:lnTo>
                    <a:pt x="361022" y="13119"/>
                  </a:lnTo>
                  <a:lnTo>
                    <a:pt x="357797" y="9601"/>
                  </a:lnTo>
                  <a:lnTo>
                    <a:pt x="353314" y="7835"/>
                  </a:lnTo>
                  <a:lnTo>
                    <a:pt x="341693" y="7835"/>
                  </a:lnTo>
                  <a:lnTo>
                    <a:pt x="337197" y="9601"/>
                  </a:lnTo>
                  <a:lnTo>
                    <a:pt x="330974" y="16598"/>
                  </a:lnTo>
                  <a:lnTo>
                    <a:pt x="329425" y="20802"/>
                  </a:lnTo>
                  <a:lnTo>
                    <a:pt x="329450" y="30505"/>
                  </a:lnTo>
                  <a:lnTo>
                    <a:pt x="330974" y="34569"/>
                  </a:lnTo>
                  <a:lnTo>
                    <a:pt x="334060" y="38049"/>
                  </a:lnTo>
                  <a:lnTo>
                    <a:pt x="337197" y="41490"/>
                  </a:lnTo>
                  <a:lnTo>
                    <a:pt x="341693" y="43205"/>
                  </a:lnTo>
                  <a:lnTo>
                    <a:pt x="353314" y="43205"/>
                  </a:lnTo>
                  <a:lnTo>
                    <a:pt x="357797" y="41490"/>
                  </a:lnTo>
                  <a:lnTo>
                    <a:pt x="364236" y="34620"/>
                  </a:lnTo>
                  <a:lnTo>
                    <a:pt x="365848" y="30505"/>
                  </a:lnTo>
                  <a:lnTo>
                    <a:pt x="365848" y="20802"/>
                  </a:lnTo>
                  <a:close/>
                </a:path>
                <a:path w="3575050" h="832485">
                  <a:moveTo>
                    <a:pt x="516940" y="115658"/>
                  </a:moveTo>
                  <a:lnTo>
                    <a:pt x="499325" y="72453"/>
                  </a:lnTo>
                  <a:lnTo>
                    <a:pt x="456565" y="56654"/>
                  </a:lnTo>
                  <a:lnTo>
                    <a:pt x="440753" y="58051"/>
                  </a:lnTo>
                  <a:lnTo>
                    <a:pt x="406311" y="78981"/>
                  </a:lnTo>
                  <a:lnTo>
                    <a:pt x="390893" y="116649"/>
                  </a:lnTo>
                  <a:lnTo>
                    <a:pt x="389864" y="131064"/>
                  </a:lnTo>
                  <a:lnTo>
                    <a:pt x="389864" y="136537"/>
                  </a:lnTo>
                  <a:lnTo>
                    <a:pt x="399122" y="176999"/>
                  </a:lnTo>
                  <a:lnTo>
                    <a:pt x="427101" y="205371"/>
                  </a:lnTo>
                  <a:lnTo>
                    <a:pt x="456565" y="210947"/>
                  </a:lnTo>
                  <a:lnTo>
                    <a:pt x="468122" y="210007"/>
                  </a:lnTo>
                  <a:lnTo>
                    <a:pt x="505891" y="187604"/>
                  </a:lnTo>
                  <a:lnTo>
                    <a:pt x="516940" y="155867"/>
                  </a:lnTo>
                  <a:lnTo>
                    <a:pt x="486206" y="155867"/>
                  </a:lnTo>
                  <a:lnTo>
                    <a:pt x="485508" y="165125"/>
                  </a:lnTo>
                  <a:lnTo>
                    <a:pt x="482307" y="172021"/>
                  </a:lnTo>
                  <a:lnTo>
                    <a:pt x="470954" y="181038"/>
                  </a:lnTo>
                  <a:lnTo>
                    <a:pt x="464273" y="183273"/>
                  </a:lnTo>
                  <a:lnTo>
                    <a:pt x="456565" y="183273"/>
                  </a:lnTo>
                  <a:lnTo>
                    <a:pt x="447560" y="183273"/>
                  </a:lnTo>
                  <a:lnTo>
                    <a:pt x="422897" y="151968"/>
                  </a:lnTo>
                  <a:lnTo>
                    <a:pt x="421843" y="144424"/>
                  </a:lnTo>
                  <a:lnTo>
                    <a:pt x="421843" y="123266"/>
                  </a:lnTo>
                  <a:lnTo>
                    <a:pt x="440715" y="86563"/>
                  </a:lnTo>
                  <a:lnTo>
                    <a:pt x="447649" y="84328"/>
                  </a:lnTo>
                  <a:lnTo>
                    <a:pt x="465137" y="84328"/>
                  </a:lnTo>
                  <a:lnTo>
                    <a:pt x="472033" y="87007"/>
                  </a:lnTo>
                  <a:lnTo>
                    <a:pt x="482523" y="97713"/>
                  </a:lnTo>
                  <a:lnTo>
                    <a:pt x="485508" y="105473"/>
                  </a:lnTo>
                  <a:lnTo>
                    <a:pt x="486206" y="115658"/>
                  </a:lnTo>
                  <a:lnTo>
                    <a:pt x="516940" y="115658"/>
                  </a:lnTo>
                  <a:close/>
                </a:path>
                <a:path w="3575050" h="832485">
                  <a:moveTo>
                    <a:pt x="655154" y="165125"/>
                  </a:moveTo>
                  <a:lnTo>
                    <a:pt x="633590" y="130517"/>
                  </a:lnTo>
                  <a:lnTo>
                    <a:pt x="588086" y="116154"/>
                  </a:lnTo>
                  <a:lnTo>
                    <a:pt x="580148" y="113461"/>
                  </a:lnTo>
                  <a:lnTo>
                    <a:pt x="573532" y="108280"/>
                  </a:lnTo>
                  <a:lnTo>
                    <a:pt x="571881" y="104990"/>
                  </a:lnTo>
                  <a:lnTo>
                    <a:pt x="571881" y="97078"/>
                  </a:lnTo>
                  <a:lnTo>
                    <a:pt x="573659" y="93319"/>
                  </a:lnTo>
                  <a:lnTo>
                    <a:pt x="580834" y="86131"/>
                  </a:lnTo>
                  <a:lnTo>
                    <a:pt x="587108" y="84328"/>
                  </a:lnTo>
                  <a:lnTo>
                    <a:pt x="604418" y="84328"/>
                  </a:lnTo>
                  <a:lnTo>
                    <a:pt x="610793" y="86550"/>
                  </a:lnTo>
                  <a:lnTo>
                    <a:pt x="619544" y="95377"/>
                  </a:lnTo>
                  <a:lnTo>
                    <a:pt x="621741" y="101257"/>
                  </a:lnTo>
                  <a:lnTo>
                    <a:pt x="621741" y="108610"/>
                  </a:lnTo>
                  <a:lnTo>
                    <a:pt x="653719" y="108610"/>
                  </a:lnTo>
                  <a:lnTo>
                    <a:pt x="638251" y="70688"/>
                  </a:lnTo>
                  <a:lnTo>
                    <a:pt x="596023" y="56654"/>
                  </a:lnTo>
                  <a:lnTo>
                    <a:pt x="584034" y="57492"/>
                  </a:lnTo>
                  <a:lnTo>
                    <a:pt x="548500" y="76949"/>
                  </a:lnTo>
                  <a:lnTo>
                    <a:pt x="539762" y="101815"/>
                  </a:lnTo>
                  <a:lnTo>
                    <a:pt x="540715" y="111061"/>
                  </a:lnTo>
                  <a:lnTo>
                    <a:pt x="572401" y="140258"/>
                  </a:lnTo>
                  <a:lnTo>
                    <a:pt x="603173" y="148564"/>
                  </a:lnTo>
                  <a:lnTo>
                    <a:pt x="610069" y="150749"/>
                  </a:lnTo>
                  <a:lnTo>
                    <a:pt x="615149" y="153098"/>
                  </a:lnTo>
                  <a:lnTo>
                    <a:pt x="618413" y="155600"/>
                  </a:lnTo>
                  <a:lnTo>
                    <a:pt x="621588" y="159042"/>
                  </a:lnTo>
                  <a:lnTo>
                    <a:pt x="623176" y="162826"/>
                  </a:lnTo>
                  <a:lnTo>
                    <a:pt x="623176" y="166954"/>
                  </a:lnTo>
                  <a:lnTo>
                    <a:pt x="623176" y="171488"/>
                  </a:lnTo>
                  <a:lnTo>
                    <a:pt x="621004" y="175336"/>
                  </a:lnTo>
                  <a:lnTo>
                    <a:pt x="612292" y="181686"/>
                  </a:lnTo>
                  <a:lnTo>
                    <a:pt x="605637" y="183273"/>
                  </a:lnTo>
                  <a:lnTo>
                    <a:pt x="589851" y="183273"/>
                  </a:lnTo>
                  <a:lnTo>
                    <a:pt x="583298" y="181648"/>
                  </a:lnTo>
                  <a:lnTo>
                    <a:pt x="570814" y="175069"/>
                  </a:lnTo>
                  <a:lnTo>
                    <a:pt x="567410" y="167919"/>
                  </a:lnTo>
                  <a:lnTo>
                    <a:pt x="566851" y="156908"/>
                  </a:lnTo>
                  <a:lnTo>
                    <a:pt x="534936" y="156908"/>
                  </a:lnTo>
                  <a:lnTo>
                    <a:pt x="550989" y="195478"/>
                  </a:lnTo>
                  <a:lnTo>
                    <a:pt x="596671" y="210947"/>
                  </a:lnTo>
                  <a:lnTo>
                    <a:pt x="609079" y="210159"/>
                  </a:lnTo>
                  <a:lnTo>
                    <a:pt x="646010" y="191528"/>
                  </a:lnTo>
                  <a:lnTo>
                    <a:pt x="654138" y="174917"/>
                  </a:lnTo>
                  <a:lnTo>
                    <a:pt x="655154" y="165125"/>
                  </a:lnTo>
                  <a:close/>
                </a:path>
                <a:path w="3575050" h="832485">
                  <a:moveTo>
                    <a:pt x="704367" y="171792"/>
                  </a:moveTo>
                  <a:lnTo>
                    <a:pt x="672909" y="171792"/>
                  </a:lnTo>
                  <a:lnTo>
                    <a:pt x="672909" y="197040"/>
                  </a:lnTo>
                  <a:lnTo>
                    <a:pt x="671855" y="205740"/>
                  </a:lnTo>
                  <a:lnTo>
                    <a:pt x="669086" y="214769"/>
                  </a:lnTo>
                  <a:lnTo>
                    <a:pt x="664616" y="224142"/>
                  </a:lnTo>
                  <a:lnTo>
                    <a:pt x="658418" y="233857"/>
                  </a:lnTo>
                  <a:lnTo>
                    <a:pt x="677799" y="247307"/>
                  </a:lnTo>
                  <a:lnTo>
                    <a:pt x="700773" y="214972"/>
                  </a:lnTo>
                  <a:lnTo>
                    <a:pt x="704367" y="195148"/>
                  </a:lnTo>
                  <a:lnTo>
                    <a:pt x="704367" y="171792"/>
                  </a:lnTo>
                  <a:close/>
                </a:path>
                <a:path w="3575050" h="832485">
                  <a:moveTo>
                    <a:pt x="1244041" y="623785"/>
                  </a:moveTo>
                  <a:lnTo>
                    <a:pt x="1211935" y="623785"/>
                  </a:lnTo>
                  <a:lnTo>
                    <a:pt x="1211935" y="832116"/>
                  </a:lnTo>
                  <a:lnTo>
                    <a:pt x="1244041" y="832116"/>
                  </a:lnTo>
                  <a:lnTo>
                    <a:pt x="1244041" y="623785"/>
                  </a:lnTo>
                  <a:close/>
                </a:path>
                <a:path w="3575050" h="832485">
                  <a:moveTo>
                    <a:pt x="3378631" y="0"/>
                  </a:moveTo>
                  <a:lnTo>
                    <a:pt x="3346526" y="0"/>
                  </a:lnTo>
                  <a:lnTo>
                    <a:pt x="3346526" y="208330"/>
                  </a:lnTo>
                  <a:lnTo>
                    <a:pt x="3378631" y="208330"/>
                  </a:lnTo>
                  <a:lnTo>
                    <a:pt x="3378631" y="0"/>
                  </a:lnTo>
                  <a:close/>
                </a:path>
                <a:path w="3575050" h="832485">
                  <a:moveTo>
                    <a:pt x="3525609" y="165125"/>
                  </a:moveTo>
                  <a:lnTo>
                    <a:pt x="3504044" y="130517"/>
                  </a:lnTo>
                  <a:lnTo>
                    <a:pt x="3458540" y="116154"/>
                  </a:lnTo>
                  <a:lnTo>
                    <a:pt x="3450602" y="113461"/>
                  </a:lnTo>
                  <a:lnTo>
                    <a:pt x="3443986" y="108280"/>
                  </a:lnTo>
                  <a:lnTo>
                    <a:pt x="3442335" y="104990"/>
                  </a:lnTo>
                  <a:lnTo>
                    <a:pt x="3442335" y="97078"/>
                  </a:lnTo>
                  <a:lnTo>
                    <a:pt x="3444113" y="93319"/>
                  </a:lnTo>
                  <a:lnTo>
                    <a:pt x="3451301" y="86131"/>
                  </a:lnTo>
                  <a:lnTo>
                    <a:pt x="3457562" y="84328"/>
                  </a:lnTo>
                  <a:lnTo>
                    <a:pt x="3474885" y="84328"/>
                  </a:lnTo>
                  <a:lnTo>
                    <a:pt x="3481260" y="86550"/>
                  </a:lnTo>
                  <a:lnTo>
                    <a:pt x="3489998" y="95377"/>
                  </a:lnTo>
                  <a:lnTo>
                    <a:pt x="3492195" y="101257"/>
                  </a:lnTo>
                  <a:lnTo>
                    <a:pt x="3492195" y="108610"/>
                  </a:lnTo>
                  <a:lnTo>
                    <a:pt x="3524173" y="108610"/>
                  </a:lnTo>
                  <a:lnTo>
                    <a:pt x="3508705" y="70688"/>
                  </a:lnTo>
                  <a:lnTo>
                    <a:pt x="3466477" y="56654"/>
                  </a:lnTo>
                  <a:lnTo>
                    <a:pt x="3454489" y="57492"/>
                  </a:lnTo>
                  <a:lnTo>
                    <a:pt x="3418954" y="76949"/>
                  </a:lnTo>
                  <a:lnTo>
                    <a:pt x="3410216" y="101815"/>
                  </a:lnTo>
                  <a:lnTo>
                    <a:pt x="3411169" y="111061"/>
                  </a:lnTo>
                  <a:lnTo>
                    <a:pt x="3442855" y="140258"/>
                  </a:lnTo>
                  <a:lnTo>
                    <a:pt x="3473627" y="148564"/>
                  </a:lnTo>
                  <a:lnTo>
                    <a:pt x="3480536" y="150749"/>
                  </a:lnTo>
                  <a:lnTo>
                    <a:pt x="3485604" y="153098"/>
                  </a:lnTo>
                  <a:lnTo>
                    <a:pt x="3488867" y="155600"/>
                  </a:lnTo>
                  <a:lnTo>
                    <a:pt x="3492042" y="159042"/>
                  </a:lnTo>
                  <a:lnTo>
                    <a:pt x="3493630" y="162826"/>
                  </a:lnTo>
                  <a:lnTo>
                    <a:pt x="3493630" y="166954"/>
                  </a:lnTo>
                  <a:lnTo>
                    <a:pt x="3493630" y="171488"/>
                  </a:lnTo>
                  <a:lnTo>
                    <a:pt x="3491458" y="175336"/>
                  </a:lnTo>
                  <a:lnTo>
                    <a:pt x="3482759" y="181686"/>
                  </a:lnTo>
                  <a:lnTo>
                    <a:pt x="3476104" y="183273"/>
                  </a:lnTo>
                  <a:lnTo>
                    <a:pt x="3460305" y="183273"/>
                  </a:lnTo>
                  <a:lnTo>
                    <a:pt x="3453752" y="181648"/>
                  </a:lnTo>
                  <a:lnTo>
                    <a:pt x="3441268" y="175069"/>
                  </a:lnTo>
                  <a:lnTo>
                    <a:pt x="3437877" y="167919"/>
                  </a:lnTo>
                  <a:lnTo>
                    <a:pt x="3437305" y="156908"/>
                  </a:lnTo>
                  <a:lnTo>
                    <a:pt x="3405390" y="156908"/>
                  </a:lnTo>
                  <a:lnTo>
                    <a:pt x="3421443" y="195478"/>
                  </a:lnTo>
                  <a:lnTo>
                    <a:pt x="3467138" y="210947"/>
                  </a:lnTo>
                  <a:lnTo>
                    <a:pt x="3479533" y="210159"/>
                  </a:lnTo>
                  <a:lnTo>
                    <a:pt x="3516477" y="191528"/>
                  </a:lnTo>
                  <a:lnTo>
                    <a:pt x="3524593" y="174917"/>
                  </a:lnTo>
                  <a:lnTo>
                    <a:pt x="3525609" y="165125"/>
                  </a:lnTo>
                  <a:close/>
                </a:path>
                <a:path w="3575050" h="832485">
                  <a:moveTo>
                    <a:pt x="3574821" y="171792"/>
                  </a:moveTo>
                  <a:lnTo>
                    <a:pt x="3543363" y="171792"/>
                  </a:lnTo>
                  <a:lnTo>
                    <a:pt x="3543363" y="197040"/>
                  </a:lnTo>
                  <a:lnTo>
                    <a:pt x="3542309" y="205740"/>
                  </a:lnTo>
                  <a:lnTo>
                    <a:pt x="3539553" y="214769"/>
                  </a:lnTo>
                  <a:lnTo>
                    <a:pt x="3535070" y="224142"/>
                  </a:lnTo>
                  <a:lnTo>
                    <a:pt x="3528872" y="233857"/>
                  </a:lnTo>
                  <a:lnTo>
                    <a:pt x="3548265" y="247307"/>
                  </a:lnTo>
                  <a:lnTo>
                    <a:pt x="3571227" y="214972"/>
                  </a:lnTo>
                  <a:lnTo>
                    <a:pt x="3574821" y="195148"/>
                  </a:lnTo>
                  <a:lnTo>
                    <a:pt x="3574821" y="171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449161" y="1178626"/>
            <a:ext cx="5996940" cy="411289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50800" marR="657225">
              <a:lnSpc>
                <a:spcPct val="95100"/>
              </a:lnSpc>
              <a:spcBef>
                <a:spcPts val="345"/>
              </a:spcBef>
            </a:pPr>
            <a:r>
              <a:rPr dirty="0" sz="2100" spc="50" b="1">
                <a:latin typeface="Roboto Bk"/>
                <a:cs typeface="Roboto Bk"/>
              </a:rPr>
              <a:t>E</a:t>
            </a:r>
            <a:r>
              <a:rPr dirty="0" sz="2100" spc="-1130" b="1">
                <a:latin typeface="Roboto Bk"/>
                <a:cs typeface="Roboto Bk"/>
              </a:rPr>
              <a:t>m</a:t>
            </a:r>
            <a:r>
              <a:rPr dirty="0" baseline="19025" sz="5475" spc="-1342" b="1">
                <a:latin typeface="Roboto Bk"/>
                <a:cs typeface="Roboto Bk"/>
              </a:rPr>
              <a:t>T</a:t>
            </a:r>
            <a:r>
              <a:rPr dirty="0" sz="2100" spc="-45" b="1">
                <a:latin typeface="Roboto Bk"/>
                <a:cs typeface="Roboto Bk"/>
              </a:rPr>
              <a:t>p</a:t>
            </a:r>
            <a:r>
              <a:rPr dirty="0" sz="2100" spc="-55" b="1">
                <a:latin typeface="Roboto Bk"/>
                <a:cs typeface="Roboto Bk"/>
              </a:rPr>
              <a:t>l</a:t>
            </a:r>
            <a:r>
              <a:rPr dirty="0" sz="2100" spc="30" b="1">
                <a:latin typeface="Roboto Bk"/>
                <a:cs typeface="Roboto Bk"/>
              </a:rPr>
              <a:t>o</a:t>
            </a:r>
            <a:r>
              <a:rPr dirty="0" sz="2100" spc="-130" b="1">
                <a:latin typeface="Roboto Bk"/>
                <a:cs typeface="Roboto Bk"/>
              </a:rPr>
              <a:t>y</a:t>
            </a:r>
            <a:r>
              <a:rPr dirty="0" sz="2100" spc="35" b="1">
                <a:latin typeface="Roboto Bk"/>
                <a:cs typeface="Roboto Bk"/>
              </a:rPr>
              <a:t>e</a:t>
            </a:r>
            <a:r>
              <a:rPr dirty="0" sz="2100" spc="15" b="1">
                <a:latin typeface="Roboto Bk"/>
                <a:cs typeface="Roboto Bk"/>
              </a:rPr>
              <a:t>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45" b="1">
                <a:latin typeface="Roboto Bk"/>
                <a:cs typeface="Roboto Bk"/>
              </a:rPr>
              <a:t>p</a:t>
            </a:r>
            <a:r>
              <a:rPr dirty="0" sz="2100" spc="35" b="1">
                <a:latin typeface="Roboto Bk"/>
                <a:cs typeface="Roboto Bk"/>
              </a:rPr>
              <a:t>e</a:t>
            </a:r>
            <a:r>
              <a:rPr dirty="0" sz="2100" spc="-30" b="1">
                <a:latin typeface="Roboto Bk"/>
                <a:cs typeface="Roboto Bk"/>
              </a:rPr>
              <a:t>r</a:t>
            </a:r>
            <a:r>
              <a:rPr dirty="0" sz="2100" spc="-60" b="1">
                <a:latin typeface="Roboto Bk"/>
                <a:cs typeface="Roboto Bk"/>
              </a:rPr>
              <a:t>f</a:t>
            </a:r>
            <a:r>
              <a:rPr dirty="0" sz="2100" spc="45" b="1">
                <a:latin typeface="Roboto Bk"/>
                <a:cs typeface="Roboto Bk"/>
              </a:rPr>
              <a:t>o</a:t>
            </a:r>
            <a:r>
              <a:rPr dirty="0" sz="2100" spc="-45" b="1">
                <a:latin typeface="Roboto Bk"/>
                <a:cs typeface="Roboto Bk"/>
              </a:rPr>
              <a:t>r</a:t>
            </a:r>
            <a:r>
              <a:rPr dirty="0" sz="2100" spc="30" b="1">
                <a:latin typeface="Roboto Bk"/>
                <a:cs typeface="Roboto Bk"/>
              </a:rPr>
              <a:t>m</a:t>
            </a:r>
            <a:r>
              <a:rPr dirty="0" sz="2100" spc="25" b="1">
                <a:latin typeface="Roboto Bk"/>
                <a:cs typeface="Roboto Bk"/>
              </a:rPr>
              <a:t>a</a:t>
            </a:r>
            <a:r>
              <a:rPr dirty="0" sz="2100" spc="-45" b="1">
                <a:latin typeface="Roboto Bk"/>
                <a:cs typeface="Roboto Bk"/>
              </a:rPr>
              <a:t>n</a:t>
            </a:r>
            <a:r>
              <a:rPr dirty="0" sz="2100" spc="60" b="1">
                <a:latin typeface="Roboto Bk"/>
                <a:cs typeface="Roboto Bk"/>
              </a:rPr>
              <a:t>c</a:t>
            </a:r>
            <a:r>
              <a:rPr dirty="0" sz="2100" spc="15" b="1">
                <a:latin typeface="Roboto Bk"/>
                <a:cs typeface="Roboto Bk"/>
              </a:rPr>
              <a:t>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55" b="1">
                <a:latin typeface="Roboto Bk"/>
                <a:cs typeface="Roboto Bk"/>
              </a:rPr>
              <a:t>i</a:t>
            </a:r>
            <a:r>
              <a:rPr dirty="0" sz="2100" spc="10" b="1">
                <a:latin typeface="Roboto Bk"/>
                <a:cs typeface="Roboto Bk"/>
              </a:rPr>
              <a:t>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30" b="1">
                <a:latin typeface="Roboto Bk"/>
                <a:cs typeface="Roboto Bk"/>
              </a:rPr>
              <a:t>a</a:t>
            </a:r>
            <a:r>
              <a:rPr dirty="0" sz="2100" spc="-5" b="1">
                <a:latin typeface="Roboto Bk"/>
                <a:cs typeface="Roboto Bk"/>
              </a:rPr>
              <a:t> </a:t>
            </a:r>
            <a:r>
              <a:rPr dirty="0" sz="2100" spc="60" b="1">
                <a:latin typeface="Roboto Bk"/>
                <a:cs typeface="Roboto Bk"/>
              </a:rPr>
              <a:t>c</a:t>
            </a:r>
            <a:r>
              <a:rPr dirty="0" sz="2100" spc="-45" b="1">
                <a:latin typeface="Roboto Bk"/>
                <a:cs typeface="Roboto Bk"/>
              </a:rPr>
              <a:t>r</a:t>
            </a:r>
            <a:r>
              <a:rPr dirty="0" sz="2100" spc="-55" b="1">
                <a:latin typeface="Roboto Bk"/>
                <a:cs typeface="Roboto Bk"/>
              </a:rPr>
              <a:t>i</a:t>
            </a:r>
            <a:r>
              <a:rPr dirty="0" sz="2100" spc="-45" b="1">
                <a:latin typeface="Roboto Bk"/>
                <a:cs typeface="Roboto Bk"/>
              </a:rPr>
              <a:t>t</a:t>
            </a:r>
            <a:r>
              <a:rPr dirty="0" sz="2100" spc="-55" b="1">
                <a:latin typeface="Roboto Bk"/>
                <a:cs typeface="Roboto Bk"/>
              </a:rPr>
              <a:t>i</a:t>
            </a:r>
            <a:r>
              <a:rPr dirty="0" sz="2100" spc="60" b="1">
                <a:latin typeface="Roboto Bk"/>
                <a:cs typeface="Roboto Bk"/>
              </a:rPr>
              <a:t>c</a:t>
            </a:r>
            <a:r>
              <a:rPr dirty="0" sz="2100" spc="25" b="1">
                <a:latin typeface="Roboto Bk"/>
                <a:cs typeface="Roboto Bk"/>
              </a:rPr>
              <a:t>a</a:t>
            </a:r>
            <a:r>
              <a:rPr dirty="0" sz="2100" spc="-65" b="1">
                <a:latin typeface="Roboto Bk"/>
                <a:cs typeface="Roboto Bk"/>
              </a:rPr>
              <a:t>l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60" b="1">
                <a:latin typeface="Roboto Bk"/>
                <a:cs typeface="Roboto Bk"/>
              </a:rPr>
              <a:t>f</a:t>
            </a:r>
            <a:r>
              <a:rPr dirty="0" sz="2100" spc="25" b="1">
                <a:latin typeface="Roboto Bk"/>
                <a:cs typeface="Roboto Bk"/>
              </a:rPr>
              <a:t>a</a:t>
            </a:r>
            <a:r>
              <a:rPr dirty="0" sz="2100" spc="60" b="1">
                <a:latin typeface="Roboto Bk"/>
                <a:cs typeface="Roboto Bk"/>
              </a:rPr>
              <a:t>c</a:t>
            </a:r>
            <a:r>
              <a:rPr dirty="0" sz="2100" spc="-65" b="1">
                <a:latin typeface="Roboto Bk"/>
                <a:cs typeface="Roboto Bk"/>
              </a:rPr>
              <a:t>t</a:t>
            </a:r>
            <a:r>
              <a:rPr dirty="0" sz="2100" spc="45" b="1">
                <a:latin typeface="Roboto Bk"/>
                <a:cs typeface="Roboto Bk"/>
              </a:rPr>
              <a:t>o</a:t>
            </a:r>
            <a:r>
              <a:rPr dirty="0" sz="2100" spc="-25" b="1">
                <a:latin typeface="Roboto Bk"/>
                <a:cs typeface="Roboto Bk"/>
              </a:rPr>
              <a:t>r  </a:t>
            </a:r>
            <a:r>
              <a:rPr dirty="0" sz="2100" spc="-30" b="1">
                <a:latin typeface="Roboto Bk"/>
                <a:cs typeface="Roboto Bk"/>
              </a:rPr>
              <a:t>inﬂuencing</a:t>
            </a:r>
            <a:r>
              <a:rPr dirty="0" sz="2100" spc="-5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organizational</a:t>
            </a:r>
            <a:r>
              <a:rPr dirty="0" sz="2100" spc="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success,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requiring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effective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assessment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management </a:t>
            </a:r>
            <a:r>
              <a:rPr dirty="0" sz="2100" spc="5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strategies. </a:t>
            </a:r>
            <a:r>
              <a:rPr dirty="0" sz="2100" spc="-5" b="1">
                <a:latin typeface="Roboto Bk"/>
                <a:cs typeface="Roboto Bk"/>
              </a:rPr>
              <a:t>Addressing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performance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issues </a:t>
            </a:r>
            <a:r>
              <a:rPr dirty="0" sz="2100" spc="-15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promptly </a:t>
            </a:r>
            <a:r>
              <a:rPr dirty="0" sz="2100" spc="20" b="1">
                <a:latin typeface="Roboto Bk"/>
                <a:cs typeface="Roboto Bk"/>
              </a:rPr>
              <a:t>can </a:t>
            </a:r>
            <a:r>
              <a:rPr dirty="0" sz="2100" b="1">
                <a:latin typeface="Roboto Bk"/>
                <a:cs typeface="Roboto Bk"/>
              </a:rPr>
              <a:t>enhance </a:t>
            </a:r>
            <a:r>
              <a:rPr dirty="0" sz="2100" spc="-30" b="1">
                <a:latin typeface="Roboto Bk"/>
                <a:cs typeface="Roboto Bk"/>
              </a:rPr>
              <a:t>productivity </a:t>
            </a:r>
            <a:r>
              <a:rPr dirty="0" sz="2100" spc="-5" b="1">
                <a:latin typeface="Roboto Bk"/>
                <a:cs typeface="Roboto Bk"/>
              </a:rPr>
              <a:t>and </a:t>
            </a:r>
            <a:r>
              <a:rPr dirty="0" sz="210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employee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satisfaction</a:t>
            </a:r>
            <a:r>
              <a:rPr dirty="0" sz="1550" spc="-20" b="1">
                <a:latin typeface="Roboto Bk"/>
                <a:cs typeface="Roboto Bk"/>
              </a:rPr>
              <a:t>.</a:t>
            </a:r>
            <a:endParaRPr sz="1550">
              <a:latin typeface="Roboto Bk"/>
              <a:cs typeface="Roboto Bk"/>
            </a:endParaRPr>
          </a:p>
          <a:p>
            <a:pPr marL="50800" marR="17780">
              <a:lnSpc>
                <a:spcPts val="2460"/>
              </a:lnSpc>
              <a:spcBef>
                <a:spcPts val="1135"/>
              </a:spcBef>
            </a:pPr>
            <a:r>
              <a:rPr dirty="0" sz="2100" spc="20" b="1">
                <a:latin typeface="Roboto Bk"/>
                <a:cs typeface="Roboto Bk"/>
              </a:rPr>
              <a:t>An </a:t>
            </a:r>
            <a:r>
              <a:rPr dirty="0" sz="2100" spc="-10" b="1">
                <a:latin typeface="Roboto Bk"/>
                <a:cs typeface="Roboto Bk"/>
              </a:rPr>
              <a:t>employee </a:t>
            </a:r>
            <a:r>
              <a:rPr dirty="0" sz="2100" b="1">
                <a:latin typeface="Roboto Bk"/>
                <a:cs typeface="Roboto Bk"/>
              </a:rPr>
              <a:t>dataset overview </a:t>
            </a:r>
            <a:r>
              <a:rPr dirty="0" sz="2100" spc="-10" b="1">
                <a:latin typeface="Roboto Bk"/>
                <a:cs typeface="Roboto Bk"/>
              </a:rPr>
              <a:t>provides </a:t>
            </a:r>
            <a:r>
              <a:rPr dirty="0" sz="2100" spc="-20" b="1">
                <a:latin typeface="Roboto Bk"/>
                <a:cs typeface="Roboto Bk"/>
              </a:rPr>
              <a:t>essential </a:t>
            </a:r>
            <a:r>
              <a:rPr dirty="0" sz="2100" spc="-15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insights </a:t>
            </a:r>
            <a:r>
              <a:rPr dirty="0" sz="2100" spc="-35" b="1">
                <a:latin typeface="Roboto Bk"/>
                <a:cs typeface="Roboto Bk"/>
              </a:rPr>
              <a:t>into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workforce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demographics, </a:t>
            </a:r>
            <a:r>
              <a:rPr dirty="0" sz="2100" spc="-15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performance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metrics,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3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engagement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45" b="1">
                <a:latin typeface="Roboto Bk"/>
                <a:cs typeface="Roboto Bk"/>
              </a:rPr>
              <a:t>levels, 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crucial</a:t>
            </a:r>
            <a:r>
              <a:rPr dirty="0" sz="2100" spc="1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for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optimizing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human</a:t>
            </a:r>
            <a:r>
              <a:rPr dirty="0" sz="2100" spc="-2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resource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strategies. </a:t>
            </a:r>
            <a:r>
              <a:rPr dirty="0" sz="2100" spc="-2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Proper </a:t>
            </a:r>
            <a:r>
              <a:rPr dirty="0" sz="2100" spc="-30" b="1">
                <a:latin typeface="Roboto Bk"/>
                <a:cs typeface="Roboto Bk"/>
              </a:rPr>
              <a:t>analysis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20" b="1">
                <a:latin typeface="Roboto Bk"/>
                <a:cs typeface="Roboto Bk"/>
              </a:rPr>
              <a:t>can</a:t>
            </a:r>
            <a:r>
              <a:rPr dirty="0" sz="2100" spc="-2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reveal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trends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35" b="1">
                <a:latin typeface="Roboto Bk"/>
                <a:cs typeface="Roboto Bk"/>
              </a:rPr>
              <a:t> </a:t>
            </a:r>
            <a:r>
              <a:rPr dirty="0" sz="2100" spc="-55" b="1">
                <a:latin typeface="Roboto Bk"/>
                <a:cs typeface="Roboto Bk"/>
              </a:rPr>
              <a:t>gaps,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aiding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in</a:t>
            </a:r>
            <a:r>
              <a:rPr dirty="0" sz="2100" spc="-2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targeted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improvements.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99961" y="3420458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593985" y="2324854"/>
            <a:ext cx="3099435" cy="3342004"/>
            <a:chOff x="7593985" y="2324854"/>
            <a:chExt cx="3099435" cy="3342004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3985" y="2324854"/>
              <a:ext cx="3099414" cy="334168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563935" y="1748283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8588" y="832616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9337" y="828052"/>
            <a:ext cx="810260" cy="355600"/>
          </a:xfrm>
          <a:custGeom>
            <a:avLst/>
            <a:gdLst/>
            <a:ahLst/>
            <a:cxnLst/>
            <a:rect l="l" t="t" r="r" b="b"/>
            <a:pathLst>
              <a:path w="810260" h="355600">
                <a:moveTo>
                  <a:pt x="255155" y="339572"/>
                </a:moveTo>
                <a:lnTo>
                  <a:pt x="186893" y="216103"/>
                </a:lnTo>
                <a:lnTo>
                  <a:pt x="180009" y="203657"/>
                </a:lnTo>
                <a:lnTo>
                  <a:pt x="191731" y="198043"/>
                </a:lnTo>
                <a:lnTo>
                  <a:pt x="222262" y="169494"/>
                </a:lnTo>
                <a:lnTo>
                  <a:pt x="239179" y="127355"/>
                </a:lnTo>
                <a:lnTo>
                  <a:pt x="240309" y="111252"/>
                </a:lnTo>
                <a:lnTo>
                  <a:pt x="238290" y="86855"/>
                </a:lnTo>
                <a:lnTo>
                  <a:pt x="222059" y="4721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52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35"/>
                </a:lnTo>
                <a:lnTo>
                  <a:pt x="57785" y="166535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45"/>
                </a:lnTo>
                <a:lnTo>
                  <a:pt x="182740" y="111252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86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42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260" h="355600">
                <a:moveTo>
                  <a:pt x="559396" y="164477"/>
                </a:moveTo>
                <a:lnTo>
                  <a:pt x="549287" y="96456"/>
                </a:lnTo>
                <a:lnTo>
                  <a:pt x="525119" y="51168"/>
                </a:lnTo>
                <a:lnTo>
                  <a:pt x="502056" y="27203"/>
                </a:lnTo>
                <a:lnTo>
                  <a:pt x="502056" y="188226"/>
                </a:lnTo>
                <a:lnTo>
                  <a:pt x="500697" y="215214"/>
                </a:lnTo>
                <a:lnTo>
                  <a:pt x="489864" y="258673"/>
                </a:lnTo>
                <a:lnTo>
                  <a:pt x="454202" y="297167"/>
                </a:lnTo>
                <a:lnTo>
                  <a:pt x="419138" y="304507"/>
                </a:lnTo>
                <a:lnTo>
                  <a:pt x="401256" y="302666"/>
                </a:lnTo>
                <a:lnTo>
                  <a:pt x="358482" y="275145"/>
                </a:lnTo>
                <a:lnTo>
                  <a:pt x="341287" y="238747"/>
                </a:lnTo>
                <a:lnTo>
                  <a:pt x="335521" y="188226"/>
                </a:lnTo>
                <a:lnTo>
                  <a:pt x="335648" y="164477"/>
                </a:lnTo>
                <a:lnTo>
                  <a:pt x="341210" y="116700"/>
                </a:lnTo>
                <a:lnTo>
                  <a:pt x="358254" y="80530"/>
                </a:lnTo>
                <a:lnTo>
                  <a:pt x="400812" y="53009"/>
                </a:lnTo>
                <a:lnTo>
                  <a:pt x="418680" y="51168"/>
                </a:lnTo>
                <a:lnTo>
                  <a:pt x="437248" y="52997"/>
                </a:lnTo>
                <a:lnTo>
                  <a:pt x="480009" y="80416"/>
                </a:lnTo>
                <a:lnTo>
                  <a:pt x="496544" y="116611"/>
                </a:lnTo>
                <a:lnTo>
                  <a:pt x="501942" y="164477"/>
                </a:lnTo>
                <a:lnTo>
                  <a:pt x="502056" y="188226"/>
                </a:lnTo>
                <a:lnTo>
                  <a:pt x="502056" y="27203"/>
                </a:lnTo>
                <a:lnTo>
                  <a:pt x="499630" y="24930"/>
                </a:lnTo>
                <a:lnTo>
                  <a:pt x="475780" y="11074"/>
                </a:lnTo>
                <a:lnTo>
                  <a:pt x="448805" y="2768"/>
                </a:lnTo>
                <a:lnTo>
                  <a:pt x="418680" y="0"/>
                </a:lnTo>
                <a:lnTo>
                  <a:pt x="388988" y="2819"/>
                </a:lnTo>
                <a:lnTo>
                  <a:pt x="338277" y="25311"/>
                </a:lnTo>
                <a:lnTo>
                  <a:pt x="300164" y="69519"/>
                </a:lnTo>
                <a:lnTo>
                  <a:pt x="280631" y="130619"/>
                </a:lnTo>
                <a:lnTo>
                  <a:pt x="278193" y="188226"/>
                </a:lnTo>
                <a:lnTo>
                  <a:pt x="280644" y="224917"/>
                </a:lnTo>
                <a:lnTo>
                  <a:pt x="300291" y="286181"/>
                </a:lnTo>
                <a:lnTo>
                  <a:pt x="338607" y="330263"/>
                </a:lnTo>
                <a:lnTo>
                  <a:pt x="389407" y="352640"/>
                </a:lnTo>
                <a:lnTo>
                  <a:pt x="419138" y="355447"/>
                </a:lnTo>
                <a:lnTo>
                  <a:pt x="449503" y="352640"/>
                </a:lnTo>
                <a:lnTo>
                  <a:pt x="500557" y="330200"/>
                </a:lnTo>
                <a:lnTo>
                  <a:pt x="537933" y="286080"/>
                </a:lnTo>
                <a:lnTo>
                  <a:pt x="556996" y="224967"/>
                </a:lnTo>
                <a:lnTo>
                  <a:pt x="559396" y="188226"/>
                </a:lnTo>
                <a:lnTo>
                  <a:pt x="559396" y="164477"/>
                </a:lnTo>
                <a:close/>
              </a:path>
              <a:path w="810260" h="355600">
                <a:moveTo>
                  <a:pt x="809777" y="4572"/>
                </a:moveTo>
                <a:lnTo>
                  <a:pt x="752208" y="4572"/>
                </a:lnTo>
                <a:lnTo>
                  <a:pt x="752208" y="246938"/>
                </a:lnTo>
                <a:lnTo>
                  <a:pt x="751255" y="260756"/>
                </a:lnTo>
                <a:lnTo>
                  <a:pt x="728586" y="297586"/>
                </a:lnTo>
                <a:lnTo>
                  <a:pt x="698080" y="305879"/>
                </a:lnTo>
                <a:lnTo>
                  <a:pt x="686447" y="305079"/>
                </a:lnTo>
                <a:lnTo>
                  <a:pt x="652284" y="285292"/>
                </a:lnTo>
                <a:lnTo>
                  <a:pt x="643940" y="245110"/>
                </a:lnTo>
                <a:lnTo>
                  <a:pt x="586143" y="245110"/>
                </a:lnTo>
                <a:lnTo>
                  <a:pt x="594080" y="295973"/>
                </a:lnTo>
                <a:lnTo>
                  <a:pt x="617893" y="329971"/>
                </a:lnTo>
                <a:lnTo>
                  <a:pt x="653872" y="349084"/>
                </a:lnTo>
                <a:lnTo>
                  <a:pt x="698080" y="355447"/>
                </a:lnTo>
                <a:lnTo>
                  <a:pt x="721194" y="353695"/>
                </a:lnTo>
                <a:lnTo>
                  <a:pt x="761161" y="339712"/>
                </a:lnTo>
                <a:lnTo>
                  <a:pt x="791921" y="311899"/>
                </a:lnTo>
                <a:lnTo>
                  <a:pt x="807796" y="271627"/>
                </a:lnTo>
                <a:lnTo>
                  <a:pt x="809777" y="246938"/>
                </a:lnTo>
                <a:lnTo>
                  <a:pt x="809777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68170" y="828052"/>
            <a:ext cx="805180" cy="355600"/>
          </a:xfrm>
          <a:custGeom>
            <a:avLst/>
            <a:gdLst/>
            <a:ahLst/>
            <a:cxnLst/>
            <a:rect l="l" t="t" r="r" b="b"/>
            <a:pathLst>
              <a:path w="805180" h="355600">
                <a:moveTo>
                  <a:pt x="225018" y="301269"/>
                </a:moveTo>
                <a:lnTo>
                  <a:pt x="57797" y="301269"/>
                </a:lnTo>
                <a:lnTo>
                  <a:pt x="57797" y="197129"/>
                </a:lnTo>
                <a:lnTo>
                  <a:pt x="201714" y="197129"/>
                </a:lnTo>
                <a:lnTo>
                  <a:pt x="201714" y="147599"/>
                </a:lnTo>
                <a:lnTo>
                  <a:pt x="57797" y="147599"/>
                </a:lnTo>
                <a:lnTo>
                  <a:pt x="57797" y="54889"/>
                </a:lnTo>
                <a:lnTo>
                  <a:pt x="222732" y="54889"/>
                </a:lnTo>
                <a:lnTo>
                  <a:pt x="222732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18" y="350799"/>
                </a:lnTo>
                <a:lnTo>
                  <a:pt x="225018" y="301269"/>
                </a:lnTo>
                <a:close/>
              </a:path>
              <a:path w="805180" h="355600">
                <a:moveTo>
                  <a:pt x="526503" y="231406"/>
                </a:moveTo>
                <a:lnTo>
                  <a:pt x="469163" y="231406"/>
                </a:lnTo>
                <a:lnTo>
                  <a:pt x="465429" y="249555"/>
                </a:lnTo>
                <a:lnTo>
                  <a:pt x="460540" y="265074"/>
                </a:lnTo>
                <a:lnTo>
                  <a:pt x="437997" y="295922"/>
                </a:lnTo>
                <a:lnTo>
                  <a:pt x="392747" y="305879"/>
                </a:lnTo>
                <a:lnTo>
                  <a:pt x="373849" y="303872"/>
                </a:lnTo>
                <a:lnTo>
                  <a:pt x="333019" y="273786"/>
                </a:lnTo>
                <a:lnTo>
                  <a:pt x="318541" y="237832"/>
                </a:lnTo>
                <a:lnTo>
                  <a:pt x="313715" y="194398"/>
                </a:lnTo>
                <a:lnTo>
                  <a:pt x="313715" y="160820"/>
                </a:lnTo>
                <a:lnTo>
                  <a:pt x="318998" y="115189"/>
                </a:lnTo>
                <a:lnTo>
                  <a:pt x="334835" y="79959"/>
                </a:lnTo>
                <a:lnTo>
                  <a:pt x="377571" y="51689"/>
                </a:lnTo>
                <a:lnTo>
                  <a:pt x="396633" y="49796"/>
                </a:lnTo>
                <a:lnTo>
                  <a:pt x="413105" y="50939"/>
                </a:lnTo>
                <a:lnTo>
                  <a:pt x="447687" y="68072"/>
                </a:lnTo>
                <a:lnTo>
                  <a:pt x="465607" y="106921"/>
                </a:lnTo>
                <a:lnTo>
                  <a:pt x="469049" y="124955"/>
                </a:lnTo>
                <a:lnTo>
                  <a:pt x="526389" y="124955"/>
                </a:lnTo>
                <a:lnTo>
                  <a:pt x="513854" y="72440"/>
                </a:lnTo>
                <a:lnTo>
                  <a:pt x="488124" y="33007"/>
                </a:lnTo>
                <a:lnTo>
                  <a:pt x="449148" y="8255"/>
                </a:lnTo>
                <a:lnTo>
                  <a:pt x="396633" y="0"/>
                </a:lnTo>
                <a:lnTo>
                  <a:pt x="365887" y="2781"/>
                </a:lnTo>
                <a:lnTo>
                  <a:pt x="314540" y="24993"/>
                </a:lnTo>
                <a:lnTo>
                  <a:pt x="277406" y="68402"/>
                </a:lnTo>
                <a:lnTo>
                  <a:pt x="258508" y="126822"/>
                </a:lnTo>
                <a:lnTo>
                  <a:pt x="256146" y="161277"/>
                </a:lnTo>
                <a:lnTo>
                  <a:pt x="256146" y="196913"/>
                </a:lnTo>
                <a:lnTo>
                  <a:pt x="266001" y="261277"/>
                </a:lnTo>
                <a:lnTo>
                  <a:pt x="294182" y="311810"/>
                </a:lnTo>
                <a:lnTo>
                  <a:pt x="337502" y="344538"/>
                </a:lnTo>
                <a:lnTo>
                  <a:pt x="392747" y="355447"/>
                </a:lnTo>
                <a:lnTo>
                  <a:pt x="422211" y="353364"/>
                </a:lnTo>
                <a:lnTo>
                  <a:pt x="469785" y="336689"/>
                </a:lnTo>
                <a:lnTo>
                  <a:pt x="502475" y="303872"/>
                </a:lnTo>
                <a:lnTo>
                  <a:pt x="521766" y="258533"/>
                </a:lnTo>
                <a:lnTo>
                  <a:pt x="526503" y="231406"/>
                </a:lnTo>
                <a:close/>
              </a:path>
              <a:path w="805180" h="355600">
                <a:moveTo>
                  <a:pt x="804989" y="4089"/>
                </a:moveTo>
                <a:lnTo>
                  <a:pt x="534289" y="4089"/>
                </a:lnTo>
                <a:lnTo>
                  <a:pt x="534289" y="54889"/>
                </a:lnTo>
                <a:lnTo>
                  <a:pt x="640969" y="54889"/>
                </a:lnTo>
                <a:lnTo>
                  <a:pt x="640969" y="350799"/>
                </a:lnTo>
                <a:lnTo>
                  <a:pt x="698080" y="350799"/>
                </a:lnTo>
                <a:lnTo>
                  <a:pt x="698080" y="54889"/>
                </a:lnTo>
                <a:lnTo>
                  <a:pt x="804989" y="54889"/>
                </a:lnTo>
                <a:lnTo>
                  <a:pt x="804989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86557" y="828052"/>
            <a:ext cx="1544955" cy="355600"/>
          </a:xfrm>
          <a:custGeom>
            <a:avLst/>
            <a:gdLst/>
            <a:ahLst/>
            <a:cxnLst/>
            <a:rect l="l" t="t" r="r" b="b"/>
            <a:pathLst>
              <a:path w="1544954" h="355600">
                <a:moveTo>
                  <a:pt x="281203" y="164477"/>
                </a:moveTo>
                <a:lnTo>
                  <a:pt x="271106" y="96456"/>
                </a:lnTo>
                <a:lnTo>
                  <a:pt x="246938" y="51168"/>
                </a:lnTo>
                <a:lnTo>
                  <a:pt x="223875" y="27203"/>
                </a:lnTo>
                <a:lnTo>
                  <a:pt x="223875" y="188226"/>
                </a:lnTo>
                <a:lnTo>
                  <a:pt x="222516" y="215214"/>
                </a:lnTo>
                <a:lnTo>
                  <a:pt x="211683" y="258673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302" y="275145"/>
                </a:lnTo>
                <a:lnTo>
                  <a:pt x="63106" y="238747"/>
                </a:lnTo>
                <a:lnTo>
                  <a:pt x="57340" y="188226"/>
                </a:lnTo>
                <a:lnTo>
                  <a:pt x="57467" y="164477"/>
                </a:lnTo>
                <a:lnTo>
                  <a:pt x="63030" y="116700"/>
                </a:lnTo>
                <a:lnTo>
                  <a:pt x="80073" y="80530"/>
                </a:lnTo>
                <a:lnTo>
                  <a:pt x="122618" y="53009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28" y="80416"/>
                </a:lnTo>
                <a:lnTo>
                  <a:pt x="218363" y="116611"/>
                </a:lnTo>
                <a:lnTo>
                  <a:pt x="223748" y="164477"/>
                </a:lnTo>
                <a:lnTo>
                  <a:pt x="223875" y="188226"/>
                </a:lnTo>
                <a:lnTo>
                  <a:pt x="223875" y="27203"/>
                </a:lnTo>
                <a:lnTo>
                  <a:pt x="221449" y="24930"/>
                </a:lnTo>
                <a:lnTo>
                  <a:pt x="197599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807" y="2819"/>
                </a:lnTo>
                <a:lnTo>
                  <a:pt x="60096" y="25311"/>
                </a:lnTo>
                <a:lnTo>
                  <a:pt x="21983" y="69519"/>
                </a:lnTo>
                <a:lnTo>
                  <a:pt x="2451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110" y="286181"/>
                </a:lnTo>
                <a:lnTo>
                  <a:pt x="60426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23" y="352640"/>
                </a:lnTo>
                <a:lnTo>
                  <a:pt x="222377" y="330200"/>
                </a:lnTo>
                <a:lnTo>
                  <a:pt x="259753" y="286080"/>
                </a:lnTo>
                <a:lnTo>
                  <a:pt x="278815" y="224967"/>
                </a:lnTo>
                <a:lnTo>
                  <a:pt x="281203" y="188226"/>
                </a:lnTo>
                <a:lnTo>
                  <a:pt x="281203" y="164477"/>
                </a:lnTo>
                <a:close/>
              </a:path>
              <a:path w="1544954" h="355600">
                <a:moveTo>
                  <a:pt x="599236" y="4572"/>
                </a:moveTo>
                <a:lnTo>
                  <a:pt x="536752" y="4572"/>
                </a:lnTo>
                <a:lnTo>
                  <a:pt x="446417" y="264528"/>
                </a:lnTo>
                <a:lnTo>
                  <a:pt x="356984" y="4572"/>
                </a:lnTo>
                <a:lnTo>
                  <a:pt x="294500" y="4572"/>
                </a:lnTo>
                <a:lnTo>
                  <a:pt x="422427" y="350875"/>
                </a:lnTo>
                <a:lnTo>
                  <a:pt x="471081" y="350875"/>
                </a:lnTo>
                <a:lnTo>
                  <a:pt x="599236" y="4572"/>
                </a:lnTo>
                <a:close/>
              </a:path>
              <a:path w="1544954" h="355600">
                <a:moveTo>
                  <a:pt x="855218" y="301269"/>
                </a:moveTo>
                <a:lnTo>
                  <a:pt x="687997" y="301269"/>
                </a:lnTo>
                <a:lnTo>
                  <a:pt x="687997" y="197129"/>
                </a:lnTo>
                <a:lnTo>
                  <a:pt x="831913" y="197129"/>
                </a:lnTo>
                <a:lnTo>
                  <a:pt x="831913" y="147599"/>
                </a:lnTo>
                <a:lnTo>
                  <a:pt x="687997" y="147599"/>
                </a:lnTo>
                <a:lnTo>
                  <a:pt x="687997" y="54889"/>
                </a:lnTo>
                <a:lnTo>
                  <a:pt x="852932" y="54889"/>
                </a:lnTo>
                <a:lnTo>
                  <a:pt x="852932" y="4089"/>
                </a:lnTo>
                <a:lnTo>
                  <a:pt x="630199" y="4089"/>
                </a:lnTo>
                <a:lnTo>
                  <a:pt x="630199" y="54889"/>
                </a:lnTo>
                <a:lnTo>
                  <a:pt x="630199" y="147599"/>
                </a:lnTo>
                <a:lnTo>
                  <a:pt x="630199" y="197129"/>
                </a:lnTo>
                <a:lnTo>
                  <a:pt x="630199" y="301269"/>
                </a:lnTo>
                <a:lnTo>
                  <a:pt x="630199" y="350799"/>
                </a:lnTo>
                <a:lnTo>
                  <a:pt x="855218" y="350799"/>
                </a:lnTo>
                <a:lnTo>
                  <a:pt x="855218" y="301269"/>
                </a:lnTo>
                <a:close/>
              </a:path>
              <a:path w="1544954" h="355600">
                <a:moveTo>
                  <a:pt x="1152702" y="339572"/>
                </a:moveTo>
                <a:lnTo>
                  <a:pt x="1084427" y="216103"/>
                </a:lnTo>
                <a:lnTo>
                  <a:pt x="1077544" y="203657"/>
                </a:lnTo>
                <a:lnTo>
                  <a:pt x="1089266" y="198043"/>
                </a:lnTo>
                <a:lnTo>
                  <a:pt x="1119809" y="169494"/>
                </a:lnTo>
                <a:lnTo>
                  <a:pt x="1136726" y="127355"/>
                </a:lnTo>
                <a:lnTo>
                  <a:pt x="1137856" y="111252"/>
                </a:lnTo>
                <a:lnTo>
                  <a:pt x="1135824" y="86855"/>
                </a:lnTo>
                <a:lnTo>
                  <a:pt x="1119606" y="47218"/>
                </a:lnTo>
                <a:lnTo>
                  <a:pt x="1087564" y="19989"/>
                </a:lnTo>
                <a:lnTo>
                  <a:pt x="1080287" y="17043"/>
                </a:lnTo>
                <a:lnTo>
                  <a:pt x="1080287" y="111252"/>
                </a:lnTo>
                <a:lnTo>
                  <a:pt x="1079284" y="122301"/>
                </a:lnTo>
                <a:lnTo>
                  <a:pt x="1055319" y="157467"/>
                </a:lnTo>
                <a:lnTo>
                  <a:pt x="1015873" y="166535"/>
                </a:lnTo>
                <a:lnTo>
                  <a:pt x="955332" y="166535"/>
                </a:lnTo>
                <a:lnTo>
                  <a:pt x="955332" y="54368"/>
                </a:lnTo>
                <a:lnTo>
                  <a:pt x="1014501" y="54368"/>
                </a:lnTo>
                <a:lnTo>
                  <a:pt x="1056132" y="63106"/>
                </a:lnTo>
                <a:lnTo>
                  <a:pt x="1079334" y="98945"/>
                </a:lnTo>
                <a:lnTo>
                  <a:pt x="1080287" y="111252"/>
                </a:lnTo>
                <a:lnTo>
                  <a:pt x="1080287" y="17043"/>
                </a:lnTo>
                <a:lnTo>
                  <a:pt x="1066469" y="11417"/>
                </a:lnTo>
                <a:lnTo>
                  <a:pt x="1042111" y="6286"/>
                </a:lnTo>
                <a:lnTo>
                  <a:pt x="1014501" y="4572"/>
                </a:lnTo>
                <a:lnTo>
                  <a:pt x="897534" y="4572"/>
                </a:lnTo>
                <a:lnTo>
                  <a:pt x="897534" y="350875"/>
                </a:lnTo>
                <a:lnTo>
                  <a:pt x="955332" y="350875"/>
                </a:lnTo>
                <a:lnTo>
                  <a:pt x="955332" y="216103"/>
                </a:lnTo>
                <a:lnTo>
                  <a:pt x="1022489" y="216103"/>
                </a:lnTo>
                <a:lnTo>
                  <a:pt x="1094676" y="350875"/>
                </a:lnTo>
                <a:lnTo>
                  <a:pt x="1152702" y="350875"/>
                </a:lnTo>
                <a:lnTo>
                  <a:pt x="1152702" y="339572"/>
                </a:lnTo>
                <a:close/>
              </a:path>
              <a:path w="1544954" h="355600">
                <a:moveTo>
                  <a:pt x="1452587" y="4572"/>
                </a:moveTo>
                <a:lnTo>
                  <a:pt x="1390103" y="4572"/>
                </a:lnTo>
                <a:lnTo>
                  <a:pt x="1299756" y="264528"/>
                </a:lnTo>
                <a:lnTo>
                  <a:pt x="1210322" y="4572"/>
                </a:lnTo>
                <a:lnTo>
                  <a:pt x="1147851" y="4572"/>
                </a:lnTo>
                <a:lnTo>
                  <a:pt x="1275778" y="350875"/>
                </a:lnTo>
                <a:lnTo>
                  <a:pt x="1324432" y="350875"/>
                </a:lnTo>
                <a:lnTo>
                  <a:pt x="1452587" y="4572"/>
                </a:lnTo>
                <a:close/>
              </a:path>
              <a:path w="1544954" h="355600">
                <a:moveTo>
                  <a:pt x="1544548" y="4572"/>
                </a:moveTo>
                <a:lnTo>
                  <a:pt x="1486750" y="4572"/>
                </a:lnTo>
                <a:lnTo>
                  <a:pt x="1486750" y="350875"/>
                </a:lnTo>
                <a:lnTo>
                  <a:pt x="1544548" y="350875"/>
                </a:lnTo>
                <a:lnTo>
                  <a:pt x="154454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92637" y="832141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46684" y="698388"/>
            <a:ext cx="1885950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50" spc="-10"/>
              <a:t>OVERVIE</a:t>
            </a:r>
            <a:endParaRPr sz="3650"/>
          </a:p>
        </p:txBody>
      </p:sp>
      <p:sp>
        <p:nvSpPr>
          <p:cNvPr id="13" name="object 13"/>
          <p:cNvSpPr/>
          <p:nvPr/>
        </p:nvSpPr>
        <p:spPr>
          <a:xfrm>
            <a:off x="672090" y="1378424"/>
            <a:ext cx="408940" cy="346710"/>
          </a:xfrm>
          <a:custGeom>
            <a:avLst/>
            <a:gdLst/>
            <a:ahLst/>
            <a:cxnLst/>
            <a:rect l="l" t="t" r="r" b="b"/>
            <a:pathLst>
              <a:path w="408940" h="346710">
                <a:moveTo>
                  <a:pt x="134434" y="346308"/>
                </a:moveTo>
                <a:lnTo>
                  <a:pt x="83950" y="346308"/>
                </a:lnTo>
                <a:lnTo>
                  <a:pt x="0" y="0"/>
                </a:lnTo>
                <a:lnTo>
                  <a:pt x="58022" y="0"/>
                </a:lnTo>
                <a:lnTo>
                  <a:pt x="111819" y="233118"/>
                </a:lnTo>
                <a:lnTo>
                  <a:pt x="113189" y="241913"/>
                </a:lnTo>
                <a:lnTo>
                  <a:pt x="165025" y="241913"/>
                </a:lnTo>
                <a:lnTo>
                  <a:pt x="134434" y="346308"/>
                </a:lnTo>
                <a:close/>
              </a:path>
              <a:path w="408940" h="346710">
                <a:moveTo>
                  <a:pt x="165025" y="241913"/>
                </a:moveTo>
                <a:lnTo>
                  <a:pt x="113189" y="241913"/>
                </a:lnTo>
                <a:lnTo>
                  <a:pt x="114217" y="237230"/>
                </a:lnTo>
                <a:lnTo>
                  <a:pt x="181720" y="0"/>
                </a:lnTo>
                <a:lnTo>
                  <a:pt x="228892" y="0"/>
                </a:lnTo>
                <a:lnTo>
                  <a:pt x="256038" y="98227"/>
                </a:lnTo>
                <a:lnTo>
                  <a:pt x="205592" y="98227"/>
                </a:lnTo>
                <a:lnTo>
                  <a:pt x="204221" y="98684"/>
                </a:lnTo>
                <a:lnTo>
                  <a:pt x="205584" y="103503"/>
                </a:lnTo>
                <a:lnTo>
                  <a:pt x="165025" y="241913"/>
                </a:lnTo>
                <a:close/>
              </a:path>
              <a:path w="408940" h="346710">
                <a:moveTo>
                  <a:pt x="349600" y="243398"/>
                </a:moveTo>
                <a:lnTo>
                  <a:pt x="295938" y="243398"/>
                </a:lnTo>
                <a:lnTo>
                  <a:pt x="297537" y="232890"/>
                </a:lnTo>
                <a:lnTo>
                  <a:pt x="350191" y="0"/>
                </a:lnTo>
                <a:lnTo>
                  <a:pt x="408442" y="0"/>
                </a:lnTo>
                <a:lnTo>
                  <a:pt x="349600" y="243398"/>
                </a:lnTo>
                <a:close/>
              </a:path>
              <a:path w="408940" h="346710">
                <a:moveTo>
                  <a:pt x="205584" y="103503"/>
                </a:moveTo>
                <a:lnTo>
                  <a:pt x="204221" y="98684"/>
                </a:lnTo>
                <a:lnTo>
                  <a:pt x="205592" y="98227"/>
                </a:lnTo>
                <a:lnTo>
                  <a:pt x="206962" y="98798"/>
                </a:lnTo>
                <a:lnTo>
                  <a:pt x="205584" y="103503"/>
                </a:lnTo>
                <a:close/>
              </a:path>
              <a:path w="408940" h="346710">
                <a:moveTo>
                  <a:pt x="324721" y="346308"/>
                </a:moveTo>
                <a:lnTo>
                  <a:pt x="274237" y="346308"/>
                </a:lnTo>
                <a:lnTo>
                  <a:pt x="205584" y="103503"/>
                </a:lnTo>
                <a:lnTo>
                  <a:pt x="206962" y="98798"/>
                </a:lnTo>
                <a:lnTo>
                  <a:pt x="205592" y="98227"/>
                </a:lnTo>
                <a:lnTo>
                  <a:pt x="256038" y="98227"/>
                </a:lnTo>
                <a:lnTo>
                  <a:pt x="294453" y="237230"/>
                </a:lnTo>
                <a:lnTo>
                  <a:pt x="295938" y="243398"/>
                </a:lnTo>
                <a:lnTo>
                  <a:pt x="349600" y="243398"/>
                </a:lnTo>
                <a:lnTo>
                  <a:pt x="324721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47283" y="698388"/>
            <a:ext cx="2035810" cy="113284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315"/>
              </a:spcBef>
            </a:pPr>
            <a:r>
              <a:rPr dirty="0" sz="3650" spc="35" b="1">
                <a:latin typeface="Roboto Bk"/>
                <a:cs typeface="Roboto Bk"/>
              </a:rPr>
              <a:t>P</a:t>
            </a:r>
            <a:r>
              <a:rPr dirty="0" sz="3650" spc="-50" b="1">
                <a:latin typeface="Roboto Bk"/>
                <a:cs typeface="Roboto Bk"/>
              </a:rPr>
              <a:t>R</a:t>
            </a:r>
            <a:r>
              <a:rPr dirty="0" sz="3650" spc="15" b="1">
                <a:latin typeface="Roboto Bk"/>
                <a:cs typeface="Roboto Bk"/>
              </a:rPr>
              <a:t>O</a:t>
            </a:r>
            <a:r>
              <a:rPr dirty="0" sz="3650" spc="-30" b="1">
                <a:latin typeface="Roboto Bk"/>
                <a:cs typeface="Roboto Bk"/>
              </a:rPr>
              <a:t>J</a:t>
            </a:r>
            <a:r>
              <a:rPr dirty="0" sz="3650" spc="65" b="1">
                <a:latin typeface="Roboto Bk"/>
                <a:cs typeface="Roboto Bk"/>
              </a:rPr>
              <a:t>E</a:t>
            </a:r>
            <a:r>
              <a:rPr dirty="0" sz="3650" spc="-20" b="1">
                <a:latin typeface="Roboto Bk"/>
                <a:cs typeface="Roboto Bk"/>
              </a:rPr>
              <a:t>C</a:t>
            </a:r>
            <a:r>
              <a:rPr dirty="0" sz="3650" spc="90" b="1">
                <a:latin typeface="Roboto Bk"/>
                <a:cs typeface="Roboto Bk"/>
              </a:rPr>
              <a:t>T  </a:t>
            </a:r>
            <a:r>
              <a:rPr dirty="0" sz="3650" spc="15" b="1">
                <a:latin typeface="Roboto Bk"/>
                <a:cs typeface="Roboto Bk"/>
              </a:rPr>
              <a:t>W</a:t>
            </a:r>
            <a:endParaRPr sz="36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483348" y="4251076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24932" y="36810"/>
                </a:moveTo>
                <a:lnTo>
                  <a:pt x="12922" y="36810"/>
                </a:lnTo>
                <a:lnTo>
                  <a:pt x="8267" y="35026"/>
                </a:lnTo>
                <a:lnTo>
                  <a:pt x="1653" y="27847"/>
                </a:lnTo>
                <a:lnTo>
                  <a:pt x="0" y="23539"/>
                </a:lnTo>
                <a:lnTo>
                  <a:pt x="0" y="18535"/>
                </a:lnTo>
                <a:lnTo>
                  <a:pt x="0" y="13445"/>
                </a:lnTo>
                <a:lnTo>
                  <a:pt x="1631" y="9093"/>
                </a:lnTo>
                <a:lnTo>
                  <a:pt x="8201" y="1827"/>
                </a:lnTo>
                <a:lnTo>
                  <a:pt x="12879" y="0"/>
                </a:lnTo>
                <a:lnTo>
                  <a:pt x="24975" y="0"/>
                </a:lnTo>
                <a:lnTo>
                  <a:pt x="29631" y="1827"/>
                </a:lnTo>
                <a:lnTo>
                  <a:pt x="36201" y="9093"/>
                </a:lnTo>
                <a:lnTo>
                  <a:pt x="37855" y="13445"/>
                </a:lnTo>
                <a:lnTo>
                  <a:pt x="37855" y="23539"/>
                </a:lnTo>
                <a:lnTo>
                  <a:pt x="36201" y="27847"/>
                </a:lnTo>
                <a:lnTo>
                  <a:pt x="29587" y="35026"/>
                </a:lnTo>
                <a:lnTo>
                  <a:pt x="24932" y="3681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6342" y="2134940"/>
            <a:ext cx="7157084" cy="221805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235"/>
              </a:spcBef>
              <a:buChar char="•"/>
              <a:tabLst>
                <a:tab pos="146685" algn="l"/>
              </a:tabLst>
            </a:pPr>
            <a:r>
              <a:rPr dirty="0" sz="2100" spc="5" b="1">
                <a:solidFill>
                  <a:srgbClr val="0D0D0D"/>
                </a:solidFill>
                <a:latin typeface="Roboto Bk"/>
                <a:cs typeface="Roboto Bk"/>
              </a:rPr>
              <a:t>The</a:t>
            </a:r>
            <a:r>
              <a:rPr dirty="0" sz="2100" spc="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dirty="0" sz="2100" spc="1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0" b="1">
                <a:solidFill>
                  <a:srgbClr val="0D0D0D"/>
                </a:solidFill>
                <a:latin typeface="Roboto Bk"/>
                <a:cs typeface="Roboto Bk"/>
              </a:rPr>
              <a:t>involves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analyzing</a:t>
            </a:r>
            <a:r>
              <a:rPr dirty="0" sz="2100" spc="-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employee</a:t>
            </a:r>
            <a:r>
              <a:rPr dirty="0" sz="2100" spc="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15" b="1">
                <a:solidFill>
                  <a:srgbClr val="0D0D0D"/>
                </a:solidFill>
                <a:latin typeface="Roboto Bk"/>
                <a:cs typeface="Roboto Bk"/>
              </a:rPr>
              <a:t>data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using</a:t>
            </a:r>
            <a:r>
              <a:rPr dirty="0" sz="2100" spc="-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5" b="1">
                <a:solidFill>
                  <a:srgbClr val="0D0D0D"/>
                </a:solidFill>
                <a:latin typeface="Roboto Bk"/>
                <a:cs typeface="Roboto Bk"/>
              </a:rPr>
              <a:t>Excel </a:t>
            </a:r>
            <a:r>
              <a:rPr dirty="0" sz="2100" spc="1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to</a:t>
            </a:r>
            <a:r>
              <a:rPr dirty="0" sz="2100" spc="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gain</a:t>
            </a:r>
            <a:r>
              <a:rPr dirty="0" sz="2100" spc="-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40" b="1">
                <a:solidFill>
                  <a:srgbClr val="0D0D0D"/>
                </a:solidFill>
                <a:latin typeface="Roboto Bk"/>
                <a:cs typeface="Roboto Bk"/>
              </a:rPr>
              <a:t>insights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 into</a:t>
            </a:r>
            <a:r>
              <a:rPr dirty="0" sz="2100" spc="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workforce</a:t>
            </a:r>
            <a:r>
              <a:rPr dirty="0" sz="2100" spc="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5" b="1">
                <a:solidFill>
                  <a:srgbClr val="0D0D0D"/>
                </a:solidFill>
                <a:latin typeface="Roboto Bk"/>
                <a:cs typeface="Roboto Bk"/>
              </a:rPr>
              <a:t>metrics.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This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includes </a:t>
            </a:r>
            <a:r>
              <a:rPr dirty="0" sz="210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organizing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data,</a:t>
            </a:r>
            <a:r>
              <a:rPr dirty="0" sz="2100" spc="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5" b="1">
                <a:solidFill>
                  <a:srgbClr val="0D0D0D"/>
                </a:solidFill>
                <a:latin typeface="Roboto Bk"/>
                <a:cs typeface="Roboto Bk"/>
              </a:rPr>
              <a:t>performing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statistical</a:t>
            </a:r>
            <a:r>
              <a:rPr dirty="0" sz="2100" spc="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55" b="1">
                <a:solidFill>
                  <a:srgbClr val="0D0D0D"/>
                </a:solidFill>
                <a:latin typeface="Roboto Bk"/>
                <a:cs typeface="Roboto Bk"/>
              </a:rPr>
              <a:t>analysis,</a:t>
            </a:r>
            <a:r>
              <a:rPr dirty="0" sz="2100" spc="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2100" spc="5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creating </a:t>
            </a:r>
            <a:r>
              <a:rPr dirty="0" sz="2100" spc="-50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visualizations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to</a:t>
            </a:r>
            <a:r>
              <a:rPr dirty="0" sz="2100" spc="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5" b="1">
                <a:solidFill>
                  <a:srgbClr val="0D0D0D"/>
                </a:solidFill>
                <a:latin typeface="Roboto Bk"/>
                <a:cs typeface="Roboto Bk"/>
              </a:rPr>
              <a:t>understand</a:t>
            </a:r>
            <a:r>
              <a:rPr dirty="0" sz="2100" spc="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trends</a:t>
            </a:r>
            <a:r>
              <a:rPr dirty="0" sz="2100" spc="-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40" b="1">
                <a:solidFill>
                  <a:srgbClr val="0D0D0D"/>
                </a:solidFill>
                <a:latin typeface="Roboto Bk"/>
                <a:cs typeface="Roboto Bk"/>
              </a:rPr>
              <a:t>in</a:t>
            </a:r>
            <a:r>
              <a:rPr dirty="0" sz="2100" spc="-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employee 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5" b="1">
                <a:solidFill>
                  <a:srgbClr val="0D0D0D"/>
                </a:solidFill>
                <a:latin typeface="Roboto Bk"/>
                <a:cs typeface="Roboto Bk"/>
              </a:rPr>
              <a:t>performance,</a:t>
            </a:r>
            <a:r>
              <a:rPr dirty="0" sz="2100" spc="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20" b="1">
                <a:solidFill>
                  <a:srgbClr val="0D0D0D"/>
                </a:solidFill>
                <a:latin typeface="Roboto Bk"/>
                <a:cs typeface="Roboto Bk"/>
              </a:rPr>
              <a:t>demographics,</a:t>
            </a:r>
            <a:r>
              <a:rPr dirty="0" sz="2100" spc="3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dirty="0" sz="2100" spc="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10" b="1">
                <a:solidFill>
                  <a:srgbClr val="0D0D0D"/>
                </a:solidFill>
                <a:latin typeface="Roboto Bk"/>
                <a:cs typeface="Roboto Bk"/>
              </a:rPr>
              <a:t>other</a:t>
            </a:r>
            <a:r>
              <a:rPr dirty="0" sz="2100" spc="-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60" b="1">
                <a:solidFill>
                  <a:srgbClr val="0D0D0D"/>
                </a:solidFill>
                <a:latin typeface="Roboto Bk"/>
                <a:cs typeface="Roboto Bk"/>
              </a:rPr>
              <a:t>key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 indicators,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thereby </a:t>
            </a:r>
            <a:r>
              <a:rPr dirty="0" sz="2100" spc="-25" b="1">
                <a:solidFill>
                  <a:srgbClr val="0D0D0D"/>
                </a:solidFill>
                <a:latin typeface="Roboto Bk"/>
                <a:cs typeface="Roboto Bk"/>
              </a:rPr>
              <a:t>supporting 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data-driven decision-making </a:t>
            </a:r>
            <a:r>
              <a:rPr dirty="0" sz="2100" spc="-15" b="1">
                <a:solidFill>
                  <a:srgbClr val="0D0D0D"/>
                </a:solidFill>
                <a:latin typeface="Roboto Bk"/>
                <a:cs typeface="Roboto Bk"/>
              </a:rPr>
              <a:t>for </a:t>
            </a:r>
            <a:r>
              <a:rPr dirty="0" sz="2100" spc="-20" b="1">
                <a:solidFill>
                  <a:srgbClr val="0D0D0D"/>
                </a:solidFill>
                <a:latin typeface="Roboto Bk"/>
                <a:cs typeface="Roboto Bk"/>
              </a:rPr>
              <a:t>HR </a:t>
            </a:r>
            <a:r>
              <a:rPr dirty="0" sz="2100" spc="-1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2100" spc="-30" b="1">
                <a:solidFill>
                  <a:srgbClr val="0D0D0D"/>
                </a:solidFill>
                <a:latin typeface="Roboto Bk"/>
                <a:cs typeface="Roboto Bk"/>
              </a:rPr>
              <a:t>strategies</a:t>
            </a:r>
            <a:r>
              <a:rPr dirty="0" sz="2100" spc="-30" b="1"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980" y="301531"/>
            <a:ext cx="7424420" cy="46863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100" spc="15" b="1">
                <a:latin typeface="Roboto Bk"/>
                <a:cs typeface="Roboto Bk"/>
              </a:rPr>
              <a:t>PROJECT</a:t>
            </a:r>
            <a:r>
              <a:rPr dirty="0" sz="2100" spc="-5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FOCUS</a:t>
            </a:r>
            <a:r>
              <a:rPr dirty="0" sz="2100" spc="-45" b="1">
                <a:latin typeface="Roboto Bk"/>
                <a:cs typeface="Roboto Bk"/>
              </a:rPr>
              <a:t> </a:t>
            </a:r>
            <a:r>
              <a:rPr dirty="0" sz="2100" spc="-120" b="1">
                <a:latin typeface="Roboto Bk"/>
                <a:cs typeface="Roboto Bk"/>
              </a:rPr>
              <a:t>:</a:t>
            </a:r>
            <a:endParaRPr sz="2100">
              <a:latin typeface="Roboto Bk"/>
              <a:cs typeface="Roboto Bk"/>
            </a:endParaRPr>
          </a:p>
          <a:p>
            <a:pPr marL="94615" marR="50800">
              <a:lnSpc>
                <a:spcPts val="2460"/>
              </a:lnSpc>
              <a:spcBef>
                <a:spcPts val="875"/>
              </a:spcBef>
            </a:pPr>
            <a:r>
              <a:rPr dirty="0" sz="2100" spc="-10" b="1">
                <a:latin typeface="Roboto Bk"/>
                <a:cs typeface="Roboto Bk"/>
              </a:rPr>
              <a:t>This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project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focuses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spc="10" b="1">
                <a:latin typeface="Roboto Bk"/>
                <a:cs typeface="Roboto Bk"/>
              </a:rPr>
              <a:t>on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leveraging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5" b="1">
                <a:latin typeface="Roboto Bk"/>
                <a:cs typeface="Roboto Bk"/>
              </a:rPr>
              <a:t>Excel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to</a:t>
            </a:r>
            <a:r>
              <a:rPr dirty="0" sz="2100" spc="35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analyze</a:t>
            </a:r>
            <a:r>
              <a:rPr dirty="0" sz="2100" spc="3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employee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data.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40" b="1">
                <a:latin typeface="Roboto Bk"/>
                <a:cs typeface="Roboto Bk"/>
              </a:rPr>
              <a:t>Key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tasks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include;</a:t>
            </a:r>
            <a:endParaRPr sz="2100">
              <a:latin typeface="Roboto Bk"/>
              <a:cs typeface="Roboto Bk"/>
            </a:endParaRPr>
          </a:p>
          <a:p>
            <a:pPr marL="495934" marR="5080" indent="-401320">
              <a:lnSpc>
                <a:spcPts val="2460"/>
              </a:lnSpc>
              <a:spcBef>
                <a:spcPts val="1395"/>
              </a:spcBef>
              <a:buAutoNum type="arabicPeriod"/>
              <a:tabLst>
                <a:tab pos="495934" algn="l"/>
                <a:tab pos="496570" algn="l"/>
              </a:tabLst>
            </a:pPr>
            <a:r>
              <a:rPr dirty="0" sz="2100" spc="10" b="1">
                <a:latin typeface="Roboto Bk"/>
                <a:cs typeface="Roboto Bk"/>
              </a:rPr>
              <a:t>**Data</a:t>
            </a:r>
            <a:r>
              <a:rPr dirty="0" sz="2100" spc="-1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Organization:**</a:t>
            </a:r>
            <a:r>
              <a:rPr dirty="0" sz="2100" spc="-35" b="1">
                <a:latin typeface="Roboto Bk"/>
                <a:cs typeface="Roboto Bk"/>
              </a:rPr>
              <a:t> Importing,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cleaning,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35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structuring </a:t>
            </a:r>
            <a:r>
              <a:rPr dirty="0" sz="2100" spc="-50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employee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15" b="1">
                <a:latin typeface="Roboto Bk"/>
                <a:cs typeface="Roboto Bk"/>
              </a:rPr>
              <a:t>data</a:t>
            </a:r>
            <a:r>
              <a:rPr dirty="0" sz="2100" spc="-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for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clarity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consistency.</a:t>
            </a:r>
            <a:endParaRPr sz="2100">
              <a:latin typeface="Roboto Bk"/>
              <a:cs typeface="Roboto Bk"/>
            </a:endParaRPr>
          </a:p>
          <a:p>
            <a:pPr marL="94615" marR="23495">
              <a:lnSpc>
                <a:spcPts val="2460"/>
              </a:lnSpc>
              <a:spcBef>
                <a:spcPts val="1395"/>
              </a:spcBef>
              <a:buAutoNum type="arabicPeriod"/>
              <a:tabLst>
                <a:tab pos="374015" algn="l"/>
              </a:tabLst>
            </a:pPr>
            <a:r>
              <a:rPr dirty="0" sz="2100" spc="-20" b="1">
                <a:latin typeface="Roboto Bk"/>
                <a:cs typeface="Roboto Bk"/>
              </a:rPr>
              <a:t>**Analysis:** </a:t>
            </a:r>
            <a:r>
              <a:rPr dirty="0" sz="2100" spc="-40" b="1">
                <a:latin typeface="Roboto Bk"/>
                <a:cs typeface="Roboto Bk"/>
              </a:rPr>
              <a:t>Applying </a:t>
            </a:r>
            <a:r>
              <a:rPr dirty="0" sz="2100" spc="5" b="1">
                <a:latin typeface="Roboto Bk"/>
                <a:cs typeface="Roboto Bk"/>
              </a:rPr>
              <a:t>Excel </a:t>
            </a:r>
            <a:r>
              <a:rPr dirty="0" sz="2100" spc="-20" b="1">
                <a:latin typeface="Roboto Bk"/>
                <a:cs typeface="Roboto Bk"/>
              </a:rPr>
              <a:t>functions </a:t>
            </a:r>
            <a:r>
              <a:rPr dirty="0" sz="2100" spc="-5" b="1">
                <a:latin typeface="Roboto Bk"/>
                <a:cs typeface="Roboto Bk"/>
              </a:rPr>
              <a:t>and </a:t>
            </a:r>
            <a:r>
              <a:rPr dirty="0" sz="2100" spc="-10" b="1">
                <a:latin typeface="Roboto Bk"/>
                <a:cs typeface="Roboto Bk"/>
              </a:rPr>
              <a:t>formulas </a:t>
            </a:r>
            <a:r>
              <a:rPr dirty="0" sz="2100" spc="-25" b="1">
                <a:latin typeface="Roboto Bk"/>
                <a:cs typeface="Roboto Bk"/>
              </a:rPr>
              <a:t>to </a:t>
            </a:r>
            <a:r>
              <a:rPr dirty="0" sz="2100" spc="-20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assess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performance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metrics,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70" b="1">
                <a:latin typeface="Roboto Bk"/>
                <a:cs typeface="Roboto Bk"/>
              </a:rPr>
              <a:t>ﬁlling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missing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values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spc="-195" b="1">
                <a:latin typeface="Roboto Bk"/>
                <a:cs typeface="Roboto Bk"/>
              </a:rPr>
              <a:t>,</a:t>
            </a:r>
            <a:r>
              <a:rPr dirty="0" sz="2100" spc="3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other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spc="-60" b="1">
                <a:latin typeface="Roboto Bk"/>
                <a:cs typeface="Roboto Bk"/>
              </a:rPr>
              <a:t>key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indicators.</a:t>
            </a:r>
            <a:endParaRPr sz="2100">
              <a:latin typeface="Roboto Bk"/>
              <a:cs typeface="Roboto Bk"/>
            </a:endParaRPr>
          </a:p>
          <a:p>
            <a:pPr marL="94615" marR="180340">
              <a:lnSpc>
                <a:spcPts val="2460"/>
              </a:lnSpc>
              <a:spcBef>
                <a:spcPts val="1390"/>
              </a:spcBef>
              <a:buAutoNum type="arabicPeriod"/>
              <a:tabLst>
                <a:tab pos="374015" algn="l"/>
              </a:tabLst>
            </a:pPr>
            <a:r>
              <a:rPr dirty="0" sz="2100" spc="-20" b="1">
                <a:latin typeface="Roboto Bk"/>
                <a:cs typeface="Roboto Bk"/>
              </a:rPr>
              <a:t>**Visualization:**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Creating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charts,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60" b="1">
                <a:latin typeface="Roboto Bk"/>
                <a:cs typeface="Roboto Bk"/>
              </a:rPr>
              <a:t>graphs,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pivot</a:t>
            </a:r>
            <a:r>
              <a:rPr dirty="0" sz="2100" spc="1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tables </a:t>
            </a:r>
            <a:r>
              <a:rPr dirty="0" sz="2100" spc="-50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to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visualize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trends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30" b="1">
                <a:latin typeface="Roboto Bk"/>
                <a:cs typeface="Roboto Bk"/>
              </a:rPr>
              <a:t>patterns.</a:t>
            </a:r>
            <a:endParaRPr sz="2100">
              <a:latin typeface="Roboto Bk"/>
              <a:cs typeface="Roboto Bk"/>
            </a:endParaRPr>
          </a:p>
          <a:p>
            <a:pPr marL="94615" marR="1170940">
              <a:lnSpc>
                <a:spcPts val="2460"/>
              </a:lnSpc>
              <a:spcBef>
                <a:spcPts val="1395"/>
              </a:spcBef>
              <a:buAutoNum type="arabicPeriod"/>
              <a:tabLst>
                <a:tab pos="374015" algn="l"/>
              </a:tabLst>
            </a:pPr>
            <a:r>
              <a:rPr dirty="0" sz="2100" spc="-15" b="1">
                <a:latin typeface="Roboto Bk"/>
                <a:cs typeface="Roboto Bk"/>
              </a:rPr>
              <a:t>**Reporting:**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Summarizing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50" b="1">
                <a:latin typeface="Roboto Bk"/>
                <a:cs typeface="Roboto Bk"/>
              </a:rPr>
              <a:t>ﬁndings</a:t>
            </a:r>
            <a:r>
              <a:rPr dirty="0" sz="2100" spc="-3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to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inform</a:t>
            </a:r>
            <a:r>
              <a:rPr dirty="0" sz="2100" spc="-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HR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strategies</a:t>
            </a:r>
            <a:r>
              <a:rPr dirty="0" sz="2100" spc="-40" b="1">
                <a:latin typeface="Roboto Bk"/>
                <a:cs typeface="Roboto Bk"/>
              </a:rPr>
              <a:t> </a:t>
            </a:r>
            <a:r>
              <a:rPr dirty="0" sz="2100" spc="-5" b="1">
                <a:latin typeface="Roboto Bk"/>
                <a:cs typeface="Roboto Bk"/>
              </a:rPr>
              <a:t>and</a:t>
            </a:r>
            <a:r>
              <a:rPr dirty="0" sz="2100" spc="40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decision-making.</a:t>
            </a:r>
            <a:endParaRPr sz="21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49707" y="1606391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3831" y="865873"/>
            <a:ext cx="794385" cy="271145"/>
          </a:xfrm>
          <a:custGeom>
            <a:avLst/>
            <a:gdLst/>
            <a:ahLst/>
            <a:cxnLst/>
            <a:rect l="l" t="t" r="r" b="b"/>
            <a:pathLst>
              <a:path w="794385" h="271144">
                <a:moveTo>
                  <a:pt x="311200" y="3479"/>
                </a:moveTo>
                <a:lnTo>
                  <a:pt x="266814" y="3479"/>
                </a:lnTo>
                <a:lnTo>
                  <a:pt x="226695" y="180911"/>
                </a:lnTo>
                <a:lnTo>
                  <a:pt x="225475" y="188925"/>
                </a:lnTo>
                <a:lnTo>
                  <a:pt x="224345" y="184226"/>
                </a:lnTo>
                <a:lnTo>
                  <a:pt x="195084" y="78320"/>
                </a:lnTo>
                <a:lnTo>
                  <a:pt x="174396" y="3479"/>
                </a:lnTo>
                <a:lnTo>
                  <a:pt x="138455" y="3479"/>
                </a:lnTo>
                <a:lnTo>
                  <a:pt x="87020" y="184226"/>
                </a:lnTo>
                <a:lnTo>
                  <a:pt x="86245" y="187794"/>
                </a:lnTo>
                <a:lnTo>
                  <a:pt x="85204" y="181089"/>
                </a:lnTo>
                <a:lnTo>
                  <a:pt x="44208" y="3479"/>
                </a:lnTo>
                <a:lnTo>
                  <a:pt x="0" y="3479"/>
                </a:lnTo>
                <a:lnTo>
                  <a:pt x="63969" y="267335"/>
                </a:lnTo>
                <a:lnTo>
                  <a:pt x="102425" y="267335"/>
                </a:lnTo>
                <a:lnTo>
                  <a:pt x="125742" y="187794"/>
                </a:lnTo>
                <a:lnTo>
                  <a:pt x="156641" y="82334"/>
                </a:lnTo>
                <a:lnTo>
                  <a:pt x="208940" y="267335"/>
                </a:lnTo>
                <a:lnTo>
                  <a:pt x="247408" y="267335"/>
                </a:lnTo>
                <a:lnTo>
                  <a:pt x="266369" y="188925"/>
                </a:lnTo>
                <a:lnTo>
                  <a:pt x="311200" y="3479"/>
                </a:lnTo>
                <a:close/>
              </a:path>
              <a:path w="794385" h="271144">
                <a:moveTo>
                  <a:pt x="537286" y="3009"/>
                </a:moveTo>
                <a:lnTo>
                  <a:pt x="493420" y="3009"/>
                </a:lnTo>
                <a:lnTo>
                  <a:pt x="493420" y="112229"/>
                </a:lnTo>
                <a:lnTo>
                  <a:pt x="376123" y="112229"/>
                </a:lnTo>
                <a:lnTo>
                  <a:pt x="376123" y="3009"/>
                </a:lnTo>
                <a:lnTo>
                  <a:pt x="332079" y="3009"/>
                </a:lnTo>
                <a:lnTo>
                  <a:pt x="332079" y="112229"/>
                </a:lnTo>
                <a:lnTo>
                  <a:pt x="332079" y="150329"/>
                </a:lnTo>
                <a:lnTo>
                  <a:pt x="332079" y="267169"/>
                </a:lnTo>
                <a:lnTo>
                  <a:pt x="376123" y="267169"/>
                </a:lnTo>
                <a:lnTo>
                  <a:pt x="376123" y="150329"/>
                </a:lnTo>
                <a:lnTo>
                  <a:pt x="493420" y="150329"/>
                </a:lnTo>
                <a:lnTo>
                  <a:pt x="493420" y="267169"/>
                </a:lnTo>
                <a:lnTo>
                  <a:pt x="537286" y="267169"/>
                </a:lnTo>
                <a:lnTo>
                  <a:pt x="537286" y="150329"/>
                </a:lnTo>
                <a:lnTo>
                  <a:pt x="537286" y="112229"/>
                </a:lnTo>
                <a:lnTo>
                  <a:pt x="537286" y="3009"/>
                </a:lnTo>
                <a:close/>
              </a:path>
              <a:path w="794385" h="271144">
                <a:moveTo>
                  <a:pt x="793826" y="125310"/>
                </a:moveTo>
                <a:lnTo>
                  <a:pt x="791768" y="97891"/>
                </a:lnTo>
                <a:lnTo>
                  <a:pt x="786130" y="73482"/>
                </a:lnTo>
                <a:lnTo>
                  <a:pt x="776897" y="52108"/>
                </a:lnTo>
                <a:lnTo>
                  <a:pt x="767715" y="38989"/>
                </a:lnTo>
                <a:lnTo>
                  <a:pt x="764070" y="33756"/>
                </a:lnTo>
                <a:lnTo>
                  <a:pt x="750138" y="20713"/>
                </a:lnTo>
                <a:lnTo>
                  <a:pt x="750138" y="143408"/>
                </a:lnTo>
                <a:lnTo>
                  <a:pt x="749109" y="163969"/>
                </a:lnTo>
                <a:lnTo>
                  <a:pt x="733602" y="209638"/>
                </a:lnTo>
                <a:lnTo>
                  <a:pt x="701167" y="230606"/>
                </a:lnTo>
                <a:lnTo>
                  <a:pt x="686968" y="232003"/>
                </a:lnTo>
                <a:lnTo>
                  <a:pt x="673341" y="230606"/>
                </a:lnTo>
                <a:lnTo>
                  <a:pt x="640753" y="209638"/>
                </a:lnTo>
                <a:lnTo>
                  <a:pt x="624357" y="163995"/>
                </a:lnTo>
                <a:lnTo>
                  <a:pt x="623265" y="143408"/>
                </a:lnTo>
                <a:lnTo>
                  <a:pt x="623354" y="125310"/>
                </a:lnTo>
                <a:lnTo>
                  <a:pt x="633006" y="73812"/>
                </a:lnTo>
                <a:lnTo>
                  <a:pt x="660793" y="44577"/>
                </a:lnTo>
                <a:lnTo>
                  <a:pt x="686612" y="38989"/>
                </a:lnTo>
                <a:lnTo>
                  <a:pt x="700760" y="40373"/>
                </a:lnTo>
                <a:lnTo>
                  <a:pt x="733348" y="61264"/>
                </a:lnTo>
                <a:lnTo>
                  <a:pt x="749096" y="106616"/>
                </a:lnTo>
                <a:lnTo>
                  <a:pt x="750138" y="143408"/>
                </a:lnTo>
                <a:lnTo>
                  <a:pt x="750138" y="20713"/>
                </a:lnTo>
                <a:lnTo>
                  <a:pt x="748296" y="18986"/>
                </a:lnTo>
                <a:lnTo>
                  <a:pt x="730123" y="8432"/>
                </a:lnTo>
                <a:lnTo>
                  <a:pt x="709561" y="2108"/>
                </a:lnTo>
                <a:lnTo>
                  <a:pt x="686612" y="0"/>
                </a:lnTo>
                <a:lnTo>
                  <a:pt x="663994" y="2133"/>
                </a:lnTo>
                <a:lnTo>
                  <a:pt x="625360" y="19278"/>
                </a:lnTo>
                <a:lnTo>
                  <a:pt x="596315" y="52959"/>
                </a:lnTo>
                <a:lnTo>
                  <a:pt x="581431" y="99517"/>
                </a:lnTo>
                <a:lnTo>
                  <a:pt x="579577" y="143408"/>
                </a:lnTo>
                <a:lnTo>
                  <a:pt x="581444" y="171361"/>
                </a:lnTo>
                <a:lnTo>
                  <a:pt x="596417" y="218046"/>
                </a:lnTo>
                <a:lnTo>
                  <a:pt x="625614" y="251625"/>
                </a:lnTo>
                <a:lnTo>
                  <a:pt x="664324" y="268681"/>
                </a:lnTo>
                <a:lnTo>
                  <a:pt x="686968" y="270814"/>
                </a:lnTo>
                <a:lnTo>
                  <a:pt x="710044" y="268681"/>
                </a:lnTo>
                <a:lnTo>
                  <a:pt x="748995" y="251574"/>
                </a:lnTo>
                <a:lnTo>
                  <a:pt x="777481" y="217957"/>
                </a:lnTo>
                <a:lnTo>
                  <a:pt x="791997" y="171399"/>
                </a:lnTo>
                <a:lnTo>
                  <a:pt x="793826" y="143408"/>
                </a:lnTo>
                <a:lnTo>
                  <a:pt x="793826" y="125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9562" y="868882"/>
            <a:ext cx="655320" cy="264795"/>
          </a:xfrm>
          <a:custGeom>
            <a:avLst/>
            <a:gdLst/>
            <a:ahLst/>
            <a:cxnLst/>
            <a:rect l="l" t="t" r="r" b="b"/>
            <a:pathLst>
              <a:path w="655319" h="264794">
                <a:moveTo>
                  <a:pt x="238099" y="264325"/>
                </a:moveTo>
                <a:lnTo>
                  <a:pt x="212725" y="198005"/>
                </a:lnTo>
                <a:lnTo>
                  <a:pt x="198208" y="160070"/>
                </a:lnTo>
                <a:lnTo>
                  <a:pt x="160858" y="62433"/>
                </a:lnTo>
                <a:lnTo>
                  <a:pt x="154470" y="45745"/>
                </a:lnTo>
                <a:lnTo>
                  <a:pt x="154470" y="160070"/>
                </a:lnTo>
                <a:lnTo>
                  <a:pt x="83451" y="160070"/>
                </a:lnTo>
                <a:lnTo>
                  <a:pt x="118960" y="62433"/>
                </a:lnTo>
                <a:lnTo>
                  <a:pt x="154470" y="160070"/>
                </a:lnTo>
                <a:lnTo>
                  <a:pt x="154470" y="45745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25"/>
                </a:lnTo>
                <a:lnTo>
                  <a:pt x="45516" y="264325"/>
                </a:lnTo>
                <a:lnTo>
                  <a:pt x="69532" y="198005"/>
                </a:lnTo>
                <a:lnTo>
                  <a:pt x="168211" y="198005"/>
                </a:lnTo>
                <a:lnTo>
                  <a:pt x="192405" y="264325"/>
                </a:lnTo>
                <a:lnTo>
                  <a:pt x="238099" y="264325"/>
                </a:lnTo>
                <a:close/>
              </a:path>
              <a:path w="655319" h="264794">
                <a:moveTo>
                  <a:pt x="455041" y="255701"/>
                </a:moveTo>
                <a:lnTo>
                  <a:pt x="403034" y="161632"/>
                </a:lnTo>
                <a:lnTo>
                  <a:pt x="397789" y="152146"/>
                </a:lnTo>
                <a:lnTo>
                  <a:pt x="406717" y="147878"/>
                </a:lnTo>
                <a:lnTo>
                  <a:pt x="415061" y="142125"/>
                </a:lnTo>
                <a:lnTo>
                  <a:pt x="422808" y="134874"/>
                </a:lnTo>
                <a:lnTo>
                  <a:pt x="429983" y="126123"/>
                </a:lnTo>
                <a:lnTo>
                  <a:pt x="431355" y="123863"/>
                </a:lnTo>
                <a:lnTo>
                  <a:pt x="436003" y="116205"/>
                </a:lnTo>
                <a:lnTo>
                  <a:pt x="440296" y="105498"/>
                </a:lnTo>
                <a:lnTo>
                  <a:pt x="442874" y="94018"/>
                </a:lnTo>
                <a:lnTo>
                  <a:pt x="443738" y="81749"/>
                </a:lnTo>
                <a:lnTo>
                  <a:pt x="442188" y="63157"/>
                </a:lnTo>
                <a:lnTo>
                  <a:pt x="419011" y="21348"/>
                </a:lnTo>
                <a:lnTo>
                  <a:pt x="399872" y="9969"/>
                </a:lnTo>
                <a:lnTo>
                  <a:pt x="399872" y="81749"/>
                </a:lnTo>
                <a:lnTo>
                  <a:pt x="399110" y="90170"/>
                </a:lnTo>
                <a:lnTo>
                  <a:pt x="372414" y="120802"/>
                </a:lnTo>
                <a:lnTo>
                  <a:pt x="350786" y="123863"/>
                </a:lnTo>
                <a:lnTo>
                  <a:pt x="304673" y="123863"/>
                </a:lnTo>
                <a:lnTo>
                  <a:pt x="304673" y="38404"/>
                </a:lnTo>
                <a:lnTo>
                  <a:pt x="349745" y="38404"/>
                </a:lnTo>
                <a:lnTo>
                  <a:pt x="388213" y="50241"/>
                </a:lnTo>
                <a:lnTo>
                  <a:pt x="399872" y="81749"/>
                </a:lnTo>
                <a:lnTo>
                  <a:pt x="399872" y="9969"/>
                </a:lnTo>
                <a:lnTo>
                  <a:pt x="389343" y="5689"/>
                </a:lnTo>
                <a:lnTo>
                  <a:pt x="370789" y="1778"/>
                </a:lnTo>
                <a:lnTo>
                  <a:pt x="349745" y="469"/>
                </a:lnTo>
                <a:lnTo>
                  <a:pt x="260629" y="469"/>
                </a:lnTo>
                <a:lnTo>
                  <a:pt x="260629" y="264325"/>
                </a:lnTo>
                <a:lnTo>
                  <a:pt x="304673" y="264325"/>
                </a:lnTo>
                <a:lnTo>
                  <a:pt x="304673" y="161632"/>
                </a:lnTo>
                <a:lnTo>
                  <a:pt x="355841" y="161632"/>
                </a:lnTo>
                <a:lnTo>
                  <a:pt x="410832" y="264325"/>
                </a:lnTo>
                <a:lnTo>
                  <a:pt x="455041" y="264325"/>
                </a:lnTo>
                <a:lnTo>
                  <a:pt x="455041" y="255701"/>
                </a:lnTo>
                <a:close/>
              </a:path>
              <a:path w="655319" h="264794">
                <a:moveTo>
                  <a:pt x="654850" y="226060"/>
                </a:moveTo>
                <a:lnTo>
                  <a:pt x="527443" y="226060"/>
                </a:lnTo>
                <a:lnTo>
                  <a:pt x="527443" y="147320"/>
                </a:lnTo>
                <a:lnTo>
                  <a:pt x="637095" y="147320"/>
                </a:lnTo>
                <a:lnTo>
                  <a:pt x="637095" y="109220"/>
                </a:lnTo>
                <a:lnTo>
                  <a:pt x="527443" y="109220"/>
                </a:lnTo>
                <a:lnTo>
                  <a:pt x="527443" y="38100"/>
                </a:lnTo>
                <a:lnTo>
                  <a:pt x="653110" y="38100"/>
                </a:lnTo>
                <a:lnTo>
                  <a:pt x="653110" y="0"/>
                </a:lnTo>
                <a:lnTo>
                  <a:pt x="483412" y="0"/>
                </a:lnTo>
                <a:lnTo>
                  <a:pt x="483412" y="38100"/>
                </a:lnTo>
                <a:lnTo>
                  <a:pt x="483412" y="109220"/>
                </a:lnTo>
                <a:lnTo>
                  <a:pt x="483412" y="147320"/>
                </a:lnTo>
                <a:lnTo>
                  <a:pt x="483412" y="226060"/>
                </a:lnTo>
                <a:lnTo>
                  <a:pt x="483412" y="264160"/>
                </a:lnTo>
                <a:lnTo>
                  <a:pt x="654850" y="264160"/>
                </a:lnTo>
                <a:lnTo>
                  <a:pt x="654850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1872" y="868882"/>
            <a:ext cx="438150" cy="264160"/>
          </a:xfrm>
          <a:custGeom>
            <a:avLst/>
            <a:gdLst/>
            <a:ahLst/>
            <a:cxnLst/>
            <a:rect l="l" t="t" r="r" b="b"/>
            <a:pathLst>
              <a:path w="438150" h="264159">
                <a:moveTo>
                  <a:pt x="206248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802" y="264160"/>
                </a:lnTo>
                <a:lnTo>
                  <a:pt x="124802" y="38100"/>
                </a:lnTo>
                <a:lnTo>
                  <a:pt x="206248" y="38100"/>
                </a:lnTo>
                <a:lnTo>
                  <a:pt x="206248" y="0"/>
                </a:lnTo>
                <a:close/>
              </a:path>
              <a:path w="438150" h="264159">
                <a:moveTo>
                  <a:pt x="437553" y="0"/>
                </a:moveTo>
                <a:lnTo>
                  <a:pt x="393700" y="0"/>
                </a:lnTo>
                <a:lnTo>
                  <a:pt x="393700" y="109220"/>
                </a:lnTo>
                <a:lnTo>
                  <a:pt x="276390" y="109220"/>
                </a:lnTo>
                <a:lnTo>
                  <a:pt x="276390" y="0"/>
                </a:lnTo>
                <a:lnTo>
                  <a:pt x="232359" y="0"/>
                </a:lnTo>
                <a:lnTo>
                  <a:pt x="232359" y="109220"/>
                </a:lnTo>
                <a:lnTo>
                  <a:pt x="232359" y="147320"/>
                </a:lnTo>
                <a:lnTo>
                  <a:pt x="232359" y="264160"/>
                </a:lnTo>
                <a:lnTo>
                  <a:pt x="276390" y="264160"/>
                </a:lnTo>
                <a:lnTo>
                  <a:pt x="276390" y="147320"/>
                </a:lnTo>
                <a:lnTo>
                  <a:pt x="393700" y="147320"/>
                </a:lnTo>
                <a:lnTo>
                  <a:pt x="393700" y="264160"/>
                </a:lnTo>
                <a:lnTo>
                  <a:pt x="437553" y="264160"/>
                </a:lnTo>
                <a:lnTo>
                  <a:pt x="437553" y="147320"/>
                </a:lnTo>
                <a:lnTo>
                  <a:pt x="437553" y="109220"/>
                </a:lnTo>
                <a:lnTo>
                  <a:pt x="437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70428" y="868882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60039" y="868882"/>
            <a:ext cx="406400" cy="264795"/>
          </a:xfrm>
          <a:custGeom>
            <a:avLst/>
            <a:gdLst/>
            <a:ahLst/>
            <a:cxnLst/>
            <a:rect l="l" t="t" r="r" b="b"/>
            <a:pathLst>
              <a:path w="406400" h="264794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  <a:path w="406400" h="264794">
                <a:moveTo>
                  <a:pt x="405879" y="469"/>
                </a:moveTo>
                <a:lnTo>
                  <a:pt x="362191" y="469"/>
                </a:lnTo>
                <a:lnTo>
                  <a:pt x="362191" y="184175"/>
                </a:lnTo>
                <a:lnTo>
                  <a:pt x="242100" y="469"/>
                </a:lnTo>
                <a:lnTo>
                  <a:pt x="200494" y="469"/>
                </a:lnTo>
                <a:lnTo>
                  <a:pt x="200494" y="264325"/>
                </a:lnTo>
                <a:lnTo>
                  <a:pt x="244538" y="264325"/>
                </a:lnTo>
                <a:lnTo>
                  <a:pt x="244538" y="81229"/>
                </a:lnTo>
                <a:lnTo>
                  <a:pt x="364109" y="264325"/>
                </a:lnTo>
                <a:lnTo>
                  <a:pt x="405879" y="264325"/>
                </a:lnTo>
                <a:lnTo>
                  <a:pt x="405879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16742" y="869344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5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34714" y="865873"/>
            <a:ext cx="1221105" cy="271145"/>
          </a:xfrm>
          <a:custGeom>
            <a:avLst/>
            <a:gdLst/>
            <a:ahLst/>
            <a:cxnLst/>
            <a:rect l="l" t="t" r="r" b="b"/>
            <a:pathLst>
              <a:path w="1221104" h="271144">
                <a:moveTo>
                  <a:pt x="193890" y="3479"/>
                </a:moveTo>
                <a:lnTo>
                  <a:pt x="150037" y="3479"/>
                </a:lnTo>
                <a:lnTo>
                  <a:pt x="150037" y="180136"/>
                </a:lnTo>
                <a:lnTo>
                  <a:pt x="149136" y="192925"/>
                </a:lnTo>
                <a:lnTo>
                  <a:pt x="127774" y="225894"/>
                </a:lnTo>
                <a:lnTo>
                  <a:pt x="96774" y="233045"/>
                </a:lnTo>
                <a:lnTo>
                  <a:pt x="85318" y="232244"/>
                </a:lnTo>
                <a:lnTo>
                  <a:pt x="51816" y="213029"/>
                </a:lnTo>
                <a:lnTo>
                  <a:pt x="43688" y="180136"/>
                </a:lnTo>
                <a:lnTo>
                  <a:pt x="43688" y="3479"/>
                </a:lnTo>
                <a:lnTo>
                  <a:pt x="0" y="3479"/>
                </a:lnTo>
                <a:lnTo>
                  <a:pt x="0" y="180136"/>
                </a:lnTo>
                <a:lnTo>
                  <a:pt x="1752" y="201383"/>
                </a:lnTo>
                <a:lnTo>
                  <a:pt x="28028" y="248183"/>
                </a:lnTo>
                <a:lnTo>
                  <a:pt x="77241" y="269392"/>
                </a:lnTo>
                <a:lnTo>
                  <a:pt x="96774" y="270814"/>
                </a:lnTo>
                <a:lnTo>
                  <a:pt x="115544" y="269392"/>
                </a:lnTo>
                <a:lnTo>
                  <a:pt x="164655" y="248183"/>
                </a:lnTo>
                <a:lnTo>
                  <a:pt x="192062" y="201383"/>
                </a:lnTo>
                <a:lnTo>
                  <a:pt x="193890" y="180136"/>
                </a:lnTo>
                <a:lnTo>
                  <a:pt x="193890" y="3479"/>
                </a:lnTo>
                <a:close/>
              </a:path>
              <a:path w="1221104" h="271144">
                <a:moveTo>
                  <a:pt x="418236" y="197713"/>
                </a:moveTo>
                <a:lnTo>
                  <a:pt x="406146" y="156908"/>
                </a:lnTo>
                <a:lnTo>
                  <a:pt x="369303" y="128727"/>
                </a:lnTo>
                <a:lnTo>
                  <a:pt x="316166" y="110070"/>
                </a:lnTo>
                <a:lnTo>
                  <a:pt x="304546" y="105664"/>
                </a:lnTo>
                <a:lnTo>
                  <a:pt x="275691" y="73787"/>
                </a:lnTo>
                <a:lnTo>
                  <a:pt x="276390" y="66446"/>
                </a:lnTo>
                <a:lnTo>
                  <a:pt x="311480" y="38582"/>
                </a:lnTo>
                <a:lnTo>
                  <a:pt x="323037" y="37934"/>
                </a:lnTo>
                <a:lnTo>
                  <a:pt x="335254" y="38722"/>
                </a:lnTo>
                <a:lnTo>
                  <a:pt x="370611" y="65722"/>
                </a:lnTo>
                <a:lnTo>
                  <a:pt x="373684" y="87020"/>
                </a:lnTo>
                <a:lnTo>
                  <a:pt x="417537" y="87020"/>
                </a:lnTo>
                <a:lnTo>
                  <a:pt x="403593" y="38303"/>
                </a:lnTo>
                <a:lnTo>
                  <a:pt x="362953" y="6261"/>
                </a:lnTo>
                <a:lnTo>
                  <a:pt x="323037" y="0"/>
                </a:lnTo>
                <a:lnTo>
                  <a:pt x="303568" y="1308"/>
                </a:lnTo>
                <a:lnTo>
                  <a:pt x="256895" y="21056"/>
                </a:lnTo>
                <a:lnTo>
                  <a:pt x="233235" y="58813"/>
                </a:lnTo>
                <a:lnTo>
                  <a:pt x="231660" y="74142"/>
                </a:lnTo>
                <a:lnTo>
                  <a:pt x="233108" y="89179"/>
                </a:lnTo>
                <a:lnTo>
                  <a:pt x="254901" y="124180"/>
                </a:lnTo>
                <a:lnTo>
                  <a:pt x="297776" y="147447"/>
                </a:lnTo>
                <a:lnTo>
                  <a:pt x="332701" y="158838"/>
                </a:lnTo>
                <a:lnTo>
                  <a:pt x="346379" y="164033"/>
                </a:lnTo>
                <a:lnTo>
                  <a:pt x="374027" y="198056"/>
                </a:lnTo>
                <a:lnTo>
                  <a:pt x="373253" y="205587"/>
                </a:lnTo>
                <a:lnTo>
                  <a:pt x="336118" y="232448"/>
                </a:lnTo>
                <a:lnTo>
                  <a:pt x="324599" y="233045"/>
                </a:lnTo>
                <a:lnTo>
                  <a:pt x="313512" y="232384"/>
                </a:lnTo>
                <a:lnTo>
                  <a:pt x="277114" y="215976"/>
                </a:lnTo>
                <a:lnTo>
                  <a:pt x="267512" y="183438"/>
                </a:lnTo>
                <a:lnTo>
                  <a:pt x="223659" y="183438"/>
                </a:lnTo>
                <a:lnTo>
                  <a:pt x="232219" y="224116"/>
                </a:lnTo>
                <a:lnTo>
                  <a:pt x="266128" y="256527"/>
                </a:lnTo>
                <a:lnTo>
                  <a:pt x="312534" y="270243"/>
                </a:lnTo>
                <a:lnTo>
                  <a:pt x="324599" y="270814"/>
                </a:lnTo>
                <a:lnTo>
                  <a:pt x="344500" y="269582"/>
                </a:lnTo>
                <a:lnTo>
                  <a:pt x="392303" y="251053"/>
                </a:lnTo>
                <a:lnTo>
                  <a:pt x="416610" y="213639"/>
                </a:lnTo>
                <a:lnTo>
                  <a:pt x="418236" y="197713"/>
                </a:lnTo>
                <a:close/>
              </a:path>
              <a:path w="1221104" h="271144">
                <a:moveTo>
                  <a:pt x="622046" y="229069"/>
                </a:moveTo>
                <a:lnTo>
                  <a:pt x="494639" y="229069"/>
                </a:lnTo>
                <a:lnTo>
                  <a:pt x="494639" y="150329"/>
                </a:lnTo>
                <a:lnTo>
                  <a:pt x="604291" y="150329"/>
                </a:lnTo>
                <a:lnTo>
                  <a:pt x="604291" y="112229"/>
                </a:lnTo>
                <a:lnTo>
                  <a:pt x="494639" y="112229"/>
                </a:lnTo>
                <a:lnTo>
                  <a:pt x="494639" y="41109"/>
                </a:lnTo>
                <a:lnTo>
                  <a:pt x="620306" y="41109"/>
                </a:lnTo>
                <a:lnTo>
                  <a:pt x="620306" y="3009"/>
                </a:lnTo>
                <a:lnTo>
                  <a:pt x="450608" y="3009"/>
                </a:lnTo>
                <a:lnTo>
                  <a:pt x="450608" y="41109"/>
                </a:lnTo>
                <a:lnTo>
                  <a:pt x="450608" y="112229"/>
                </a:lnTo>
                <a:lnTo>
                  <a:pt x="450608" y="150329"/>
                </a:lnTo>
                <a:lnTo>
                  <a:pt x="450608" y="229069"/>
                </a:lnTo>
                <a:lnTo>
                  <a:pt x="450608" y="267169"/>
                </a:lnTo>
                <a:lnTo>
                  <a:pt x="622046" y="267169"/>
                </a:lnTo>
                <a:lnTo>
                  <a:pt x="622046" y="229069"/>
                </a:lnTo>
                <a:close/>
              </a:path>
              <a:path w="1221104" h="271144">
                <a:moveTo>
                  <a:pt x="845515" y="258711"/>
                </a:moveTo>
                <a:lnTo>
                  <a:pt x="793508" y="164642"/>
                </a:lnTo>
                <a:lnTo>
                  <a:pt x="788263" y="155155"/>
                </a:lnTo>
                <a:lnTo>
                  <a:pt x="797191" y="150888"/>
                </a:lnTo>
                <a:lnTo>
                  <a:pt x="805535" y="145135"/>
                </a:lnTo>
                <a:lnTo>
                  <a:pt x="813295" y="137883"/>
                </a:lnTo>
                <a:lnTo>
                  <a:pt x="820458" y="129133"/>
                </a:lnTo>
                <a:lnTo>
                  <a:pt x="821829" y="126873"/>
                </a:lnTo>
                <a:lnTo>
                  <a:pt x="826477" y="119214"/>
                </a:lnTo>
                <a:lnTo>
                  <a:pt x="830770" y="108508"/>
                </a:lnTo>
                <a:lnTo>
                  <a:pt x="833348" y="97028"/>
                </a:lnTo>
                <a:lnTo>
                  <a:pt x="834212" y="84759"/>
                </a:lnTo>
                <a:lnTo>
                  <a:pt x="832662" y="66167"/>
                </a:lnTo>
                <a:lnTo>
                  <a:pt x="809498" y="24358"/>
                </a:lnTo>
                <a:lnTo>
                  <a:pt x="790346" y="12979"/>
                </a:lnTo>
                <a:lnTo>
                  <a:pt x="790346" y="84759"/>
                </a:lnTo>
                <a:lnTo>
                  <a:pt x="789584" y="93179"/>
                </a:lnTo>
                <a:lnTo>
                  <a:pt x="762889" y="123812"/>
                </a:lnTo>
                <a:lnTo>
                  <a:pt x="741273" y="126873"/>
                </a:lnTo>
                <a:lnTo>
                  <a:pt x="695147" y="126873"/>
                </a:lnTo>
                <a:lnTo>
                  <a:pt x="695147" y="41414"/>
                </a:lnTo>
                <a:lnTo>
                  <a:pt x="740219" y="41414"/>
                </a:lnTo>
                <a:lnTo>
                  <a:pt x="778687" y="53251"/>
                </a:lnTo>
                <a:lnTo>
                  <a:pt x="790346" y="84759"/>
                </a:lnTo>
                <a:lnTo>
                  <a:pt x="790346" y="12979"/>
                </a:lnTo>
                <a:lnTo>
                  <a:pt x="779818" y="8699"/>
                </a:lnTo>
                <a:lnTo>
                  <a:pt x="761263" y="4787"/>
                </a:lnTo>
                <a:lnTo>
                  <a:pt x="740219" y="3479"/>
                </a:lnTo>
                <a:lnTo>
                  <a:pt x="651116" y="3479"/>
                </a:lnTo>
                <a:lnTo>
                  <a:pt x="651116" y="267335"/>
                </a:lnTo>
                <a:lnTo>
                  <a:pt x="695147" y="267335"/>
                </a:lnTo>
                <a:lnTo>
                  <a:pt x="695147" y="164642"/>
                </a:lnTo>
                <a:lnTo>
                  <a:pt x="746315" y="164642"/>
                </a:lnTo>
                <a:lnTo>
                  <a:pt x="801319" y="267335"/>
                </a:lnTo>
                <a:lnTo>
                  <a:pt x="845515" y="267335"/>
                </a:lnTo>
                <a:lnTo>
                  <a:pt x="845515" y="258711"/>
                </a:lnTo>
                <a:close/>
              </a:path>
              <a:path w="1221104" h="271144">
                <a:moveTo>
                  <a:pt x="1053160" y="197713"/>
                </a:moveTo>
                <a:lnTo>
                  <a:pt x="1041069" y="156908"/>
                </a:lnTo>
                <a:lnTo>
                  <a:pt x="1004227" y="128727"/>
                </a:lnTo>
                <a:lnTo>
                  <a:pt x="951090" y="110070"/>
                </a:lnTo>
                <a:lnTo>
                  <a:pt x="939457" y="105664"/>
                </a:lnTo>
                <a:lnTo>
                  <a:pt x="910615" y="73787"/>
                </a:lnTo>
                <a:lnTo>
                  <a:pt x="911313" y="66446"/>
                </a:lnTo>
                <a:lnTo>
                  <a:pt x="946391" y="38582"/>
                </a:lnTo>
                <a:lnTo>
                  <a:pt x="957961" y="37934"/>
                </a:lnTo>
                <a:lnTo>
                  <a:pt x="970178" y="38722"/>
                </a:lnTo>
                <a:lnTo>
                  <a:pt x="1005535" y="65722"/>
                </a:lnTo>
                <a:lnTo>
                  <a:pt x="1008608" y="87020"/>
                </a:lnTo>
                <a:lnTo>
                  <a:pt x="1052461" y="87020"/>
                </a:lnTo>
                <a:lnTo>
                  <a:pt x="1038517" y="38303"/>
                </a:lnTo>
                <a:lnTo>
                  <a:pt x="997877" y="6261"/>
                </a:lnTo>
                <a:lnTo>
                  <a:pt x="957961" y="0"/>
                </a:lnTo>
                <a:lnTo>
                  <a:pt x="938479" y="1308"/>
                </a:lnTo>
                <a:lnTo>
                  <a:pt x="891819" y="21056"/>
                </a:lnTo>
                <a:lnTo>
                  <a:pt x="868159" y="58813"/>
                </a:lnTo>
                <a:lnTo>
                  <a:pt x="866584" y="74142"/>
                </a:lnTo>
                <a:lnTo>
                  <a:pt x="868032" y="89179"/>
                </a:lnTo>
                <a:lnTo>
                  <a:pt x="889812" y="124180"/>
                </a:lnTo>
                <a:lnTo>
                  <a:pt x="932700" y="147447"/>
                </a:lnTo>
                <a:lnTo>
                  <a:pt x="967625" y="158838"/>
                </a:lnTo>
                <a:lnTo>
                  <a:pt x="981303" y="164033"/>
                </a:lnTo>
                <a:lnTo>
                  <a:pt x="1008951" y="198056"/>
                </a:lnTo>
                <a:lnTo>
                  <a:pt x="1008176" y="205587"/>
                </a:lnTo>
                <a:lnTo>
                  <a:pt x="971042" y="232448"/>
                </a:lnTo>
                <a:lnTo>
                  <a:pt x="959523" y="233045"/>
                </a:lnTo>
                <a:lnTo>
                  <a:pt x="948436" y="232384"/>
                </a:lnTo>
                <a:lnTo>
                  <a:pt x="912025" y="215976"/>
                </a:lnTo>
                <a:lnTo>
                  <a:pt x="902436" y="183438"/>
                </a:lnTo>
                <a:lnTo>
                  <a:pt x="858570" y="183438"/>
                </a:lnTo>
                <a:lnTo>
                  <a:pt x="867143" y="224116"/>
                </a:lnTo>
                <a:lnTo>
                  <a:pt x="901052" y="256527"/>
                </a:lnTo>
                <a:lnTo>
                  <a:pt x="947458" y="270243"/>
                </a:lnTo>
                <a:lnTo>
                  <a:pt x="959523" y="270814"/>
                </a:lnTo>
                <a:lnTo>
                  <a:pt x="979411" y="269582"/>
                </a:lnTo>
                <a:lnTo>
                  <a:pt x="1027226" y="251053"/>
                </a:lnTo>
                <a:lnTo>
                  <a:pt x="1051534" y="213639"/>
                </a:lnTo>
                <a:lnTo>
                  <a:pt x="1053160" y="197713"/>
                </a:lnTo>
                <a:close/>
              </a:path>
              <a:path w="1221104" h="271144">
                <a:moveTo>
                  <a:pt x="1165415" y="239369"/>
                </a:moveTo>
                <a:lnTo>
                  <a:pt x="1163294" y="233768"/>
                </a:lnTo>
                <a:lnTo>
                  <a:pt x="1159065" y="229133"/>
                </a:lnTo>
                <a:lnTo>
                  <a:pt x="1154887" y="224434"/>
                </a:lnTo>
                <a:lnTo>
                  <a:pt x="1148880" y="222084"/>
                </a:lnTo>
                <a:lnTo>
                  <a:pt x="1133335" y="222084"/>
                </a:lnTo>
                <a:lnTo>
                  <a:pt x="1127366" y="224434"/>
                </a:lnTo>
                <a:lnTo>
                  <a:pt x="1118946" y="233768"/>
                </a:lnTo>
                <a:lnTo>
                  <a:pt x="1116863" y="239369"/>
                </a:lnTo>
                <a:lnTo>
                  <a:pt x="1116863" y="252247"/>
                </a:lnTo>
                <a:lnTo>
                  <a:pt x="1118946" y="257759"/>
                </a:lnTo>
                <a:lnTo>
                  <a:pt x="1123124" y="262458"/>
                </a:lnTo>
                <a:lnTo>
                  <a:pt x="1127366" y="267093"/>
                </a:lnTo>
                <a:lnTo>
                  <a:pt x="1133335" y="269417"/>
                </a:lnTo>
                <a:lnTo>
                  <a:pt x="1148880" y="269417"/>
                </a:lnTo>
                <a:lnTo>
                  <a:pt x="1154887" y="267093"/>
                </a:lnTo>
                <a:lnTo>
                  <a:pt x="1163294" y="257759"/>
                </a:lnTo>
                <a:lnTo>
                  <a:pt x="1165415" y="252247"/>
                </a:lnTo>
                <a:lnTo>
                  <a:pt x="1165415" y="239369"/>
                </a:lnTo>
                <a:close/>
              </a:path>
              <a:path w="1221104" h="271144">
                <a:moveTo>
                  <a:pt x="1220939" y="71361"/>
                </a:moveTo>
                <a:lnTo>
                  <a:pt x="1209827" y="29781"/>
                </a:lnTo>
                <a:lnTo>
                  <a:pt x="1177531" y="4826"/>
                </a:lnTo>
                <a:lnTo>
                  <a:pt x="1146098" y="0"/>
                </a:lnTo>
                <a:lnTo>
                  <a:pt x="1130731" y="1130"/>
                </a:lnTo>
                <a:lnTo>
                  <a:pt x="1091793" y="18097"/>
                </a:lnTo>
                <a:lnTo>
                  <a:pt x="1070686" y="55803"/>
                </a:lnTo>
                <a:lnTo>
                  <a:pt x="1069086" y="73266"/>
                </a:lnTo>
                <a:lnTo>
                  <a:pt x="1111719" y="73266"/>
                </a:lnTo>
                <a:lnTo>
                  <a:pt x="1112469" y="63842"/>
                </a:lnTo>
                <a:lnTo>
                  <a:pt x="1114463" y="56108"/>
                </a:lnTo>
                <a:lnTo>
                  <a:pt x="1117701" y="50050"/>
                </a:lnTo>
                <a:lnTo>
                  <a:pt x="1122172" y="45681"/>
                </a:lnTo>
                <a:lnTo>
                  <a:pt x="1129017" y="40982"/>
                </a:lnTo>
                <a:lnTo>
                  <a:pt x="1136992" y="38633"/>
                </a:lnTo>
                <a:lnTo>
                  <a:pt x="1146098" y="38633"/>
                </a:lnTo>
                <a:lnTo>
                  <a:pt x="1177620" y="64706"/>
                </a:lnTo>
                <a:lnTo>
                  <a:pt x="1178064" y="71361"/>
                </a:lnTo>
                <a:lnTo>
                  <a:pt x="1178052" y="73266"/>
                </a:lnTo>
                <a:lnTo>
                  <a:pt x="1160538" y="108534"/>
                </a:lnTo>
                <a:lnTo>
                  <a:pt x="1149845" y="119913"/>
                </a:lnTo>
                <a:lnTo>
                  <a:pt x="1141996" y="128371"/>
                </a:lnTo>
                <a:lnTo>
                  <a:pt x="1120190" y="168795"/>
                </a:lnTo>
                <a:lnTo>
                  <a:pt x="1118247" y="195973"/>
                </a:lnTo>
                <a:lnTo>
                  <a:pt x="1161072" y="195973"/>
                </a:lnTo>
                <a:lnTo>
                  <a:pt x="1162037" y="181063"/>
                </a:lnTo>
                <a:lnTo>
                  <a:pt x="1164945" y="168363"/>
                </a:lnTo>
                <a:lnTo>
                  <a:pt x="1169784" y="157873"/>
                </a:lnTo>
                <a:lnTo>
                  <a:pt x="1176553" y="149593"/>
                </a:lnTo>
                <a:lnTo>
                  <a:pt x="1184275" y="142100"/>
                </a:lnTo>
                <a:lnTo>
                  <a:pt x="1191831" y="133972"/>
                </a:lnTo>
                <a:lnTo>
                  <a:pt x="1217333" y="95008"/>
                </a:lnTo>
                <a:lnTo>
                  <a:pt x="1220038" y="83527"/>
                </a:lnTo>
                <a:lnTo>
                  <a:pt x="1220939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1916" y="764052"/>
            <a:ext cx="446024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/>
              <a:t>WHO</a:t>
            </a:r>
            <a:r>
              <a:rPr dirty="0" sz="2800" spc="-15"/>
              <a:t> </a:t>
            </a:r>
            <a:r>
              <a:rPr dirty="0" sz="2800" spc="15"/>
              <a:t>ARE</a:t>
            </a:r>
            <a:r>
              <a:rPr dirty="0" sz="2800" spc="-30"/>
              <a:t> </a:t>
            </a:r>
            <a:r>
              <a:rPr dirty="0" sz="2800" spc="55"/>
              <a:t>THE</a:t>
            </a:r>
            <a:r>
              <a:rPr dirty="0" sz="2800" spc="-30"/>
              <a:t> </a:t>
            </a:r>
            <a:r>
              <a:rPr dirty="0" sz="2800" spc="20"/>
              <a:t>END</a:t>
            </a:r>
            <a:r>
              <a:rPr dirty="0" sz="2800" spc="-10"/>
              <a:t> </a:t>
            </a:r>
            <a:r>
              <a:rPr dirty="0" sz="2800" spc="-65"/>
              <a:t>USERS?</a:t>
            </a:r>
            <a:endParaRPr sz="280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02407" y="2013847"/>
            <a:ext cx="6663690" cy="2966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20" b="1">
                <a:latin typeface="Roboto Bk"/>
                <a:cs typeface="Roboto Bk"/>
              </a:rPr>
              <a:t>The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spc="10" b="1">
                <a:latin typeface="Roboto Bk"/>
                <a:cs typeface="Roboto Bk"/>
              </a:rPr>
              <a:t>end</a:t>
            </a:r>
            <a:r>
              <a:rPr dirty="0" sz="1750" spc="-25" b="1">
                <a:latin typeface="Roboto Bk"/>
                <a:cs typeface="Roboto Bk"/>
              </a:rPr>
              <a:t> </a:t>
            </a:r>
            <a:r>
              <a:rPr dirty="0" sz="1750" b="1">
                <a:latin typeface="Roboto Bk"/>
                <a:cs typeface="Roboto Bk"/>
              </a:rPr>
              <a:t>users</a:t>
            </a:r>
            <a:r>
              <a:rPr dirty="0" sz="1750" spc="-30" b="1">
                <a:latin typeface="Roboto Bk"/>
                <a:cs typeface="Roboto Bk"/>
              </a:rPr>
              <a:t> in</a:t>
            </a:r>
            <a:r>
              <a:rPr dirty="0" sz="1750" spc="-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employee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5" b="1">
                <a:latin typeface="Roboto Bk"/>
                <a:cs typeface="Roboto Bk"/>
              </a:rPr>
              <a:t>performance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spc="-20" b="1">
                <a:latin typeface="Roboto Bk"/>
                <a:cs typeface="Roboto Bk"/>
              </a:rPr>
              <a:t>analysis</a:t>
            </a:r>
            <a:r>
              <a:rPr dirty="0" sz="1750" spc="-30" b="1">
                <a:latin typeface="Roboto Bk"/>
                <a:cs typeface="Roboto Bk"/>
              </a:rPr>
              <a:t> </a:t>
            </a:r>
            <a:r>
              <a:rPr dirty="0" sz="1750" spc="-40" b="1">
                <a:latin typeface="Roboto Bk"/>
                <a:cs typeface="Roboto Bk"/>
              </a:rPr>
              <a:t>typically </a:t>
            </a:r>
            <a:r>
              <a:rPr dirty="0" sz="1750" spc="-30" b="1">
                <a:latin typeface="Roboto Bk"/>
                <a:cs typeface="Roboto Bk"/>
              </a:rPr>
              <a:t>include:</a:t>
            </a:r>
            <a:endParaRPr sz="1750">
              <a:latin typeface="Roboto Bk"/>
              <a:cs typeface="Roboto Bk"/>
            </a:endParaRPr>
          </a:p>
          <a:p>
            <a:pPr marL="12700" marR="5080" indent="167005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414020" algn="l"/>
              </a:tabLst>
            </a:pPr>
            <a:r>
              <a:rPr dirty="0" sz="1750" spc="25" b="1">
                <a:latin typeface="Roboto Bk"/>
                <a:cs typeface="Roboto Bk"/>
              </a:rPr>
              <a:t>**Human</a:t>
            </a:r>
            <a:r>
              <a:rPr dirty="0" sz="1750" spc="-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Resources</a:t>
            </a:r>
            <a:r>
              <a:rPr dirty="0" sz="1750" spc="-30" b="1">
                <a:latin typeface="Roboto Bk"/>
                <a:cs typeface="Roboto Bk"/>
              </a:rPr>
              <a:t> </a:t>
            </a:r>
            <a:r>
              <a:rPr dirty="0" sz="1750" spc="-25" b="1">
                <a:latin typeface="Roboto Bk"/>
                <a:cs typeface="Roboto Bk"/>
              </a:rPr>
              <a:t>(HR)</a:t>
            </a:r>
            <a:r>
              <a:rPr dirty="0" sz="1750" spc="10" b="1">
                <a:latin typeface="Roboto Bk"/>
                <a:cs typeface="Roboto Bk"/>
              </a:rPr>
              <a:t> </a:t>
            </a:r>
            <a:r>
              <a:rPr dirty="0" sz="1750" b="1">
                <a:latin typeface="Roboto Bk"/>
                <a:cs typeface="Roboto Bk"/>
              </a:rPr>
              <a:t>Managers:**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b="1">
                <a:latin typeface="Roboto Bk"/>
                <a:cs typeface="Roboto Bk"/>
              </a:rPr>
              <a:t>They</a:t>
            </a:r>
            <a:r>
              <a:rPr dirty="0" sz="1750" spc="-3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use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the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-25" b="1">
                <a:latin typeface="Roboto Bk"/>
                <a:cs typeface="Roboto Bk"/>
              </a:rPr>
              <a:t>insights</a:t>
            </a:r>
            <a:r>
              <a:rPr dirty="0" sz="1750" spc="-30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to </a:t>
            </a:r>
            <a:r>
              <a:rPr dirty="0" sz="1750" spc="-420" b="1">
                <a:latin typeface="Roboto Bk"/>
                <a:cs typeface="Roboto Bk"/>
              </a:rPr>
              <a:t> </a:t>
            </a:r>
            <a:r>
              <a:rPr dirty="0" sz="1750" spc="5" b="1">
                <a:latin typeface="Roboto Bk"/>
                <a:cs typeface="Roboto Bk"/>
              </a:rPr>
              <a:t>make</a:t>
            </a:r>
            <a:r>
              <a:rPr dirty="0" sz="1750" spc="30" b="1">
                <a:latin typeface="Roboto Bk"/>
                <a:cs typeface="Roboto Bk"/>
              </a:rPr>
              <a:t> </a:t>
            </a:r>
            <a:r>
              <a:rPr dirty="0" sz="1750" b="1">
                <a:latin typeface="Roboto Bk"/>
                <a:cs typeface="Roboto Bk"/>
              </a:rPr>
              <a:t>informed</a:t>
            </a:r>
            <a:r>
              <a:rPr dirty="0" sz="1750" spc="-25" b="1">
                <a:latin typeface="Roboto Bk"/>
                <a:cs typeface="Roboto Bk"/>
              </a:rPr>
              <a:t> </a:t>
            </a:r>
            <a:r>
              <a:rPr dirty="0" sz="1750" spc="-15" b="1">
                <a:latin typeface="Roboto Bk"/>
                <a:cs typeface="Roboto Bk"/>
              </a:rPr>
              <a:t>decisions</a:t>
            </a:r>
            <a:r>
              <a:rPr dirty="0" sz="1750" spc="-30" b="1">
                <a:latin typeface="Roboto Bk"/>
                <a:cs typeface="Roboto Bk"/>
              </a:rPr>
              <a:t> </a:t>
            </a:r>
            <a:r>
              <a:rPr dirty="0" sz="1750" spc="-20" b="1">
                <a:latin typeface="Roboto Bk"/>
                <a:cs typeface="Roboto Bk"/>
              </a:rPr>
              <a:t>about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-30" b="1">
                <a:latin typeface="Roboto Bk"/>
                <a:cs typeface="Roboto Bk"/>
              </a:rPr>
              <a:t>promotions,</a:t>
            </a:r>
            <a:r>
              <a:rPr dirty="0" sz="1750" spc="5" b="1">
                <a:latin typeface="Roboto Bk"/>
                <a:cs typeface="Roboto Bk"/>
              </a:rPr>
              <a:t> </a:t>
            </a:r>
            <a:r>
              <a:rPr dirty="0" sz="1750" spc="-35" b="1">
                <a:latin typeface="Roboto Bk"/>
                <a:cs typeface="Roboto Bk"/>
              </a:rPr>
              <a:t>training,</a:t>
            </a:r>
            <a:r>
              <a:rPr dirty="0" sz="1750" spc="5" b="1">
                <a:latin typeface="Roboto Bk"/>
                <a:cs typeface="Roboto Bk"/>
              </a:rPr>
              <a:t> and </a:t>
            </a:r>
            <a:r>
              <a:rPr dirty="0" sz="1750" spc="10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development.</a:t>
            </a:r>
            <a:endParaRPr sz="1750">
              <a:latin typeface="Roboto Bk"/>
              <a:cs typeface="Roboto Bk"/>
            </a:endParaRPr>
          </a:p>
          <a:p>
            <a:pPr marL="12700" marR="261620" indent="16700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414020" algn="l"/>
              </a:tabLst>
            </a:pPr>
            <a:r>
              <a:rPr dirty="0" sz="1750" spc="35" b="1">
                <a:latin typeface="Roboto Bk"/>
                <a:cs typeface="Roboto Bk"/>
              </a:rPr>
              <a:t>**Team </a:t>
            </a:r>
            <a:r>
              <a:rPr dirty="0" sz="1750" spc="10" b="1">
                <a:latin typeface="Roboto Bk"/>
                <a:cs typeface="Roboto Bk"/>
              </a:rPr>
              <a:t>Leaders </a:t>
            </a:r>
            <a:r>
              <a:rPr dirty="0" sz="1750" spc="5" b="1">
                <a:latin typeface="Roboto Bk"/>
                <a:cs typeface="Roboto Bk"/>
              </a:rPr>
              <a:t>and </a:t>
            </a:r>
            <a:r>
              <a:rPr dirty="0" sz="1750" spc="-15" b="1">
                <a:latin typeface="Roboto Bk"/>
                <a:cs typeface="Roboto Bk"/>
              </a:rPr>
              <a:t>Supervisors:** </a:t>
            </a:r>
            <a:r>
              <a:rPr dirty="0" sz="1750" b="1">
                <a:latin typeface="Roboto Bk"/>
                <a:cs typeface="Roboto Bk"/>
              </a:rPr>
              <a:t>They </a:t>
            </a:r>
            <a:r>
              <a:rPr dirty="0" sz="1750" spc="-25" b="1">
                <a:latin typeface="Roboto Bk"/>
                <a:cs typeface="Roboto Bk"/>
              </a:rPr>
              <a:t>apply </a:t>
            </a:r>
            <a:r>
              <a:rPr dirty="0" sz="1750" spc="5" b="1">
                <a:latin typeface="Roboto Bk"/>
                <a:cs typeface="Roboto Bk"/>
              </a:rPr>
              <a:t>performance </a:t>
            </a:r>
            <a:r>
              <a:rPr dirty="0" sz="1750" spc="-425" b="1">
                <a:latin typeface="Roboto Bk"/>
                <a:cs typeface="Roboto Bk"/>
              </a:rPr>
              <a:t> </a:t>
            </a:r>
            <a:r>
              <a:rPr dirty="0" sz="1750" spc="5" b="1">
                <a:latin typeface="Roboto Bk"/>
                <a:cs typeface="Roboto Bk"/>
              </a:rPr>
              <a:t>data</a:t>
            </a:r>
            <a:r>
              <a:rPr dirty="0" sz="1750" spc="10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to</a:t>
            </a:r>
            <a:r>
              <a:rPr dirty="0" sz="1750" spc="-35" b="1">
                <a:latin typeface="Roboto Bk"/>
                <a:cs typeface="Roboto Bk"/>
              </a:rPr>
              <a:t> </a:t>
            </a:r>
            <a:r>
              <a:rPr dirty="0" sz="1750" spc="-25" b="1">
                <a:latin typeface="Roboto Bk"/>
                <a:cs typeface="Roboto Bk"/>
              </a:rPr>
              <a:t>provide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spc="-25" b="1">
                <a:latin typeface="Roboto Bk"/>
                <a:cs typeface="Roboto Bk"/>
              </a:rPr>
              <a:t>feedback,</a:t>
            </a:r>
            <a:r>
              <a:rPr dirty="0" sz="1750" spc="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set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-40" b="1">
                <a:latin typeface="Roboto Bk"/>
                <a:cs typeface="Roboto Bk"/>
              </a:rPr>
              <a:t>goals,</a:t>
            </a:r>
            <a:r>
              <a:rPr dirty="0" sz="1750" spc="5" b="1">
                <a:latin typeface="Roboto Bk"/>
                <a:cs typeface="Roboto Bk"/>
              </a:rPr>
              <a:t> and</a:t>
            </a:r>
            <a:r>
              <a:rPr dirty="0" sz="1750" spc="-25" b="1">
                <a:latin typeface="Roboto Bk"/>
                <a:cs typeface="Roboto Bk"/>
              </a:rPr>
              <a:t> </a:t>
            </a:r>
            <a:r>
              <a:rPr dirty="0" sz="1750" spc="15" b="1">
                <a:latin typeface="Roboto Bk"/>
                <a:cs typeface="Roboto Bk"/>
              </a:rPr>
              <a:t>manage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25" b="1">
                <a:latin typeface="Roboto Bk"/>
                <a:cs typeface="Roboto Bk"/>
              </a:rPr>
              <a:t>team </a:t>
            </a:r>
            <a:r>
              <a:rPr dirty="0" sz="1750" spc="30" b="1">
                <a:latin typeface="Roboto Bk"/>
                <a:cs typeface="Roboto Bk"/>
              </a:rPr>
              <a:t> </a:t>
            </a:r>
            <a:r>
              <a:rPr dirty="0" sz="1750" b="1">
                <a:latin typeface="Roboto Bk"/>
                <a:cs typeface="Roboto Bk"/>
              </a:rPr>
              <a:t>performance.</a:t>
            </a:r>
            <a:endParaRPr sz="1750">
              <a:latin typeface="Roboto Bk"/>
              <a:cs typeface="Roboto Bk"/>
            </a:endParaRPr>
          </a:p>
          <a:p>
            <a:pPr marL="12700" marR="171450" indent="16700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414020" algn="l"/>
              </a:tabLst>
            </a:pPr>
            <a:r>
              <a:rPr dirty="0" sz="1750" b="1">
                <a:latin typeface="Roboto Bk"/>
                <a:cs typeface="Roboto Bk"/>
              </a:rPr>
              <a:t>**Employees:**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b="1">
                <a:latin typeface="Roboto Bk"/>
                <a:cs typeface="Roboto Bk"/>
              </a:rPr>
              <a:t>They</a:t>
            </a:r>
            <a:r>
              <a:rPr dirty="0" sz="1750" spc="-35" b="1">
                <a:latin typeface="Roboto Bk"/>
                <a:cs typeface="Roboto Bk"/>
              </a:rPr>
              <a:t> </a:t>
            </a:r>
            <a:r>
              <a:rPr dirty="0" sz="1750" spc="-25" b="1">
                <a:latin typeface="Roboto Bk"/>
                <a:cs typeface="Roboto Bk"/>
              </a:rPr>
              <a:t>beneﬁt</a:t>
            </a:r>
            <a:r>
              <a:rPr dirty="0" sz="1750" spc="4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from</a:t>
            </a:r>
            <a:r>
              <a:rPr dirty="0" sz="1750" spc="4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feedback </a:t>
            </a:r>
            <a:r>
              <a:rPr dirty="0" sz="1750" spc="5" b="1">
                <a:latin typeface="Roboto Bk"/>
                <a:cs typeface="Roboto Bk"/>
              </a:rPr>
              <a:t>and</a:t>
            </a:r>
            <a:r>
              <a:rPr dirty="0" sz="1750" spc="-20" b="1">
                <a:latin typeface="Roboto Bk"/>
                <a:cs typeface="Roboto Bk"/>
              </a:rPr>
              <a:t> </a:t>
            </a:r>
            <a:r>
              <a:rPr dirty="0" sz="1750" spc="5" b="1">
                <a:latin typeface="Roboto Bk"/>
                <a:cs typeface="Roboto Bk"/>
              </a:rPr>
              <a:t>performance </a:t>
            </a:r>
            <a:r>
              <a:rPr dirty="0" sz="1750" spc="-420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evaluations</a:t>
            </a:r>
            <a:r>
              <a:rPr dirty="0" sz="1750" spc="-30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that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help</a:t>
            </a:r>
            <a:r>
              <a:rPr dirty="0" sz="1750" spc="-15" b="1">
                <a:latin typeface="Roboto Bk"/>
                <a:cs typeface="Roboto Bk"/>
              </a:rPr>
              <a:t> </a:t>
            </a:r>
            <a:r>
              <a:rPr dirty="0" sz="1750" spc="10" b="1">
                <a:latin typeface="Roboto Bk"/>
                <a:cs typeface="Roboto Bk"/>
              </a:rPr>
              <a:t>them</a:t>
            </a:r>
            <a:r>
              <a:rPr dirty="0" sz="1750" spc="40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improve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spc="5" b="1">
                <a:latin typeface="Roboto Bk"/>
                <a:cs typeface="Roboto Bk"/>
              </a:rPr>
              <a:t>and</a:t>
            </a:r>
            <a:r>
              <a:rPr dirty="0" sz="1750" spc="-20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advance</a:t>
            </a:r>
            <a:r>
              <a:rPr dirty="0" sz="1750" spc="35" b="1">
                <a:latin typeface="Roboto Bk"/>
                <a:cs typeface="Roboto Bk"/>
              </a:rPr>
              <a:t> </a:t>
            </a:r>
            <a:r>
              <a:rPr dirty="0" sz="1750" spc="-30" b="1">
                <a:latin typeface="Roboto Bk"/>
                <a:cs typeface="Roboto Bk"/>
              </a:rPr>
              <a:t>in</a:t>
            </a:r>
            <a:r>
              <a:rPr dirty="0" sz="1750" spc="-5" b="1">
                <a:latin typeface="Roboto Bk"/>
                <a:cs typeface="Roboto Bk"/>
              </a:rPr>
              <a:t> </a:t>
            </a:r>
            <a:r>
              <a:rPr dirty="0" sz="1750" spc="-10" b="1">
                <a:latin typeface="Roboto Bk"/>
                <a:cs typeface="Roboto Bk"/>
              </a:rPr>
              <a:t>their</a:t>
            </a:r>
            <a:r>
              <a:rPr dirty="0" sz="1750" spc="25" b="1">
                <a:latin typeface="Roboto Bk"/>
                <a:cs typeface="Roboto Bk"/>
              </a:rPr>
              <a:t> </a:t>
            </a:r>
            <a:r>
              <a:rPr dirty="0" sz="1750" spc="-5" b="1">
                <a:latin typeface="Roboto Bk"/>
                <a:cs typeface="Roboto Bk"/>
              </a:rPr>
              <a:t>careers.</a:t>
            </a:r>
            <a:endParaRPr sz="1750">
              <a:latin typeface="Roboto Bk"/>
              <a:cs typeface="Roboto Bk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849596" y="3762319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17543" y="185190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732" y="3961607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3989" y="844486"/>
            <a:ext cx="763270" cy="304800"/>
          </a:xfrm>
          <a:custGeom>
            <a:avLst/>
            <a:gdLst/>
            <a:ahLst/>
            <a:cxnLst/>
            <a:rect l="l" t="t" r="r" b="b"/>
            <a:pathLst>
              <a:path w="763269" h="304800">
                <a:moveTo>
                  <a:pt x="241033" y="140970"/>
                </a:moveTo>
                <a:lnTo>
                  <a:pt x="232371" y="82677"/>
                </a:lnTo>
                <a:lnTo>
                  <a:pt x="211658" y="4385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21" y="43853"/>
                </a:lnTo>
                <a:lnTo>
                  <a:pt x="136334" y="45427"/>
                </a:lnTo>
                <a:lnTo>
                  <a:pt x="172986" y="68922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83" y="2413"/>
                </a:lnTo>
                <a:lnTo>
                  <a:pt x="51511" y="21691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108" y="192786"/>
                </a:lnTo>
                <a:lnTo>
                  <a:pt x="18948" y="245300"/>
                </a:lnTo>
                <a:lnTo>
                  <a:pt x="51790" y="283083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70103" y="295046"/>
                </a:lnTo>
                <a:lnTo>
                  <a:pt x="190601" y="283019"/>
                </a:lnTo>
                <a:lnTo>
                  <a:pt x="208330" y="266192"/>
                </a:lnTo>
                <a:lnTo>
                  <a:pt x="211874" y="260997"/>
                </a:lnTo>
                <a:lnTo>
                  <a:pt x="222643" y="245211"/>
                </a:lnTo>
                <a:lnTo>
                  <a:pt x="232854" y="22073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763269" h="304800">
                <a:moveTo>
                  <a:pt x="500710" y="3911"/>
                </a:moveTo>
                <a:lnTo>
                  <a:pt x="451370" y="3911"/>
                </a:lnTo>
                <a:lnTo>
                  <a:pt x="451370" y="202653"/>
                </a:lnTo>
                <a:lnTo>
                  <a:pt x="450354" y="217043"/>
                </a:lnTo>
                <a:lnTo>
                  <a:pt x="426326" y="254139"/>
                </a:lnTo>
                <a:lnTo>
                  <a:pt x="391452" y="262178"/>
                </a:lnTo>
                <a:lnTo>
                  <a:pt x="378561" y="261277"/>
                </a:lnTo>
                <a:lnTo>
                  <a:pt x="340880" y="239661"/>
                </a:lnTo>
                <a:lnTo>
                  <a:pt x="331736" y="202653"/>
                </a:lnTo>
                <a:lnTo>
                  <a:pt x="331736" y="3911"/>
                </a:lnTo>
                <a:lnTo>
                  <a:pt x="282587" y="3911"/>
                </a:lnTo>
                <a:lnTo>
                  <a:pt x="282587" y="202653"/>
                </a:lnTo>
                <a:lnTo>
                  <a:pt x="284556" y="226568"/>
                </a:lnTo>
                <a:lnTo>
                  <a:pt x="300316" y="264845"/>
                </a:lnTo>
                <a:lnTo>
                  <a:pt x="330796" y="290347"/>
                </a:lnTo>
                <a:lnTo>
                  <a:pt x="369468" y="303072"/>
                </a:lnTo>
                <a:lnTo>
                  <a:pt x="391452" y="304660"/>
                </a:lnTo>
                <a:lnTo>
                  <a:pt x="412559" y="303072"/>
                </a:lnTo>
                <a:lnTo>
                  <a:pt x="450748" y="290347"/>
                </a:lnTo>
                <a:lnTo>
                  <a:pt x="482206" y="264845"/>
                </a:lnTo>
                <a:lnTo>
                  <a:pt x="498652" y="226568"/>
                </a:lnTo>
                <a:lnTo>
                  <a:pt x="500710" y="202653"/>
                </a:lnTo>
                <a:lnTo>
                  <a:pt x="500710" y="3911"/>
                </a:lnTo>
                <a:close/>
              </a:path>
              <a:path w="763269" h="304800">
                <a:moveTo>
                  <a:pt x="763168" y="291058"/>
                </a:moveTo>
                <a:lnTo>
                  <a:pt x="704659" y="185229"/>
                </a:lnTo>
                <a:lnTo>
                  <a:pt x="698754" y="174548"/>
                </a:lnTo>
                <a:lnTo>
                  <a:pt x="708799" y="169748"/>
                </a:lnTo>
                <a:lnTo>
                  <a:pt x="736523" y="142735"/>
                </a:lnTo>
                <a:lnTo>
                  <a:pt x="750443" y="95351"/>
                </a:lnTo>
                <a:lnTo>
                  <a:pt x="748703" y="74434"/>
                </a:lnTo>
                <a:lnTo>
                  <a:pt x="743496" y="56146"/>
                </a:lnTo>
                <a:lnTo>
                  <a:pt x="738200" y="46596"/>
                </a:lnTo>
                <a:lnTo>
                  <a:pt x="734809" y="40462"/>
                </a:lnTo>
                <a:lnTo>
                  <a:pt x="722642" y="27406"/>
                </a:lnTo>
                <a:lnTo>
                  <a:pt x="707339" y="17132"/>
                </a:lnTo>
                <a:lnTo>
                  <a:pt x="701103" y="14605"/>
                </a:lnTo>
                <a:lnTo>
                  <a:pt x="701103" y="95351"/>
                </a:lnTo>
                <a:lnTo>
                  <a:pt x="700239" y="104825"/>
                </a:lnTo>
                <a:lnTo>
                  <a:pt x="670217" y="139280"/>
                </a:lnTo>
                <a:lnTo>
                  <a:pt x="645883" y="142735"/>
                </a:lnTo>
                <a:lnTo>
                  <a:pt x="594004" y="142735"/>
                </a:lnTo>
                <a:lnTo>
                  <a:pt x="594004" y="46596"/>
                </a:lnTo>
                <a:lnTo>
                  <a:pt x="644715" y="46596"/>
                </a:lnTo>
                <a:lnTo>
                  <a:pt x="687984" y="59918"/>
                </a:lnTo>
                <a:lnTo>
                  <a:pt x="701103" y="95351"/>
                </a:lnTo>
                <a:lnTo>
                  <a:pt x="701103" y="14605"/>
                </a:lnTo>
                <a:lnTo>
                  <a:pt x="689254" y="9791"/>
                </a:lnTo>
                <a:lnTo>
                  <a:pt x="668375" y="5384"/>
                </a:lnTo>
                <a:lnTo>
                  <a:pt x="644715" y="3911"/>
                </a:lnTo>
                <a:lnTo>
                  <a:pt x="544461" y="3911"/>
                </a:lnTo>
                <a:lnTo>
                  <a:pt x="544461" y="300748"/>
                </a:lnTo>
                <a:lnTo>
                  <a:pt x="594004" y="300748"/>
                </a:lnTo>
                <a:lnTo>
                  <a:pt x="594004" y="185229"/>
                </a:lnTo>
                <a:lnTo>
                  <a:pt x="651560" y="185229"/>
                </a:lnTo>
                <a:lnTo>
                  <a:pt x="713435" y="300748"/>
                </a:lnTo>
                <a:lnTo>
                  <a:pt x="763168" y="300748"/>
                </a:lnTo>
                <a:lnTo>
                  <a:pt x="763168" y="291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6530" y="844486"/>
            <a:ext cx="482600" cy="304800"/>
          </a:xfrm>
          <a:custGeom>
            <a:avLst/>
            <a:gdLst/>
            <a:ahLst/>
            <a:cxnLst/>
            <a:rect l="l" t="t" r="r" b="b"/>
            <a:pathLst>
              <a:path w="482600" h="304800">
                <a:moveTo>
                  <a:pt x="218909" y="222427"/>
                </a:moveTo>
                <a:lnTo>
                  <a:pt x="205308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47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61"/>
                </a:lnTo>
                <a:lnTo>
                  <a:pt x="161010" y="64477"/>
                </a:lnTo>
                <a:lnTo>
                  <a:pt x="168783" y="97904"/>
                </a:lnTo>
                <a:lnTo>
                  <a:pt x="218122" y="97904"/>
                </a:lnTo>
                <a:lnTo>
                  <a:pt x="211150" y="59664"/>
                </a:lnTo>
                <a:lnTo>
                  <a:pt x="174891" y="15862"/>
                </a:lnTo>
                <a:lnTo>
                  <a:pt x="135686" y="1765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69"/>
                </a:lnTo>
                <a:lnTo>
                  <a:pt x="9004" y="83413"/>
                </a:lnTo>
                <a:lnTo>
                  <a:pt x="10642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43"/>
                </a:lnTo>
                <a:lnTo>
                  <a:pt x="168440" y="214757"/>
                </a:lnTo>
                <a:lnTo>
                  <a:pt x="169176" y="222821"/>
                </a:lnTo>
                <a:lnTo>
                  <a:pt x="168300" y="231292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39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909" y="222427"/>
                </a:lnTo>
                <a:close/>
              </a:path>
              <a:path w="482600" h="304800">
                <a:moveTo>
                  <a:pt x="482384" y="140970"/>
                </a:moveTo>
                <a:lnTo>
                  <a:pt x="473722" y="82677"/>
                </a:lnTo>
                <a:lnTo>
                  <a:pt x="453009" y="43853"/>
                </a:lnTo>
                <a:lnTo>
                  <a:pt x="433247" y="23317"/>
                </a:lnTo>
                <a:lnTo>
                  <a:pt x="433247" y="161340"/>
                </a:lnTo>
                <a:lnTo>
                  <a:pt x="432079" y="184467"/>
                </a:lnTo>
                <a:lnTo>
                  <a:pt x="422795" y="221716"/>
                </a:lnTo>
                <a:lnTo>
                  <a:pt x="392226" y="254711"/>
                </a:lnTo>
                <a:lnTo>
                  <a:pt x="362165" y="260997"/>
                </a:lnTo>
                <a:lnTo>
                  <a:pt x="346837" y="259422"/>
                </a:lnTo>
                <a:lnTo>
                  <a:pt x="310184" y="235839"/>
                </a:lnTo>
                <a:lnTo>
                  <a:pt x="291744" y="184492"/>
                </a:lnTo>
                <a:lnTo>
                  <a:pt x="290499" y="161340"/>
                </a:lnTo>
                <a:lnTo>
                  <a:pt x="290601" y="140970"/>
                </a:lnTo>
                <a:lnTo>
                  <a:pt x="295376" y="100025"/>
                </a:lnTo>
                <a:lnTo>
                  <a:pt x="320560" y="58013"/>
                </a:lnTo>
                <a:lnTo>
                  <a:pt x="361772" y="43853"/>
                </a:lnTo>
                <a:lnTo>
                  <a:pt x="377685" y="45427"/>
                </a:lnTo>
                <a:lnTo>
                  <a:pt x="414350" y="68922"/>
                </a:lnTo>
                <a:lnTo>
                  <a:pt x="432066" y="119951"/>
                </a:lnTo>
                <a:lnTo>
                  <a:pt x="433247" y="161340"/>
                </a:lnTo>
                <a:lnTo>
                  <a:pt x="433247" y="23317"/>
                </a:lnTo>
                <a:lnTo>
                  <a:pt x="431165" y="21361"/>
                </a:lnTo>
                <a:lnTo>
                  <a:pt x="410730" y="9499"/>
                </a:lnTo>
                <a:lnTo>
                  <a:pt x="387591" y="2374"/>
                </a:lnTo>
                <a:lnTo>
                  <a:pt x="361772" y="0"/>
                </a:lnTo>
                <a:lnTo>
                  <a:pt x="336334" y="2413"/>
                </a:lnTo>
                <a:lnTo>
                  <a:pt x="292862" y="21691"/>
                </a:lnTo>
                <a:lnTo>
                  <a:pt x="260184" y="59588"/>
                </a:lnTo>
                <a:lnTo>
                  <a:pt x="243446" y="111963"/>
                </a:lnTo>
                <a:lnTo>
                  <a:pt x="241350" y="161340"/>
                </a:lnTo>
                <a:lnTo>
                  <a:pt x="243459" y="192786"/>
                </a:lnTo>
                <a:lnTo>
                  <a:pt x="260299" y="245300"/>
                </a:lnTo>
                <a:lnTo>
                  <a:pt x="293141" y="283083"/>
                </a:lnTo>
                <a:lnTo>
                  <a:pt x="336689" y="302260"/>
                </a:lnTo>
                <a:lnTo>
                  <a:pt x="362165" y="304660"/>
                </a:lnTo>
                <a:lnTo>
                  <a:pt x="388200" y="302260"/>
                </a:lnTo>
                <a:lnTo>
                  <a:pt x="411454" y="295046"/>
                </a:lnTo>
                <a:lnTo>
                  <a:pt x="431952" y="283019"/>
                </a:lnTo>
                <a:lnTo>
                  <a:pt x="449694" y="266192"/>
                </a:lnTo>
                <a:lnTo>
                  <a:pt x="453224" y="260997"/>
                </a:lnTo>
                <a:lnTo>
                  <a:pt x="463994" y="245211"/>
                </a:lnTo>
                <a:lnTo>
                  <a:pt x="474218" y="220738"/>
                </a:lnTo>
                <a:lnTo>
                  <a:pt x="480339" y="192824"/>
                </a:lnTo>
                <a:lnTo>
                  <a:pt x="482384" y="161340"/>
                </a:lnTo>
                <a:lnTo>
                  <a:pt x="48238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26145" y="847788"/>
            <a:ext cx="743585" cy="301625"/>
          </a:xfrm>
          <a:custGeom>
            <a:avLst/>
            <a:gdLst/>
            <a:ahLst/>
            <a:cxnLst/>
            <a:rect l="l" t="t" r="r" b="b"/>
            <a:pathLst>
              <a:path w="743585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3585" h="301625">
                <a:moveTo>
                  <a:pt x="413512" y="609"/>
                </a:moveTo>
                <a:lnTo>
                  <a:pt x="364172" y="609"/>
                </a:lnTo>
                <a:lnTo>
                  <a:pt x="364172" y="199351"/>
                </a:lnTo>
                <a:lnTo>
                  <a:pt x="363156" y="213741"/>
                </a:lnTo>
                <a:lnTo>
                  <a:pt x="339140" y="250837"/>
                </a:lnTo>
                <a:lnTo>
                  <a:pt x="304253" y="258876"/>
                </a:lnTo>
                <a:lnTo>
                  <a:pt x="291376" y="257975"/>
                </a:lnTo>
                <a:lnTo>
                  <a:pt x="253682" y="236359"/>
                </a:lnTo>
                <a:lnTo>
                  <a:pt x="244538" y="199351"/>
                </a:lnTo>
                <a:lnTo>
                  <a:pt x="244538" y="609"/>
                </a:lnTo>
                <a:lnTo>
                  <a:pt x="195389" y="609"/>
                </a:lnTo>
                <a:lnTo>
                  <a:pt x="195389" y="199351"/>
                </a:lnTo>
                <a:lnTo>
                  <a:pt x="197358" y="223266"/>
                </a:lnTo>
                <a:lnTo>
                  <a:pt x="213131" y="261543"/>
                </a:lnTo>
                <a:lnTo>
                  <a:pt x="243611" y="287045"/>
                </a:lnTo>
                <a:lnTo>
                  <a:pt x="282282" y="299770"/>
                </a:lnTo>
                <a:lnTo>
                  <a:pt x="304253" y="301358"/>
                </a:lnTo>
                <a:lnTo>
                  <a:pt x="325374" y="299770"/>
                </a:lnTo>
                <a:lnTo>
                  <a:pt x="363550" y="287045"/>
                </a:lnTo>
                <a:lnTo>
                  <a:pt x="395008" y="261543"/>
                </a:lnTo>
                <a:lnTo>
                  <a:pt x="411454" y="223266"/>
                </a:lnTo>
                <a:lnTo>
                  <a:pt x="413512" y="199351"/>
                </a:lnTo>
                <a:lnTo>
                  <a:pt x="413512" y="609"/>
                </a:lnTo>
                <a:close/>
              </a:path>
              <a:path w="743585" h="301625">
                <a:moveTo>
                  <a:pt x="665988" y="0"/>
                </a:moveTo>
                <a:lnTo>
                  <a:pt x="433971" y="0"/>
                </a:lnTo>
                <a:lnTo>
                  <a:pt x="433971" y="43180"/>
                </a:lnTo>
                <a:lnTo>
                  <a:pt x="525411" y="43180"/>
                </a:lnTo>
                <a:lnTo>
                  <a:pt x="525411" y="297180"/>
                </a:lnTo>
                <a:lnTo>
                  <a:pt x="574357" y="297180"/>
                </a:lnTo>
                <a:lnTo>
                  <a:pt x="574357" y="43180"/>
                </a:lnTo>
                <a:lnTo>
                  <a:pt x="665988" y="43180"/>
                </a:lnTo>
                <a:lnTo>
                  <a:pt x="665988" y="0"/>
                </a:lnTo>
                <a:close/>
              </a:path>
              <a:path w="743585" h="301625">
                <a:moveTo>
                  <a:pt x="743470" y="609"/>
                </a:moveTo>
                <a:lnTo>
                  <a:pt x="693928" y="609"/>
                </a:lnTo>
                <a:lnTo>
                  <a:pt x="693928" y="297446"/>
                </a:lnTo>
                <a:lnTo>
                  <a:pt x="743470" y="297446"/>
                </a:lnTo>
                <a:lnTo>
                  <a:pt x="743470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18937" y="844477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07201" y="848393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66998" y="848397"/>
            <a:ext cx="517525" cy="297180"/>
          </a:xfrm>
          <a:custGeom>
            <a:avLst/>
            <a:gdLst/>
            <a:ahLst/>
            <a:cxnLst/>
            <a:rect l="l" t="t" r="r" b="b"/>
            <a:pathLst>
              <a:path w="517525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710"/>
                </a:lnTo>
                <a:lnTo>
                  <a:pt x="173774" y="50927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710"/>
                </a:lnTo>
                <a:lnTo>
                  <a:pt x="173774" y="179552"/>
                </a:lnTo>
                <a:lnTo>
                  <a:pt x="173774" y="50927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7525" h="297180">
                <a:moveTo>
                  <a:pt x="517296" y="0"/>
                </a:moveTo>
                <a:lnTo>
                  <a:pt x="468160" y="0"/>
                </a:lnTo>
                <a:lnTo>
                  <a:pt x="468160" y="206667"/>
                </a:lnTo>
                <a:lnTo>
                  <a:pt x="333057" y="0"/>
                </a:lnTo>
                <a:lnTo>
                  <a:pt x="286258" y="0"/>
                </a:lnTo>
                <a:lnTo>
                  <a:pt x="286258" y="296837"/>
                </a:lnTo>
                <a:lnTo>
                  <a:pt x="335788" y="296837"/>
                </a:lnTo>
                <a:lnTo>
                  <a:pt x="335788" y="90855"/>
                </a:lnTo>
                <a:lnTo>
                  <a:pt x="470306" y="296837"/>
                </a:lnTo>
                <a:lnTo>
                  <a:pt x="517296" y="296837"/>
                </a:lnTo>
                <a:lnTo>
                  <a:pt x="517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42873" y="848393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13199" y="844486"/>
            <a:ext cx="535940" cy="304800"/>
          </a:xfrm>
          <a:custGeom>
            <a:avLst/>
            <a:gdLst/>
            <a:ahLst/>
            <a:cxnLst/>
            <a:rect l="l" t="t" r="r" b="b"/>
            <a:pathLst>
              <a:path w="535939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5939" h="304800">
                <a:moveTo>
                  <a:pt x="311708" y="3302"/>
                </a:moveTo>
                <a:lnTo>
                  <a:pt x="79692" y="3302"/>
                </a:lnTo>
                <a:lnTo>
                  <a:pt x="79692" y="46482"/>
                </a:lnTo>
                <a:lnTo>
                  <a:pt x="171119" y="46482"/>
                </a:lnTo>
                <a:lnTo>
                  <a:pt x="171119" y="300482"/>
                </a:lnTo>
                <a:lnTo>
                  <a:pt x="220078" y="300482"/>
                </a:lnTo>
                <a:lnTo>
                  <a:pt x="220078" y="46482"/>
                </a:lnTo>
                <a:lnTo>
                  <a:pt x="311708" y="46482"/>
                </a:lnTo>
                <a:lnTo>
                  <a:pt x="311708" y="3302"/>
                </a:lnTo>
                <a:close/>
              </a:path>
              <a:path w="535939" h="304800">
                <a:moveTo>
                  <a:pt x="535444" y="222427"/>
                </a:moveTo>
                <a:lnTo>
                  <a:pt x="521843" y="176517"/>
                </a:lnTo>
                <a:lnTo>
                  <a:pt x="480402" y="144818"/>
                </a:lnTo>
                <a:lnTo>
                  <a:pt x="420624" y="123825"/>
                </a:lnTo>
                <a:lnTo>
                  <a:pt x="407543" y="118872"/>
                </a:lnTo>
                <a:lnTo>
                  <a:pt x="375945" y="90195"/>
                </a:lnTo>
                <a:lnTo>
                  <a:pt x="375081" y="83019"/>
                </a:lnTo>
                <a:lnTo>
                  <a:pt x="375881" y="74752"/>
                </a:lnTo>
                <a:lnTo>
                  <a:pt x="404241" y="45567"/>
                </a:lnTo>
                <a:lnTo>
                  <a:pt x="428345" y="42684"/>
                </a:lnTo>
                <a:lnTo>
                  <a:pt x="442099" y="43561"/>
                </a:lnTo>
                <a:lnTo>
                  <a:pt x="477558" y="64477"/>
                </a:lnTo>
                <a:lnTo>
                  <a:pt x="485317" y="97904"/>
                </a:lnTo>
                <a:lnTo>
                  <a:pt x="534670" y="97904"/>
                </a:lnTo>
                <a:lnTo>
                  <a:pt x="527685" y="59664"/>
                </a:lnTo>
                <a:lnTo>
                  <a:pt x="491439" y="15862"/>
                </a:lnTo>
                <a:lnTo>
                  <a:pt x="452221" y="1765"/>
                </a:lnTo>
                <a:lnTo>
                  <a:pt x="428345" y="0"/>
                </a:lnTo>
                <a:lnTo>
                  <a:pt x="406438" y="1473"/>
                </a:lnTo>
                <a:lnTo>
                  <a:pt x="369239" y="13322"/>
                </a:lnTo>
                <a:lnTo>
                  <a:pt x="332651" y="50469"/>
                </a:lnTo>
                <a:lnTo>
                  <a:pt x="325551" y="83413"/>
                </a:lnTo>
                <a:lnTo>
                  <a:pt x="327177" y="100330"/>
                </a:lnTo>
                <a:lnTo>
                  <a:pt x="351688" y="139700"/>
                </a:lnTo>
                <a:lnTo>
                  <a:pt x="399923" y="165874"/>
                </a:lnTo>
                <a:lnTo>
                  <a:pt x="439216" y="178689"/>
                </a:lnTo>
                <a:lnTo>
                  <a:pt x="454609" y="184543"/>
                </a:lnTo>
                <a:lnTo>
                  <a:pt x="484974" y="214757"/>
                </a:lnTo>
                <a:lnTo>
                  <a:pt x="485711" y="222821"/>
                </a:lnTo>
                <a:lnTo>
                  <a:pt x="484835" y="231292"/>
                </a:lnTo>
                <a:lnTo>
                  <a:pt x="454317" y="259486"/>
                </a:lnTo>
                <a:lnTo>
                  <a:pt x="430110" y="262178"/>
                </a:lnTo>
                <a:lnTo>
                  <a:pt x="417639" y="261429"/>
                </a:lnTo>
                <a:lnTo>
                  <a:pt x="376682" y="242976"/>
                </a:lnTo>
                <a:lnTo>
                  <a:pt x="365887" y="206375"/>
                </a:lnTo>
                <a:lnTo>
                  <a:pt x="316547" y="206375"/>
                </a:lnTo>
                <a:lnTo>
                  <a:pt x="326174" y="252133"/>
                </a:lnTo>
                <a:lnTo>
                  <a:pt x="353009" y="281508"/>
                </a:lnTo>
                <a:lnTo>
                  <a:pt x="389851" y="298881"/>
                </a:lnTo>
                <a:lnTo>
                  <a:pt x="430110" y="304660"/>
                </a:lnTo>
                <a:lnTo>
                  <a:pt x="452488" y="303276"/>
                </a:lnTo>
                <a:lnTo>
                  <a:pt x="490575" y="292163"/>
                </a:lnTo>
                <a:lnTo>
                  <a:pt x="528154" y="256324"/>
                </a:lnTo>
                <a:lnTo>
                  <a:pt x="533628" y="240347"/>
                </a:lnTo>
                <a:lnTo>
                  <a:pt x="53544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1184" y="847788"/>
            <a:ext cx="1177925" cy="301625"/>
          </a:xfrm>
          <a:custGeom>
            <a:avLst/>
            <a:gdLst/>
            <a:ahLst/>
            <a:cxnLst/>
            <a:rect l="l" t="t" r="r" b="b"/>
            <a:pathLst>
              <a:path w="1177925" h="301625">
                <a:moveTo>
                  <a:pt x="261200" y="609"/>
                </a:moveTo>
                <a:lnTo>
                  <a:pt x="207645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1177925" h="301625">
                <a:moveTo>
                  <a:pt x="509295" y="297446"/>
                </a:moveTo>
                <a:lnTo>
                  <a:pt x="480745" y="222846"/>
                </a:lnTo>
                <a:lnTo>
                  <a:pt x="464413" y="180162"/>
                </a:lnTo>
                <a:lnTo>
                  <a:pt x="422389" y="70319"/>
                </a:lnTo>
                <a:lnTo>
                  <a:pt x="415213" y="51574"/>
                </a:lnTo>
                <a:lnTo>
                  <a:pt x="415213" y="180162"/>
                </a:lnTo>
                <a:lnTo>
                  <a:pt x="335318" y="180162"/>
                </a:lnTo>
                <a:lnTo>
                  <a:pt x="375259" y="70319"/>
                </a:lnTo>
                <a:lnTo>
                  <a:pt x="415213" y="180162"/>
                </a:lnTo>
                <a:lnTo>
                  <a:pt x="415213" y="51574"/>
                </a:lnTo>
                <a:lnTo>
                  <a:pt x="395719" y="609"/>
                </a:lnTo>
                <a:lnTo>
                  <a:pt x="354609" y="609"/>
                </a:lnTo>
                <a:lnTo>
                  <a:pt x="241427" y="297446"/>
                </a:lnTo>
                <a:lnTo>
                  <a:pt x="292633" y="297446"/>
                </a:lnTo>
                <a:lnTo>
                  <a:pt x="319659" y="222846"/>
                </a:lnTo>
                <a:lnTo>
                  <a:pt x="430669" y="222846"/>
                </a:lnTo>
                <a:lnTo>
                  <a:pt x="457898" y="297446"/>
                </a:lnTo>
                <a:lnTo>
                  <a:pt x="509295" y="297446"/>
                </a:lnTo>
                <a:close/>
              </a:path>
              <a:path w="1177925" h="301625">
                <a:moveTo>
                  <a:pt x="712330" y="255270"/>
                </a:moveTo>
                <a:lnTo>
                  <a:pt x="577227" y="255270"/>
                </a:lnTo>
                <a:lnTo>
                  <a:pt x="577227" y="0"/>
                </a:lnTo>
                <a:lnTo>
                  <a:pt x="527685" y="0"/>
                </a:lnTo>
                <a:lnTo>
                  <a:pt x="527685" y="255270"/>
                </a:lnTo>
                <a:lnTo>
                  <a:pt x="527685" y="297180"/>
                </a:lnTo>
                <a:lnTo>
                  <a:pt x="712330" y="297180"/>
                </a:lnTo>
                <a:lnTo>
                  <a:pt x="712330" y="255270"/>
                </a:lnTo>
                <a:close/>
              </a:path>
              <a:path w="1177925" h="301625">
                <a:moveTo>
                  <a:pt x="941197" y="609"/>
                </a:moveTo>
                <a:lnTo>
                  <a:pt x="891857" y="609"/>
                </a:lnTo>
                <a:lnTo>
                  <a:pt x="891857" y="199351"/>
                </a:lnTo>
                <a:lnTo>
                  <a:pt x="890841" y="213741"/>
                </a:lnTo>
                <a:lnTo>
                  <a:pt x="866813" y="250837"/>
                </a:lnTo>
                <a:lnTo>
                  <a:pt x="831938" y="258876"/>
                </a:lnTo>
                <a:lnTo>
                  <a:pt x="819048" y="257975"/>
                </a:lnTo>
                <a:lnTo>
                  <a:pt x="781367" y="236359"/>
                </a:lnTo>
                <a:lnTo>
                  <a:pt x="772223" y="199351"/>
                </a:lnTo>
                <a:lnTo>
                  <a:pt x="772223" y="609"/>
                </a:lnTo>
                <a:lnTo>
                  <a:pt x="723074" y="609"/>
                </a:lnTo>
                <a:lnTo>
                  <a:pt x="723074" y="199351"/>
                </a:lnTo>
                <a:lnTo>
                  <a:pt x="725043" y="223266"/>
                </a:lnTo>
                <a:lnTo>
                  <a:pt x="740803" y="261543"/>
                </a:lnTo>
                <a:lnTo>
                  <a:pt x="771283" y="287045"/>
                </a:lnTo>
                <a:lnTo>
                  <a:pt x="809955" y="299770"/>
                </a:lnTo>
                <a:lnTo>
                  <a:pt x="831938" y="301358"/>
                </a:lnTo>
                <a:lnTo>
                  <a:pt x="853046" y="299770"/>
                </a:lnTo>
                <a:lnTo>
                  <a:pt x="891235" y="287045"/>
                </a:lnTo>
                <a:lnTo>
                  <a:pt x="922693" y="261543"/>
                </a:lnTo>
                <a:lnTo>
                  <a:pt x="939139" y="223266"/>
                </a:lnTo>
                <a:lnTo>
                  <a:pt x="941197" y="199351"/>
                </a:lnTo>
                <a:lnTo>
                  <a:pt x="941197" y="609"/>
                </a:lnTo>
                <a:close/>
              </a:path>
              <a:path w="1177925" h="301625">
                <a:moveTo>
                  <a:pt x="1177810" y="255270"/>
                </a:moveTo>
                <a:lnTo>
                  <a:pt x="1034491" y="255270"/>
                </a:lnTo>
                <a:lnTo>
                  <a:pt x="1034491" y="165100"/>
                </a:lnTo>
                <a:lnTo>
                  <a:pt x="1157846" y="165100"/>
                </a:lnTo>
                <a:lnTo>
                  <a:pt x="1157846" y="123190"/>
                </a:lnTo>
                <a:lnTo>
                  <a:pt x="1034491" y="123190"/>
                </a:lnTo>
                <a:lnTo>
                  <a:pt x="1034491" y="43180"/>
                </a:lnTo>
                <a:lnTo>
                  <a:pt x="1175854" y="43180"/>
                </a:lnTo>
                <a:lnTo>
                  <a:pt x="1175854" y="0"/>
                </a:lnTo>
                <a:lnTo>
                  <a:pt x="984948" y="0"/>
                </a:lnTo>
                <a:lnTo>
                  <a:pt x="984948" y="43180"/>
                </a:lnTo>
                <a:lnTo>
                  <a:pt x="984948" y="123190"/>
                </a:lnTo>
                <a:lnTo>
                  <a:pt x="984948" y="165100"/>
                </a:lnTo>
                <a:lnTo>
                  <a:pt x="984948" y="255270"/>
                </a:lnTo>
                <a:lnTo>
                  <a:pt x="984948" y="297180"/>
                </a:lnTo>
                <a:lnTo>
                  <a:pt x="1177810" y="297180"/>
                </a:lnTo>
                <a:lnTo>
                  <a:pt x="1177810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59157" y="844486"/>
            <a:ext cx="732790" cy="304800"/>
          </a:xfrm>
          <a:custGeom>
            <a:avLst/>
            <a:gdLst/>
            <a:ahLst/>
            <a:cxnLst/>
            <a:rect l="l" t="t" r="r" b="b"/>
            <a:pathLst>
              <a:path w="732790" h="304800">
                <a:moveTo>
                  <a:pt x="216954" y="96723"/>
                </a:moveTo>
                <a:lnTo>
                  <a:pt x="202882" y="46596"/>
                </a:lnTo>
                <a:lnTo>
                  <a:pt x="174231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69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52"/>
                </a:lnTo>
                <a:lnTo>
                  <a:pt x="135013" y="5549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32790" h="304800">
                <a:moveTo>
                  <a:pt x="474916" y="291058"/>
                </a:moveTo>
                <a:lnTo>
                  <a:pt x="416394" y="185229"/>
                </a:lnTo>
                <a:lnTo>
                  <a:pt x="410489" y="174548"/>
                </a:lnTo>
                <a:lnTo>
                  <a:pt x="420535" y="169748"/>
                </a:lnTo>
                <a:lnTo>
                  <a:pt x="429920" y="163271"/>
                </a:lnTo>
                <a:lnTo>
                  <a:pt x="458317" y="122085"/>
                </a:lnTo>
                <a:lnTo>
                  <a:pt x="462178" y="95351"/>
                </a:lnTo>
                <a:lnTo>
                  <a:pt x="460451" y="74434"/>
                </a:lnTo>
                <a:lnTo>
                  <a:pt x="434378" y="27406"/>
                </a:lnTo>
                <a:lnTo>
                  <a:pt x="412838" y="14605"/>
                </a:lnTo>
                <a:lnTo>
                  <a:pt x="412838" y="95351"/>
                </a:lnTo>
                <a:lnTo>
                  <a:pt x="411988" y="104825"/>
                </a:lnTo>
                <a:lnTo>
                  <a:pt x="381952" y="139280"/>
                </a:lnTo>
                <a:lnTo>
                  <a:pt x="357632" y="142735"/>
                </a:lnTo>
                <a:lnTo>
                  <a:pt x="305739" y="142735"/>
                </a:lnTo>
                <a:lnTo>
                  <a:pt x="305739" y="46596"/>
                </a:lnTo>
                <a:lnTo>
                  <a:pt x="356450" y="46596"/>
                </a:lnTo>
                <a:lnTo>
                  <a:pt x="399719" y="59918"/>
                </a:lnTo>
                <a:lnTo>
                  <a:pt x="412838" y="95351"/>
                </a:lnTo>
                <a:lnTo>
                  <a:pt x="412838" y="14605"/>
                </a:lnTo>
                <a:lnTo>
                  <a:pt x="401002" y="9791"/>
                </a:lnTo>
                <a:lnTo>
                  <a:pt x="380123" y="5384"/>
                </a:lnTo>
                <a:lnTo>
                  <a:pt x="356450" y="3911"/>
                </a:lnTo>
                <a:lnTo>
                  <a:pt x="256197" y="3911"/>
                </a:lnTo>
                <a:lnTo>
                  <a:pt x="256197" y="300748"/>
                </a:lnTo>
                <a:lnTo>
                  <a:pt x="305739" y="300748"/>
                </a:lnTo>
                <a:lnTo>
                  <a:pt x="305739" y="185229"/>
                </a:lnTo>
                <a:lnTo>
                  <a:pt x="363308" y="185229"/>
                </a:lnTo>
                <a:lnTo>
                  <a:pt x="425183" y="300748"/>
                </a:lnTo>
                <a:lnTo>
                  <a:pt x="474916" y="300748"/>
                </a:lnTo>
                <a:lnTo>
                  <a:pt x="474916" y="291058"/>
                </a:lnTo>
                <a:close/>
              </a:path>
              <a:path w="732790" h="304800">
                <a:moveTo>
                  <a:pt x="732497" y="140970"/>
                </a:moveTo>
                <a:lnTo>
                  <a:pt x="723836" y="82677"/>
                </a:lnTo>
                <a:lnTo>
                  <a:pt x="703122" y="43853"/>
                </a:lnTo>
                <a:lnTo>
                  <a:pt x="683348" y="23304"/>
                </a:lnTo>
                <a:lnTo>
                  <a:pt x="683348" y="161340"/>
                </a:lnTo>
                <a:lnTo>
                  <a:pt x="682193" y="184467"/>
                </a:lnTo>
                <a:lnTo>
                  <a:pt x="672896" y="221716"/>
                </a:lnTo>
                <a:lnTo>
                  <a:pt x="642327" y="254711"/>
                </a:lnTo>
                <a:lnTo>
                  <a:pt x="612279" y="260997"/>
                </a:lnTo>
                <a:lnTo>
                  <a:pt x="596950" y="259422"/>
                </a:lnTo>
                <a:lnTo>
                  <a:pt x="560285" y="235839"/>
                </a:lnTo>
                <a:lnTo>
                  <a:pt x="541845" y="184492"/>
                </a:lnTo>
                <a:lnTo>
                  <a:pt x="540613" y="161340"/>
                </a:lnTo>
                <a:lnTo>
                  <a:pt x="540715" y="140970"/>
                </a:lnTo>
                <a:lnTo>
                  <a:pt x="545490" y="100025"/>
                </a:lnTo>
                <a:lnTo>
                  <a:pt x="570674" y="58013"/>
                </a:lnTo>
                <a:lnTo>
                  <a:pt x="611886" y="43853"/>
                </a:lnTo>
                <a:lnTo>
                  <a:pt x="627799" y="45427"/>
                </a:lnTo>
                <a:lnTo>
                  <a:pt x="664464" y="68922"/>
                </a:lnTo>
                <a:lnTo>
                  <a:pt x="682167" y="119951"/>
                </a:lnTo>
                <a:lnTo>
                  <a:pt x="683348" y="161340"/>
                </a:lnTo>
                <a:lnTo>
                  <a:pt x="683348" y="23304"/>
                </a:lnTo>
                <a:lnTo>
                  <a:pt x="681278" y="21361"/>
                </a:lnTo>
                <a:lnTo>
                  <a:pt x="660831" y="9499"/>
                </a:lnTo>
                <a:lnTo>
                  <a:pt x="637705" y="2374"/>
                </a:lnTo>
                <a:lnTo>
                  <a:pt x="611886" y="0"/>
                </a:lnTo>
                <a:lnTo>
                  <a:pt x="586447" y="2413"/>
                </a:lnTo>
                <a:lnTo>
                  <a:pt x="542975" y="21691"/>
                </a:lnTo>
                <a:lnTo>
                  <a:pt x="510298" y="59588"/>
                </a:lnTo>
                <a:lnTo>
                  <a:pt x="493560" y="111963"/>
                </a:lnTo>
                <a:lnTo>
                  <a:pt x="491464" y="161340"/>
                </a:lnTo>
                <a:lnTo>
                  <a:pt x="493572" y="192786"/>
                </a:lnTo>
                <a:lnTo>
                  <a:pt x="510413" y="245300"/>
                </a:lnTo>
                <a:lnTo>
                  <a:pt x="543255" y="283083"/>
                </a:lnTo>
                <a:lnTo>
                  <a:pt x="586803" y="302260"/>
                </a:lnTo>
                <a:lnTo>
                  <a:pt x="612279" y="304660"/>
                </a:lnTo>
                <a:lnTo>
                  <a:pt x="638302" y="302260"/>
                </a:lnTo>
                <a:lnTo>
                  <a:pt x="661568" y="295046"/>
                </a:lnTo>
                <a:lnTo>
                  <a:pt x="682066" y="283019"/>
                </a:lnTo>
                <a:lnTo>
                  <a:pt x="699795" y="266192"/>
                </a:lnTo>
                <a:lnTo>
                  <a:pt x="703338" y="260997"/>
                </a:lnTo>
                <a:lnTo>
                  <a:pt x="714108" y="245211"/>
                </a:lnTo>
                <a:lnTo>
                  <a:pt x="724319" y="220738"/>
                </a:lnTo>
                <a:lnTo>
                  <a:pt x="730440" y="192824"/>
                </a:lnTo>
                <a:lnTo>
                  <a:pt x="732497" y="161340"/>
                </a:lnTo>
                <a:lnTo>
                  <a:pt x="732497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38886" y="844486"/>
            <a:ext cx="1160780" cy="304800"/>
          </a:xfrm>
          <a:custGeom>
            <a:avLst/>
            <a:gdLst/>
            <a:ahLst/>
            <a:cxnLst/>
            <a:rect l="l" t="t" r="r" b="b"/>
            <a:pathLst>
              <a:path w="1160779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69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52"/>
                </a:lnTo>
                <a:lnTo>
                  <a:pt x="135013" y="5549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0779" h="304800">
                <a:moveTo>
                  <a:pt x="487438" y="140970"/>
                </a:moveTo>
                <a:lnTo>
                  <a:pt x="478777" y="82677"/>
                </a:lnTo>
                <a:lnTo>
                  <a:pt x="458063" y="43853"/>
                </a:lnTo>
                <a:lnTo>
                  <a:pt x="438289" y="23304"/>
                </a:lnTo>
                <a:lnTo>
                  <a:pt x="438289" y="161340"/>
                </a:lnTo>
                <a:lnTo>
                  <a:pt x="437134" y="184467"/>
                </a:lnTo>
                <a:lnTo>
                  <a:pt x="427837" y="221716"/>
                </a:lnTo>
                <a:lnTo>
                  <a:pt x="397268" y="254711"/>
                </a:lnTo>
                <a:lnTo>
                  <a:pt x="367220" y="260997"/>
                </a:lnTo>
                <a:lnTo>
                  <a:pt x="351891" y="259422"/>
                </a:lnTo>
                <a:lnTo>
                  <a:pt x="315226" y="235839"/>
                </a:lnTo>
                <a:lnTo>
                  <a:pt x="296786" y="184492"/>
                </a:lnTo>
                <a:lnTo>
                  <a:pt x="295554" y="161340"/>
                </a:lnTo>
                <a:lnTo>
                  <a:pt x="295656" y="140970"/>
                </a:lnTo>
                <a:lnTo>
                  <a:pt x="300431" y="100025"/>
                </a:lnTo>
                <a:lnTo>
                  <a:pt x="325615" y="58013"/>
                </a:lnTo>
                <a:lnTo>
                  <a:pt x="366826" y="43853"/>
                </a:lnTo>
                <a:lnTo>
                  <a:pt x="382739" y="45427"/>
                </a:lnTo>
                <a:lnTo>
                  <a:pt x="419404" y="68922"/>
                </a:lnTo>
                <a:lnTo>
                  <a:pt x="437108" y="119951"/>
                </a:lnTo>
                <a:lnTo>
                  <a:pt x="438289" y="161340"/>
                </a:lnTo>
                <a:lnTo>
                  <a:pt x="438289" y="23304"/>
                </a:lnTo>
                <a:lnTo>
                  <a:pt x="436219" y="21361"/>
                </a:lnTo>
                <a:lnTo>
                  <a:pt x="415772" y="9499"/>
                </a:lnTo>
                <a:lnTo>
                  <a:pt x="392645" y="2374"/>
                </a:lnTo>
                <a:lnTo>
                  <a:pt x="366826" y="0"/>
                </a:lnTo>
                <a:lnTo>
                  <a:pt x="341388" y="2413"/>
                </a:lnTo>
                <a:lnTo>
                  <a:pt x="297916" y="21691"/>
                </a:lnTo>
                <a:lnTo>
                  <a:pt x="265239" y="59588"/>
                </a:lnTo>
                <a:lnTo>
                  <a:pt x="248500" y="111963"/>
                </a:lnTo>
                <a:lnTo>
                  <a:pt x="246405" y="161340"/>
                </a:lnTo>
                <a:lnTo>
                  <a:pt x="248513" y="192786"/>
                </a:lnTo>
                <a:lnTo>
                  <a:pt x="265353" y="245300"/>
                </a:lnTo>
                <a:lnTo>
                  <a:pt x="298196" y="283083"/>
                </a:lnTo>
                <a:lnTo>
                  <a:pt x="341744" y="302260"/>
                </a:lnTo>
                <a:lnTo>
                  <a:pt x="367220" y="304660"/>
                </a:lnTo>
                <a:lnTo>
                  <a:pt x="393242" y="302260"/>
                </a:lnTo>
                <a:lnTo>
                  <a:pt x="416509" y="295046"/>
                </a:lnTo>
                <a:lnTo>
                  <a:pt x="437007" y="283019"/>
                </a:lnTo>
                <a:lnTo>
                  <a:pt x="454736" y="266192"/>
                </a:lnTo>
                <a:lnTo>
                  <a:pt x="458279" y="260997"/>
                </a:lnTo>
                <a:lnTo>
                  <a:pt x="469049" y="245211"/>
                </a:lnTo>
                <a:lnTo>
                  <a:pt x="479259" y="220738"/>
                </a:lnTo>
                <a:lnTo>
                  <a:pt x="485381" y="192824"/>
                </a:lnTo>
                <a:lnTo>
                  <a:pt x="487438" y="161340"/>
                </a:lnTo>
                <a:lnTo>
                  <a:pt x="487438" y="140970"/>
                </a:lnTo>
                <a:close/>
              </a:path>
              <a:path w="1160779" h="304800">
                <a:moveTo>
                  <a:pt x="736346" y="222427"/>
                </a:moveTo>
                <a:lnTo>
                  <a:pt x="722744" y="176517"/>
                </a:lnTo>
                <a:lnTo>
                  <a:pt x="681304" y="144818"/>
                </a:lnTo>
                <a:lnTo>
                  <a:pt x="621525" y="123825"/>
                </a:lnTo>
                <a:lnTo>
                  <a:pt x="608444" y="118872"/>
                </a:lnTo>
                <a:lnTo>
                  <a:pt x="576846" y="90195"/>
                </a:lnTo>
                <a:lnTo>
                  <a:pt x="575983" y="83019"/>
                </a:lnTo>
                <a:lnTo>
                  <a:pt x="576770" y="74752"/>
                </a:lnTo>
                <a:lnTo>
                  <a:pt x="605142" y="45567"/>
                </a:lnTo>
                <a:lnTo>
                  <a:pt x="629246" y="42684"/>
                </a:lnTo>
                <a:lnTo>
                  <a:pt x="642988" y="43561"/>
                </a:lnTo>
                <a:lnTo>
                  <a:pt x="678459" y="64477"/>
                </a:lnTo>
                <a:lnTo>
                  <a:pt x="686219" y="97904"/>
                </a:lnTo>
                <a:lnTo>
                  <a:pt x="735571" y="97904"/>
                </a:lnTo>
                <a:lnTo>
                  <a:pt x="728586" y="59664"/>
                </a:lnTo>
                <a:lnTo>
                  <a:pt x="692340" y="15862"/>
                </a:lnTo>
                <a:lnTo>
                  <a:pt x="653122" y="1765"/>
                </a:lnTo>
                <a:lnTo>
                  <a:pt x="629246" y="0"/>
                </a:lnTo>
                <a:lnTo>
                  <a:pt x="607339" y="1473"/>
                </a:lnTo>
                <a:lnTo>
                  <a:pt x="570141" y="13322"/>
                </a:lnTo>
                <a:lnTo>
                  <a:pt x="533552" y="50469"/>
                </a:lnTo>
                <a:lnTo>
                  <a:pt x="526453" y="83413"/>
                </a:lnTo>
                <a:lnTo>
                  <a:pt x="528078" y="100330"/>
                </a:lnTo>
                <a:lnTo>
                  <a:pt x="552589" y="139700"/>
                </a:lnTo>
                <a:lnTo>
                  <a:pt x="600824" y="165874"/>
                </a:lnTo>
                <a:lnTo>
                  <a:pt x="640118" y="178689"/>
                </a:lnTo>
                <a:lnTo>
                  <a:pt x="655510" y="184543"/>
                </a:lnTo>
                <a:lnTo>
                  <a:pt x="685876" y="214757"/>
                </a:lnTo>
                <a:lnTo>
                  <a:pt x="686612" y="222821"/>
                </a:lnTo>
                <a:lnTo>
                  <a:pt x="685736" y="231292"/>
                </a:lnTo>
                <a:lnTo>
                  <a:pt x="655218" y="259486"/>
                </a:lnTo>
                <a:lnTo>
                  <a:pt x="631012" y="262178"/>
                </a:lnTo>
                <a:lnTo>
                  <a:pt x="618540" y="261429"/>
                </a:lnTo>
                <a:lnTo>
                  <a:pt x="577583" y="242976"/>
                </a:lnTo>
                <a:lnTo>
                  <a:pt x="566788" y="206375"/>
                </a:lnTo>
                <a:lnTo>
                  <a:pt x="517436" y="206375"/>
                </a:lnTo>
                <a:lnTo>
                  <a:pt x="527075" y="252133"/>
                </a:lnTo>
                <a:lnTo>
                  <a:pt x="553910" y="281508"/>
                </a:lnTo>
                <a:lnTo>
                  <a:pt x="590753" y="298881"/>
                </a:lnTo>
                <a:lnTo>
                  <a:pt x="631012" y="304660"/>
                </a:lnTo>
                <a:lnTo>
                  <a:pt x="653389" y="303276"/>
                </a:lnTo>
                <a:lnTo>
                  <a:pt x="691476" y="292163"/>
                </a:lnTo>
                <a:lnTo>
                  <a:pt x="729056" y="256324"/>
                </a:lnTo>
                <a:lnTo>
                  <a:pt x="734529" y="240347"/>
                </a:lnTo>
                <a:lnTo>
                  <a:pt x="736346" y="222427"/>
                </a:lnTo>
                <a:close/>
              </a:path>
              <a:path w="1160779" h="304800">
                <a:moveTo>
                  <a:pt x="820864" y="3911"/>
                </a:moveTo>
                <a:lnTo>
                  <a:pt x="771334" y="3911"/>
                </a:lnTo>
                <a:lnTo>
                  <a:pt x="771334" y="300748"/>
                </a:lnTo>
                <a:lnTo>
                  <a:pt x="820864" y="300748"/>
                </a:lnTo>
                <a:lnTo>
                  <a:pt x="820864" y="3911"/>
                </a:lnTo>
                <a:close/>
              </a:path>
              <a:path w="1160779" h="304800">
                <a:moveTo>
                  <a:pt x="1083043" y="3302"/>
                </a:moveTo>
                <a:lnTo>
                  <a:pt x="851027" y="3302"/>
                </a:lnTo>
                <a:lnTo>
                  <a:pt x="851027" y="46482"/>
                </a:lnTo>
                <a:lnTo>
                  <a:pt x="942467" y="46482"/>
                </a:lnTo>
                <a:lnTo>
                  <a:pt x="942467" y="300482"/>
                </a:lnTo>
                <a:lnTo>
                  <a:pt x="991412" y="300482"/>
                </a:lnTo>
                <a:lnTo>
                  <a:pt x="991412" y="46482"/>
                </a:lnTo>
                <a:lnTo>
                  <a:pt x="1083043" y="46482"/>
                </a:lnTo>
                <a:lnTo>
                  <a:pt x="1083043" y="3302"/>
                </a:lnTo>
                <a:close/>
              </a:path>
              <a:path w="1160779" h="304800">
                <a:moveTo>
                  <a:pt x="1160526" y="3911"/>
                </a:moveTo>
                <a:lnTo>
                  <a:pt x="1110983" y="3911"/>
                </a:lnTo>
                <a:lnTo>
                  <a:pt x="1110983" y="300748"/>
                </a:lnTo>
                <a:lnTo>
                  <a:pt x="1160526" y="300748"/>
                </a:lnTo>
                <a:lnTo>
                  <a:pt x="1160526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48733" y="844477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36998" y="848393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7996" y="731527"/>
            <a:ext cx="831469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75"/>
              <a:t>OUR</a:t>
            </a:r>
            <a:r>
              <a:rPr dirty="0" sz="3150" spc="-25"/>
              <a:t> </a:t>
            </a:r>
            <a:r>
              <a:rPr dirty="0" sz="3150" spc="-55"/>
              <a:t>SOLUTION</a:t>
            </a:r>
            <a:r>
              <a:rPr dirty="0" sz="3150" spc="25"/>
              <a:t> </a:t>
            </a:r>
            <a:r>
              <a:rPr dirty="0" sz="3150" spc="20"/>
              <a:t>AND</a:t>
            </a:r>
            <a:r>
              <a:rPr dirty="0" sz="3150" spc="30"/>
              <a:t> </a:t>
            </a:r>
            <a:r>
              <a:rPr dirty="0" sz="3150" spc="-50"/>
              <a:t>ITS</a:t>
            </a:r>
            <a:r>
              <a:rPr dirty="0" sz="3150" spc="-35"/>
              <a:t> </a:t>
            </a:r>
            <a:r>
              <a:rPr dirty="0" sz="3150" spc="-85"/>
              <a:t>VALUE</a:t>
            </a:r>
            <a:r>
              <a:rPr dirty="0" sz="3150" spc="-45"/>
              <a:t> </a:t>
            </a:r>
            <a:r>
              <a:rPr dirty="0" sz="3150" spc="-20"/>
              <a:t>PROPOSITION</a:t>
            </a:r>
            <a:endParaRPr sz="3150"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919306" y="2164762"/>
            <a:ext cx="4672965" cy="214630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66675">
              <a:lnSpc>
                <a:spcPts val="3329"/>
              </a:lnSpc>
              <a:spcBef>
                <a:spcPts val="240"/>
              </a:spcBef>
            </a:pPr>
            <a:r>
              <a:rPr dirty="0" sz="2800" spc="-25" b="1">
                <a:latin typeface="Roboto Bk"/>
                <a:cs typeface="Roboto Bk"/>
              </a:rPr>
              <a:t>*Filtering</a:t>
            </a:r>
            <a:r>
              <a:rPr dirty="0" sz="2800" spc="-10" b="1">
                <a:latin typeface="Roboto Bk"/>
                <a:cs typeface="Roboto Bk"/>
              </a:rPr>
              <a:t> </a:t>
            </a:r>
            <a:r>
              <a:rPr dirty="0" sz="2800" spc="-90" b="1">
                <a:latin typeface="Roboto Bk"/>
                <a:cs typeface="Roboto Bk"/>
              </a:rPr>
              <a:t>–</a:t>
            </a:r>
            <a:r>
              <a:rPr dirty="0" sz="2800" spc="-10" b="1">
                <a:latin typeface="Roboto Bk"/>
                <a:cs typeface="Roboto Bk"/>
              </a:rPr>
              <a:t> </a:t>
            </a:r>
            <a:r>
              <a:rPr dirty="0" sz="2800" spc="-60" b="1">
                <a:latin typeface="Roboto Bk"/>
                <a:cs typeface="Roboto Bk"/>
              </a:rPr>
              <a:t>to</a:t>
            </a:r>
            <a:r>
              <a:rPr dirty="0" sz="2800" spc="-30" b="1">
                <a:latin typeface="Roboto Bk"/>
                <a:cs typeface="Roboto Bk"/>
              </a:rPr>
              <a:t> </a:t>
            </a:r>
            <a:r>
              <a:rPr dirty="0" sz="2800" spc="-120" b="1">
                <a:latin typeface="Roboto Bk"/>
                <a:cs typeface="Roboto Bk"/>
              </a:rPr>
              <a:t>ﬁll</a:t>
            </a:r>
            <a:r>
              <a:rPr dirty="0" sz="2800" spc="5" b="1">
                <a:latin typeface="Roboto Bk"/>
                <a:cs typeface="Roboto Bk"/>
              </a:rPr>
              <a:t> </a:t>
            </a:r>
            <a:r>
              <a:rPr dirty="0" sz="2800" spc="-30" b="1">
                <a:latin typeface="Roboto Bk"/>
                <a:cs typeface="Roboto Bk"/>
              </a:rPr>
              <a:t>the</a:t>
            </a:r>
            <a:r>
              <a:rPr dirty="0" sz="2800" spc="-5" b="1">
                <a:latin typeface="Roboto Bk"/>
                <a:cs typeface="Roboto Bk"/>
              </a:rPr>
              <a:t> </a:t>
            </a:r>
            <a:r>
              <a:rPr dirty="0" sz="2800" b="1">
                <a:latin typeface="Roboto Bk"/>
                <a:cs typeface="Roboto Bk"/>
              </a:rPr>
              <a:t>missing </a:t>
            </a:r>
            <a:r>
              <a:rPr dirty="0" sz="2800" spc="-680" b="1">
                <a:latin typeface="Roboto Bk"/>
                <a:cs typeface="Roboto Bk"/>
              </a:rPr>
              <a:t> </a:t>
            </a:r>
            <a:r>
              <a:rPr dirty="0" sz="2800" spc="-25" b="1">
                <a:latin typeface="Roboto Bk"/>
                <a:cs typeface="Roboto Bk"/>
              </a:rPr>
              <a:t>values.</a:t>
            </a:r>
            <a:endParaRPr sz="2800">
              <a:latin typeface="Roboto Bk"/>
              <a:cs typeface="Roboto Bk"/>
            </a:endParaRPr>
          </a:p>
          <a:p>
            <a:pPr marL="12700" marR="5080">
              <a:lnSpc>
                <a:spcPts val="3329"/>
              </a:lnSpc>
              <a:spcBef>
                <a:spcPts val="5"/>
              </a:spcBef>
            </a:pPr>
            <a:r>
              <a:rPr dirty="0" sz="2800" spc="-20" b="1">
                <a:latin typeface="Roboto Bk"/>
                <a:cs typeface="Roboto Bk"/>
              </a:rPr>
              <a:t>*Conditional</a:t>
            </a:r>
            <a:r>
              <a:rPr dirty="0" sz="2800" b="1">
                <a:latin typeface="Roboto Bk"/>
                <a:cs typeface="Roboto Bk"/>
              </a:rPr>
              <a:t> </a:t>
            </a:r>
            <a:r>
              <a:rPr dirty="0" sz="2800" spc="-65" b="1">
                <a:latin typeface="Roboto Bk"/>
                <a:cs typeface="Roboto Bk"/>
              </a:rPr>
              <a:t>formating-</a:t>
            </a:r>
            <a:r>
              <a:rPr dirty="0" sz="2800" b="1">
                <a:latin typeface="Roboto Bk"/>
                <a:cs typeface="Roboto Bk"/>
              </a:rPr>
              <a:t> </a:t>
            </a:r>
            <a:r>
              <a:rPr dirty="0" sz="2800" spc="-35" b="1">
                <a:latin typeface="Roboto Bk"/>
                <a:cs typeface="Roboto Bk"/>
              </a:rPr>
              <a:t>blank </a:t>
            </a:r>
            <a:r>
              <a:rPr dirty="0" sz="2800" spc="-680" b="1">
                <a:latin typeface="Roboto Bk"/>
                <a:cs typeface="Roboto Bk"/>
              </a:rPr>
              <a:t> </a:t>
            </a:r>
            <a:r>
              <a:rPr dirty="0" sz="2800" spc="-25" b="1">
                <a:latin typeface="Roboto Bk"/>
                <a:cs typeface="Roboto Bk"/>
              </a:rPr>
              <a:t>values.</a:t>
            </a:r>
            <a:endParaRPr sz="2800">
              <a:latin typeface="Roboto Bk"/>
              <a:cs typeface="Roboto Bk"/>
            </a:endParaRPr>
          </a:p>
          <a:p>
            <a:pPr marL="12700">
              <a:lnSpc>
                <a:spcPts val="3229"/>
              </a:lnSpc>
            </a:pPr>
            <a:r>
              <a:rPr dirty="0" sz="2800" spc="-70" b="1">
                <a:latin typeface="Roboto Bk"/>
                <a:cs typeface="Roboto Bk"/>
              </a:rPr>
              <a:t>*Using-</a:t>
            </a:r>
            <a:r>
              <a:rPr dirty="0" sz="2800" spc="10" b="1">
                <a:latin typeface="Roboto Bk"/>
                <a:cs typeface="Roboto Bk"/>
              </a:rPr>
              <a:t> </a:t>
            </a:r>
            <a:r>
              <a:rPr dirty="0" sz="2800" spc="-50" b="1">
                <a:latin typeface="Roboto Bk"/>
                <a:cs typeface="Roboto Bk"/>
              </a:rPr>
              <a:t>Pivot</a:t>
            </a:r>
            <a:r>
              <a:rPr dirty="0" sz="2800" spc="-45" b="1">
                <a:latin typeface="Roboto Bk"/>
                <a:cs typeface="Roboto Bk"/>
              </a:rPr>
              <a:t> </a:t>
            </a:r>
            <a:r>
              <a:rPr dirty="0" sz="2800" spc="-35" b="1">
                <a:latin typeface="Roboto Bk"/>
                <a:cs typeface="Roboto Bk"/>
              </a:rPr>
              <a:t>table</a:t>
            </a:r>
            <a:r>
              <a:rPr dirty="0" sz="2800" b="1">
                <a:latin typeface="Roboto Bk"/>
                <a:cs typeface="Roboto Bk"/>
              </a:rPr>
              <a:t> </a:t>
            </a:r>
            <a:r>
              <a:rPr dirty="0" sz="2800" spc="-145" b="1">
                <a:latin typeface="Roboto Bk"/>
                <a:cs typeface="Roboto Bk"/>
              </a:rPr>
              <a:t>&amp;</a:t>
            </a:r>
            <a:r>
              <a:rPr dirty="0" sz="2800" spc="5" b="1">
                <a:latin typeface="Roboto Bk"/>
                <a:cs typeface="Roboto Bk"/>
              </a:rPr>
              <a:t> </a:t>
            </a:r>
            <a:r>
              <a:rPr dirty="0" sz="2800" spc="-20" b="1">
                <a:latin typeface="Roboto Bk"/>
                <a:cs typeface="Roboto Bk"/>
              </a:rPr>
              <a:t>Chart.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0"/>
              <a:t>7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9789" y="305469"/>
            <a:ext cx="4720590" cy="6673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Dataset</a:t>
            </a:r>
            <a:r>
              <a:rPr dirty="0" spc="-30"/>
              <a:t> </a:t>
            </a:r>
            <a:r>
              <a:rPr dirty="0" spc="-25"/>
              <a:t>Description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6296" y="1068386"/>
            <a:ext cx="3685540" cy="408940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00">
              <a:lnSpc>
                <a:spcPts val="2460"/>
              </a:lnSpc>
              <a:spcBef>
                <a:spcPts val="235"/>
              </a:spcBef>
            </a:pPr>
            <a:r>
              <a:rPr dirty="0" sz="2100" spc="-10" b="1">
                <a:latin typeface="Roboto Bk"/>
                <a:cs typeface="Roboto Bk"/>
              </a:rPr>
              <a:t>Employee</a:t>
            </a:r>
            <a:r>
              <a:rPr dirty="0" sz="2100" spc="15" b="1">
                <a:latin typeface="Roboto Bk"/>
                <a:cs typeface="Roboto Bk"/>
              </a:rPr>
              <a:t> data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90" b="1">
                <a:latin typeface="Roboto Bk"/>
                <a:cs typeface="Roboto Bk"/>
              </a:rPr>
              <a:t>set-</a:t>
            </a:r>
            <a:r>
              <a:rPr dirty="0" sz="2100" spc="25" b="1">
                <a:latin typeface="Roboto Bk"/>
                <a:cs typeface="Roboto Bk"/>
              </a:rPr>
              <a:t> </a:t>
            </a:r>
            <a:r>
              <a:rPr dirty="0" sz="2100" spc="-25" b="1">
                <a:latin typeface="Roboto Bk"/>
                <a:cs typeface="Roboto Bk"/>
              </a:rPr>
              <a:t>Kaggle </a:t>
            </a:r>
            <a:r>
              <a:rPr dirty="0" sz="2100" spc="-509" b="1">
                <a:latin typeface="Roboto Bk"/>
                <a:cs typeface="Roboto Bk"/>
              </a:rPr>
              <a:t> </a:t>
            </a:r>
            <a:r>
              <a:rPr dirty="0" sz="2100" b="1">
                <a:latin typeface="Roboto Bk"/>
                <a:cs typeface="Roboto Bk"/>
              </a:rPr>
              <a:t>There</a:t>
            </a:r>
            <a:r>
              <a:rPr dirty="0" sz="2100" spc="1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are</a:t>
            </a:r>
            <a:r>
              <a:rPr dirty="0" sz="2100" spc="20" b="1">
                <a:latin typeface="Roboto Bk"/>
                <a:cs typeface="Roboto Bk"/>
              </a:rPr>
              <a:t> </a:t>
            </a:r>
            <a:r>
              <a:rPr dirty="0" sz="2100" spc="-60" b="1">
                <a:latin typeface="Roboto Bk"/>
                <a:cs typeface="Roboto Bk"/>
              </a:rPr>
              <a:t>26</a:t>
            </a:r>
            <a:r>
              <a:rPr dirty="0" sz="2100" spc="-45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features</a:t>
            </a:r>
            <a:endParaRPr sz="2100">
              <a:latin typeface="Roboto Bk"/>
              <a:cs typeface="Roboto Bk"/>
            </a:endParaRPr>
          </a:p>
          <a:p>
            <a:pPr marL="12700">
              <a:lnSpc>
                <a:spcPts val="2350"/>
              </a:lnSpc>
            </a:pPr>
            <a:r>
              <a:rPr dirty="0" sz="2100" spc="5" b="1">
                <a:latin typeface="Roboto Bk"/>
                <a:cs typeface="Roboto Bk"/>
              </a:rPr>
              <a:t>The</a:t>
            </a:r>
            <a:r>
              <a:rPr dirty="0" sz="2100" spc="1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important</a:t>
            </a:r>
            <a:r>
              <a:rPr dirty="0" sz="2100" spc="5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ten</a:t>
            </a:r>
            <a:r>
              <a:rPr dirty="0" sz="2100" spc="-30" b="1">
                <a:latin typeface="Roboto Bk"/>
                <a:cs typeface="Roboto Bk"/>
              </a:rPr>
              <a:t> </a:t>
            </a:r>
            <a:r>
              <a:rPr dirty="0" sz="2100" spc="-15" b="1">
                <a:latin typeface="Roboto Bk"/>
                <a:cs typeface="Roboto Bk"/>
              </a:rPr>
              <a:t>features</a:t>
            </a:r>
            <a:r>
              <a:rPr dirty="0" sz="2100" spc="-45" b="1">
                <a:latin typeface="Roboto Bk"/>
                <a:cs typeface="Roboto Bk"/>
              </a:rPr>
              <a:t> </a:t>
            </a:r>
            <a:r>
              <a:rPr dirty="0" sz="2100" spc="-50" b="1">
                <a:latin typeface="Roboto Bk"/>
                <a:cs typeface="Roboto Bk"/>
              </a:rPr>
              <a:t>are,</a:t>
            </a:r>
            <a:endParaRPr sz="2100">
              <a:latin typeface="Roboto Bk"/>
              <a:cs typeface="Roboto Bk"/>
            </a:endParaRPr>
          </a:p>
          <a:p>
            <a:pPr marL="725170" indent="-178435">
              <a:lnSpc>
                <a:spcPts val="2455"/>
              </a:lnSpc>
              <a:buChar char="*"/>
              <a:tabLst>
                <a:tab pos="725805" algn="l"/>
              </a:tabLst>
            </a:pPr>
            <a:r>
              <a:rPr dirty="0" sz="2100" spc="-15" b="1">
                <a:latin typeface="Roboto Bk"/>
                <a:cs typeface="Roboto Bk"/>
              </a:rPr>
              <a:t>Employment </a:t>
            </a:r>
            <a:r>
              <a:rPr dirty="0" sz="2100" spc="-5" b="1">
                <a:latin typeface="Roboto Bk"/>
                <a:cs typeface="Roboto Bk"/>
              </a:rPr>
              <a:t>ID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-35" b="1">
                <a:latin typeface="Roboto Bk"/>
                <a:cs typeface="Roboto Bk"/>
              </a:rPr>
              <a:t>*First</a:t>
            </a:r>
            <a:r>
              <a:rPr dirty="0" sz="2100" spc="-55" b="1">
                <a:latin typeface="Roboto Bk"/>
                <a:cs typeface="Roboto Bk"/>
              </a:rPr>
              <a:t> </a:t>
            </a:r>
            <a:r>
              <a:rPr dirty="0" sz="2100" spc="5" b="1">
                <a:latin typeface="Roboto Bk"/>
                <a:cs typeface="Roboto Bk"/>
              </a:rPr>
              <a:t>name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-15" b="1">
                <a:latin typeface="Roboto Bk"/>
                <a:cs typeface="Roboto Bk"/>
              </a:rPr>
              <a:t>*Last</a:t>
            </a:r>
            <a:r>
              <a:rPr dirty="0" sz="2100" spc="-70" b="1">
                <a:latin typeface="Roboto Bk"/>
                <a:cs typeface="Roboto Bk"/>
              </a:rPr>
              <a:t> </a:t>
            </a:r>
            <a:r>
              <a:rPr dirty="0" sz="2100" spc="5" b="1">
                <a:latin typeface="Roboto Bk"/>
                <a:cs typeface="Roboto Bk"/>
              </a:rPr>
              <a:t>name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10" b="1">
                <a:latin typeface="Roboto Bk"/>
                <a:cs typeface="Roboto Bk"/>
              </a:rPr>
              <a:t>*Gender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-5" b="1">
                <a:latin typeface="Roboto Bk"/>
                <a:cs typeface="Roboto Bk"/>
              </a:rPr>
              <a:t>*Employee</a:t>
            </a:r>
            <a:r>
              <a:rPr dirty="0" sz="2100" spc="-15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status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-5" b="1">
                <a:latin typeface="Roboto Bk"/>
                <a:cs typeface="Roboto Bk"/>
              </a:rPr>
              <a:t>*Employee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50" b="1">
                <a:latin typeface="Roboto Bk"/>
                <a:cs typeface="Roboto Bk"/>
              </a:rPr>
              <a:t>type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-5" b="1">
                <a:latin typeface="Roboto Bk"/>
                <a:cs typeface="Roboto Bk"/>
              </a:rPr>
              <a:t>*Employee</a:t>
            </a:r>
            <a:r>
              <a:rPr dirty="0" sz="2100" spc="-10" b="1">
                <a:latin typeface="Roboto Bk"/>
                <a:cs typeface="Roboto Bk"/>
              </a:rPr>
              <a:t> </a:t>
            </a:r>
            <a:r>
              <a:rPr dirty="0" sz="2100" spc="-20" b="1">
                <a:latin typeface="Roboto Bk"/>
                <a:cs typeface="Roboto Bk"/>
              </a:rPr>
              <a:t>classiﬁcation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b="1">
                <a:latin typeface="Roboto Bk"/>
                <a:cs typeface="Roboto Bk"/>
              </a:rPr>
              <a:t>*Performance </a:t>
            </a:r>
            <a:r>
              <a:rPr dirty="0" sz="2100" spc="5" b="1">
                <a:latin typeface="Roboto Bk"/>
                <a:cs typeface="Roboto Bk"/>
              </a:rPr>
              <a:t>score</a:t>
            </a:r>
            <a:endParaRPr sz="2100">
              <a:latin typeface="Roboto Bk"/>
              <a:cs typeface="Roboto Bk"/>
            </a:endParaRPr>
          </a:p>
          <a:p>
            <a:pPr marL="547370">
              <a:lnSpc>
                <a:spcPts val="2455"/>
              </a:lnSpc>
            </a:pPr>
            <a:r>
              <a:rPr dirty="0" sz="2100" spc="-20" b="1">
                <a:latin typeface="Roboto Bk"/>
                <a:cs typeface="Roboto Bk"/>
              </a:rPr>
              <a:t>*Current</a:t>
            </a:r>
            <a:r>
              <a:rPr dirty="0" sz="2100" b="1">
                <a:latin typeface="Roboto Bk"/>
                <a:cs typeface="Roboto Bk"/>
              </a:rPr>
              <a:t> </a:t>
            </a:r>
            <a:r>
              <a:rPr dirty="0" sz="2100" spc="-10" b="1">
                <a:latin typeface="Roboto Bk"/>
                <a:cs typeface="Roboto Bk"/>
              </a:rPr>
              <a:t>employee</a:t>
            </a:r>
            <a:r>
              <a:rPr dirty="0" sz="2100" spc="10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ratings</a:t>
            </a:r>
            <a:endParaRPr sz="2100">
              <a:latin typeface="Roboto Bk"/>
              <a:cs typeface="Roboto Bk"/>
            </a:endParaRPr>
          </a:p>
          <a:p>
            <a:pPr marL="725170" indent="-178435">
              <a:lnSpc>
                <a:spcPts val="2490"/>
              </a:lnSpc>
              <a:buChar char="*"/>
              <a:tabLst>
                <a:tab pos="725805" algn="l"/>
              </a:tabLst>
            </a:pPr>
            <a:r>
              <a:rPr dirty="0" sz="2100" spc="-25" b="1">
                <a:latin typeface="Roboto Bk"/>
                <a:cs typeface="Roboto Bk"/>
              </a:rPr>
              <a:t>Business</a:t>
            </a:r>
            <a:r>
              <a:rPr dirty="0" sz="2100" spc="-60" b="1">
                <a:latin typeface="Roboto Bk"/>
                <a:cs typeface="Roboto Bk"/>
              </a:rPr>
              <a:t> </a:t>
            </a:r>
            <a:r>
              <a:rPr dirty="0" sz="2100" spc="-35" b="1">
                <a:latin typeface="Roboto Bk"/>
                <a:cs typeface="Roboto Bk"/>
              </a:rPr>
              <a:t>units</a:t>
            </a:r>
            <a:endParaRPr sz="21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2024-09-10T04:10:28Z</dcterms:created>
  <dcterms:modified xsi:type="dcterms:W3CDTF">2024-09-10T04:10:28Z</dcterms:modified>
</cp:coreProperties>
</file>