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Hypothesis Testing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By- Ashwin Surse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 b="1"/>
              <a:t>What is Hypothesis Testing ?</a:t>
            </a:r>
            <a:endParaRPr lang="en-US" sz="32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1) Hypothesis testing is a statistical method that is used in making a statistical desision using experimental data.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2) Satatistics is all about data.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3) Finding out meaningful insight from data is very important that is where hypothesis test help us.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 b="1"/>
              <a:t>What is Null Hypothesis and what is Alternate ?</a:t>
            </a:r>
            <a:endParaRPr lang="en-US" sz="32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sz="2000"/>
              <a:t>1) Null  HYpothesis: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Null hypothesis accepted default value.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Its represented by Ho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EX: Ho = Teacher 1 and Teacher 2  (Teaching same)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T1 = T2 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2) Alternate Hypothesis: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Alternate Hypothesis is opposite to Ho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Its represented by H1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Ex: H1 = Teacher 1 and Teacher 2 (Are not teching same)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T1 =/= T2</a:t>
            </a: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 b="1"/>
              <a:t>Give some examples of Hypothesis based statements ?</a:t>
            </a:r>
            <a:endParaRPr lang="en-US" sz="32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1) If i replace the battery in my car then my car will get better milage.</a:t>
            </a:r>
            <a:endParaRPr lang="en-US"/>
          </a:p>
          <a:p>
            <a:pPr marL="0" indent="0">
              <a:buNone/>
            </a:pPr>
            <a:r>
              <a:rPr lang="en-US"/>
              <a:t>2) If i eat more vegetables then i will lose wegiht faster.</a:t>
            </a:r>
            <a:endParaRPr lang="en-US"/>
          </a:p>
          <a:p>
            <a:pPr marL="0" indent="0">
              <a:buNone/>
            </a:pPr>
            <a:r>
              <a:rPr lang="en-US"/>
              <a:t>3) If I take my vitamins every day Then i will not feel tired.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 b="1"/>
              <a:t>What is P value?</a:t>
            </a:r>
            <a:endParaRPr lang="en-US" sz="32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1) The P value or calculated probability is the probability of finding the observed / Extreme results when the null hypothesis (Ho) of a study given problem is true.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2) If P value is less than the choosen significance level then you reject the null hypothesis. accept that sample claims to support the alternative hypothesis. </a:t>
            </a:r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 b="1"/>
              <a:t>Which test can be performed to get P value ?</a:t>
            </a:r>
            <a:endParaRPr lang="en-US" sz="32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1) While analyzing the data we obtain P value 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2) If p&lt;=0.05 (Reject the null hypothesis)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3)P value can be obtained from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	- Chi square test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	- T test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	- Anova Test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4) If ( 2 categorical features )		                                      ==&gt; Chi square test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5) If ( 1 categorical Features and 1 continuous feature)        ==&gt; T test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6) If ( categorical data having more than 3 unique values)   ==&gt; Annova Test</a:t>
            </a: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1673</Words>
  <Application>WPS Presentation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Hypyhesis Testing</vt:lpstr>
      <vt:lpstr>What is Hypothesis Testing ?</vt:lpstr>
      <vt:lpstr>What is Null Hypothesis and what is Alternate ?</vt:lpstr>
      <vt:lpstr>Give some examples of Hypothesis based statements ?</vt:lpstr>
      <vt:lpstr>What is P value?</vt:lpstr>
      <vt:lpstr>Which test can be performed to get P value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admin</cp:lastModifiedBy>
  <cp:revision>10</cp:revision>
  <dcterms:created xsi:type="dcterms:W3CDTF">2021-07-09T04:26:00Z</dcterms:created>
  <dcterms:modified xsi:type="dcterms:W3CDTF">2021-07-10T05:56:47Z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1033-11.2.0.10200</vt:lpwstr>
  </property>
</Properties>
</file>