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160395"/>
          </a:xfrm>
        </p:spPr>
        <p:txBody>
          <a:bodyPr/>
          <a:lstStyle/>
          <a:p>
            <a:r>
              <a:rPr lang="en-US" b="1" dirty="0"/>
              <a:t>Measurement Of Central Tendency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6140"/>
            <a:ext cx="9144000" cy="581660"/>
          </a:xfrm>
        </p:spPr>
        <p:txBody>
          <a:bodyPr/>
          <a:lstStyle/>
          <a:p>
            <a:r>
              <a:rPr lang="en-US" b="1"/>
              <a:t>By- Ashwin Surse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Define Mean, Median, Mode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1) </a:t>
            </a:r>
            <a:r>
              <a:rPr lang="en-US" sz="2400" b="1"/>
              <a:t>Mean </a:t>
            </a:r>
            <a:r>
              <a:rPr lang="en-US" sz="2400"/>
              <a:t>: - The arithmatic Mean of a given data is the sum of all observations divided by the number of observations.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2) </a:t>
            </a:r>
            <a:r>
              <a:rPr lang="en-US" sz="2400" b="1"/>
              <a:t>Median </a:t>
            </a:r>
            <a:r>
              <a:rPr lang="en-US" sz="2400"/>
              <a:t>: - The value of the middlemost observation. obtained afer arranging the data in ascending order is called median of the data.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3) </a:t>
            </a:r>
            <a:r>
              <a:rPr lang="en-US" sz="2400" b="1"/>
              <a:t>Mode </a:t>
            </a:r>
            <a:r>
              <a:rPr lang="en-US" sz="2400"/>
              <a:t>: - The value which appears most often in the given data. i.e the observation with  the highest frequency is called a mode of data.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Define standard deviation and Variance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/>
              <a:t>Standard Deviation:</a:t>
            </a:r>
            <a:r>
              <a:rPr lang="en-US" sz="2400"/>
              <a:t>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1) Standard deviation is a number that describes how spread out the values are.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A low standard deviation means that most of the numbers are close to the mean value.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 A high standard deviation mean that the values are spread out over a wider range.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Variance</a:t>
            </a:r>
            <a:r>
              <a:rPr lang="en-US" sz="2400"/>
              <a:t>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Variance is another number that indicates how spread out the values are. 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Define Population Mean and Sample Mean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/>
              <a:t>Population Mean: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	A population is the collection of all items of intrest to our study and is usually denoted with an uppercase N.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Sample Mean: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1) A sample is a subset of the population and is denoted with a lowercase n.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A part of the population drawn accoring to a rule or plan for concluding characteristics is called a sample.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 The number of items in a sample is called a sample size.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Find the Mean, Median,Mode and standard deviation for each data set 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A) </a:t>
            </a:r>
            <a:r>
              <a:rPr lang="en-US" sz="2400"/>
              <a:t>7,11,16,14,11,13,19,13,13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=&gt; Mean = 117/9   Mean =13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Median =13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Mode = 13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B) 16,15,16,17,19,12,14,9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=&gt; Mean = 118/8  Mean = 14.7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Median = 31/8  = 3.8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Mode = 16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3) 27,66,24,81,50,40,74,81,97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=&gt;  Mean = 540/9   Mean = 60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Median =66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Mode = 81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10</cp:revision>
  <dcterms:created xsi:type="dcterms:W3CDTF">2021-07-09T05:26:44Z</dcterms:created>
  <dcterms:modified xsi:type="dcterms:W3CDTF">2021-07-09T06:25:55Z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