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4510"/>
            <a:ext cx="9144000" cy="2674620"/>
          </a:xfrm>
        </p:spPr>
        <p:txBody>
          <a:bodyPr>
            <a:noAutofit/>
          </a:bodyPr>
          <a:lstStyle/>
          <a:p>
            <a:r>
              <a:rPr lang="en-US" sz="8000" b="1" dirty="0"/>
              <a:t>Probability Assignment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32325"/>
            <a:ext cx="9144000" cy="625475"/>
          </a:xfrm>
        </p:spPr>
        <p:txBody>
          <a:bodyPr/>
          <a:lstStyle/>
          <a:p>
            <a:r>
              <a:rPr lang="en-US" b="1"/>
              <a:t>By- Ashwin Surse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For numbers one to nine get the probability of getting a number less than 4 or 2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Sample space ={1,2,3,4,5,6,7,8,9}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Let P(A)= probability of less than 4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P(B) = Probability of less than 2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	P(A)= 3/9 =1/3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P(B)= 1/9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P(A and B)= 1/3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P(A or B)= 1/3 + 1/9 - 1/3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= 1/9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b="1"/>
              <a:t>Let X and Y are two independent events such that P(X)=0.3 and </a:t>
            </a:r>
            <a:br>
              <a:rPr lang="en-US" sz="3200" b="1"/>
            </a:br>
            <a:r>
              <a:rPr lang="en-US" sz="3200" b="1"/>
              <a:t>P(Y)=0.7. Find P(X and Y), P(X or Y) ?</a:t>
            </a:r>
            <a:endParaRPr 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P(X and Y) = P(X) * P(Y)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   = 0.3 * 0.7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   = 0.21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P(X or Y) =P(X)+ P(Y)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=  0.3 + 0.7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= 1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000" b="1"/>
              <a:t>A bag contains red and blue marbles. Two marbles are drawn without replacemant. The probability of  selecting a red marble and then a blue marble is 0.28. The probability of selecting a red marble on the first draw is 0.5 What is the probability of selecting a blue marble on the second draw, given that the first marble drawn was red ?</a:t>
            </a:r>
            <a:endParaRPr lang="en-US" sz="2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pPr marL="0" indent="0">
              <a:buNone/>
            </a:pPr>
            <a:r>
              <a:rPr lang="en-US"/>
              <a:t> P(B|R) = P( B or R) / P(R)</a:t>
            </a:r>
            <a:endParaRPr lang="en-US"/>
          </a:p>
          <a:p>
            <a:pPr marL="0" indent="0">
              <a:buNone/>
            </a:pPr>
            <a:r>
              <a:rPr lang="en-US"/>
              <a:t>	  = 0.28/0.5</a:t>
            </a:r>
            <a:endParaRPr lang="en-US"/>
          </a:p>
          <a:p>
            <a:pPr marL="0" indent="0">
              <a:buNone/>
            </a:pPr>
            <a:r>
              <a:rPr lang="en-US"/>
              <a:t>	  =  0.56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What is Probability?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1) A probability is a number that reflacts the chance or likelyhood that a particular event will occur.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Probability reanges betwwen 0 to 1.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3)The prbability of an event the number of possible outcomes.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Define Mutual Exclusive and Mutual Inclusive events?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 b="1"/>
              <a:t>Mutual Exclusive Event</a:t>
            </a:r>
            <a:r>
              <a:rPr lang="en-US" sz="2000"/>
              <a:t>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1) Mutually Exclusive evets re things that can not happen at the same time.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2)Tossing coin can also gibe you this type of event.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3) Ypu can not toss a coin and get both heads and tails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Example: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If P(A)= 0.20, P(B)=0.35 and P(A U B)=0.51 are A and B mutually Exclusive?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Solution: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P(A U B)= P(A) + P(B)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0.51  =  0.20 + 0.35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0.51  =/=  0.55   Not Mutually Exclusive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0260"/>
          </a:xfrm>
        </p:spPr>
        <p:txBody>
          <a:bodyPr>
            <a:normAutofit/>
          </a:bodyPr>
          <a:p>
            <a:r>
              <a:rPr lang="en-US" sz="2400" b="1">
                <a:sym typeface="+mn-ea"/>
              </a:rPr>
              <a:t>Mutually Inclusive:</a:t>
            </a:r>
            <a:endParaRPr lang="en-US" sz="2400" b="1">
              <a:sym typeface="+mn-ea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75385"/>
            <a:ext cx="10515600" cy="5001895"/>
          </a:xfrm>
        </p:spPr>
        <p:txBody>
          <a:bodyPr/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2400"/>
              <a:t>1) When Two events cannot happen Independently then it is called as Mutual Inclusive.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You Cannot get acar with bucket seats and regular Seats. You have to choose one option or the other.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 Two events are mutually inclusive if their intersection is grater than zero.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P(A or B)&gt; 0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4) Any Two events A and B: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P(A or B)= P(A) + P(B) - P(A and B)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Define Independent and Dependent Event?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b="1"/>
              <a:t>* Independent Event: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1) Two events are independet If the outcomes of the occurance of the first event does not affect the outcome of the occurance of the second event.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When two events A and B are independent the probability of both occuring is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P(A and B) = P(A).P(B)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Example:</a:t>
            </a:r>
            <a:endParaRPr lang="en-US" sz="2400" b="1"/>
          </a:p>
          <a:p>
            <a:pPr marL="0" indent="0">
              <a:buNone/>
            </a:pPr>
            <a:r>
              <a:rPr lang="en-US" sz="2000"/>
              <a:t>You flip a coin and get a Head and you flip a second coin and get a Tail. The Two coins Do not Influencer with each other.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/>
              <a:t>Dependent Event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1) Two events are dependent if the outcome or occurance of the first affects the outcomes or occurance of the second so that the probability is changed.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2) When two events A and B, are dependent the probability of both occuring is: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P(A and B) = P(A). P(B/A)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Conditional Probability?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1) Conditional probability is the probability of an event occuring given that another event has already occured.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P(A/B) = P(A and B)/ P(B)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 The formula above is applied to the calculation of the conditional probability of events that are neighter Independent nor Mutually exclusive.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Explain Bayes Theorem?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sz="2400"/>
              <a:t>1) Another way of calculating conditional probability is by using the Byes Theroem.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2) The theroem can be used to determine the conditional probability of event A given that event B has occured.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3) P(A/B) = P(B/A)P(A) / P(B)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4)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Example: Probability that my card is king given that is was face card?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P(king|face) = P(face|king).P(king) / P(face)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       = 1*4/52 / 12/52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       = 1*1/13 / 3/13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	          = 1/3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110" b="1"/>
              <a:t>What is the probability of spinning a prime number or an odd number on a spinner numbered 1 to 8?</a:t>
            </a:r>
            <a:endParaRPr lang="en-US" sz="311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Sample space={1,2,3,4,5,6,7,8}</a:t>
            </a:r>
            <a:endParaRPr lang="en-US"/>
          </a:p>
          <a:p>
            <a:pPr marL="0" indent="0">
              <a:buNone/>
            </a:pPr>
            <a:r>
              <a:rPr lang="en-US"/>
              <a:t> 	P(prime)=4/8=1/2</a:t>
            </a:r>
            <a:endParaRPr lang="en-US"/>
          </a:p>
          <a:p>
            <a:pPr marL="0" indent="0">
              <a:buNone/>
            </a:pPr>
            <a:r>
              <a:rPr lang="en-US"/>
              <a:t>	P(odd)= 4/8 = 1/2</a:t>
            </a:r>
            <a:endParaRPr lang="en-US"/>
          </a:p>
          <a:p>
            <a:pPr marL="0" indent="0">
              <a:buNone/>
            </a:pPr>
            <a:r>
              <a:rPr lang="en-US"/>
              <a:t>	P(prime &amp; odd)= 3/8 </a:t>
            </a:r>
            <a:endParaRPr lang="en-US"/>
          </a:p>
          <a:p>
            <a:pPr marL="0" indent="0">
              <a:buNone/>
            </a:pPr>
            <a:r>
              <a:rPr lang="en-US"/>
              <a:t>	so,</a:t>
            </a:r>
            <a:endParaRPr lang="en-US"/>
          </a:p>
          <a:p>
            <a:pPr marL="0" indent="0">
              <a:buNone/>
            </a:pPr>
            <a:r>
              <a:rPr lang="en-US"/>
              <a:t>	P(prime or odd)=1/2 + 1/2 -3/8</a:t>
            </a:r>
            <a:endParaRPr lang="en-US"/>
          </a:p>
          <a:p>
            <a:pPr marL="0" indent="0">
              <a:buNone/>
            </a:pPr>
            <a:r>
              <a:rPr lang="en-US"/>
              <a:t>		= 1 - 3/8</a:t>
            </a:r>
            <a:endParaRPr lang="en-US"/>
          </a:p>
          <a:p>
            <a:pPr marL="0" indent="0">
              <a:buNone/>
            </a:pPr>
            <a:r>
              <a:rPr lang="en-US"/>
              <a:t>		=  5/8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3588</Words>
  <Application>WPS Presentation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Probability Assignment</vt:lpstr>
      <vt:lpstr>What is Probability? </vt:lpstr>
      <vt:lpstr>Define Mutual Exclusive and Mutual Inclusive events?</vt:lpstr>
      <vt:lpstr>Mutually Inclusive:</vt:lpstr>
      <vt:lpstr>Define Independent and Dependent Event?</vt:lpstr>
      <vt:lpstr>Dependent Event</vt:lpstr>
      <vt:lpstr>Conditional Probability?</vt:lpstr>
      <vt:lpstr>Explain Bayes Theorem?</vt:lpstr>
      <vt:lpstr>What is the probability of spinning a prime number or an odd number on a spinner numbered 1 to 8?</vt:lpstr>
      <vt:lpstr>For numbers one to nine get the probability of getting a number less than 4 or 2 ?</vt:lpstr>
      <vt:lpstr>Let X and Y are two independent events such that P(X)=0.3 and  P(Y)=0.7. Find P(X and Y), P(X or Y) ?</vt:lpstr>
      <vt:lpstr>A bag contains red and blue marbles. Two marbles are drawn without replacemant. The probability of  selecting a red marble and then a blue marble is 0.28. The probability of selecting a red marble on the first draw is 0.5 What is the probability of selecting a blue marble on the second draw, given that the first marble drawn was red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16</cp:revision>
  <dcterms:created xsi:type="dcterms:W3CDTF">2021-07-08T09:42:00Z</dcterms:created>
  <dcterms:modified xsi:type="dcterms:W3CDTF">2021-07-10T06:06:18Z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