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7"/>
  </p:notesMasterIdLst>
  <p:sldIdLst>
    <p:sldId id="256" r:id="rId2"/>
    <p:sldId id="259" r:id="rId3"/>
    <p:sldId id="260" r:id="rId4"/>
    <p:sldId id="266" r:id="rId5"/>
    <p:sldId id="261" r:id="rId6"/>
    <p:sldId id="262" r:id="rId7"/>
    <p:sldId id="263" r:id="rId8"/>
    <p:sldId id="268" r:id="rId9"/>
    <p:sldId id="264" r:id="rId10"/>
    <p:sldId id="265" r:id="rId11"/>
    <p:sldId id="267" r:id="rId12"/>
    <p:sldId id="269" r:id="rId13"/>
    <p:sldId id="270" r:id="rId14"/>
    <p:sldId id="278" r:id="rId15"/>
    <p:sldId id="284" r:id="rId16"/>
  </p:sldIdLst>
  <p:sldSz cx="9144000" cy="5143500" type="screen16x9"/>
  <p:notesSz cx="6858000" cy="9144000"/>
  <p:embeddedFontLst>
    <p:embeddedFont>
      <p:font typeface="Nanum Gothic" panose="020B0604020202020204" charset="-127"/>
      <p:regular r:id="rId18"/>
      <p:bold r:id="rId19"/>
    </p:embeddedFont>
    <p:embeddedFont>
      <p:font typeface="Cambria" panose="02040503050406030204" pitchFamily="18" charset="0"/>
      <p:regular r:id="rId20"/>
      <p:bold r:id="rId21"/>
      <p:italic r:id="rId22"/>
      <p:boldItalic r:id="rId23"/>
    </p:embeddedFont>
    <p:embeddedFont>
      <p:font typeface="Merriweather" panose="00000500000000000000" pitchFamily="2" charset="0"/>
      <p:regular r:id="rId24"/>
      <p:bold r:id="rId25"/>
      <p:italic r:id="rId26"/>
      <p:boldItalic r:id="rId27"/>
    </p:embeddedFont>
    <p:embeddedFont>
      <p:font typeface="Montserrat" panose="00000500000000000000" pitchFamily="2" charset="0"/>
      <p:regular r:id="rId28"/>
      <p:bold r:id="rId29"/>
      <p:italic r:id="rId30"/>
      <p:boldItalic r:id="rId31"/>
    </p:embeddedFont>
    <p:embeddedFont>
      <p:font typeface="Montserrat ExtraBold" panose="00000900000000000000" pitchFamily="2" charset="0"/>
      <p:bold r:id="rId32"/>
      <p:boldItalic r:id="rId33"/>
    </p:embeddedFont>
    <p:embeddedFont>
      <p:font typeface="Nunito" pitchFamily="2" charset="0"/>
      <p:regular r:id="rId34"/>
      <p:bold r:id="rId35"/>
      <p:italic r:id="rId36"/>
      <p:boldItalic r:id="rId37"/>
    </p:embeddedFont>
    <p:embeddedFont>
      <p:font typeface="Nunito Medium" panose="020B0604020202020204" charset="0"/>
      <p:regular r:id="rId38"/>
      <p:bold r:id="rId39"/>
      <p:italic r:id="rId40"/>
      <p:boldItalic r:id="rId41"/>
    </p:embeddedFont>
    <p:embeddedFont>
      <p:font typeface="PT Sans Narrow" panose="020B0506020203020204" pitchFamily="34" charset="0"/>
      <p:regular r:id="rId42"/>
      <p:bold r:id="rId43"/>
    </p:embeddedFont>
    <p:embeddedFont>
      <p:font typeface="Segoe UI Semibold" panose="020B0702040204020203" pitchFamily="34" charset="0"/>
      <p:bold r:id="rId44"/>
      <p:boldItalic r:id="rId4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CE514D1-C901-4390-A128-6AAB86BF5BC6}">
  <a:tblStyle styleId="{FCE514D1-C901-4390-A128-6AAB86BF5BC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9" Type="http://schemas.openxmlformats.org/officeDocument/2006/relationships/font" Target="fonts/font22.fntdata"/><Relationship Id="rId21" Type="http://schemas.openxmlformats.org/officeDocument/2006/relationships/font" Target="fonts/font4.fntdata"/><Relationship Id="rId34" Type="http://schemas.openxmlformats.org/officeDocument/2006/relationships/font" Target="fonts/font17.fntdata"/><Relationship Id="rId42" Type="http://schemas.openxmlformats.org/officeDocument/2006/relationships/font" Target="fonts/font25.fntdata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2.fntdata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37" Type="http://schemas.openxmlformats.org/officeDocument/2006/relationships/font" Target="fonts/font20.fntdata"/><Relationship Id="rId40" Type="http://schemas.openxmlformats.org/officeDocument/2006/relationships/font" Target="fonts/font23.fntdata"/><Relationship Id="rId45" Type="http://schemas.openxmlformats.org/officeDocument/2006/relationships/font" Target="fonts/font2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font" Target="fonts/font19.fntdata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4" Type="http://schemas.openxmlformats.org/officeDocument/2006/relationships/font" Target="fonts/font2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font" Target="fonts/font18.fntdata"/><Relationship Id="rId43" Type="http://schemas.openxmlformats.org/officeDocument/2006/relationships/font" Target="fonts/font26.fntdata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33" Type="http://schemas.openxmlformats.org/officeDocument/2006/relationships/font" Target="fonts/font16.fntdata"/><Relationship Id="rId38" Type="http://schemas.openxmlformats.org/officeDocument/2006/relationships/font" Target="fonts/font21.fntdata"/><Relationship Id="rId46" Type="http://schemas.openxmlformats.org/officeDocument/2006/relationships/presProps" Target="presProps.xml"/><Relationship Id="rId20" Type="http://schemas.openxmlformats.org/officeDocument/2006/relationships/font" Target="fonts/font3.fntdata"/><Relationship Id="rId41" Type="http://schemas.openxmlformats.org/officeDocument/2006/relationships/font" Target="fonts/font2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g13a4aff8b98_0_4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7" name="Google Shape;637;g13a4aff8b98_0_4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13a4aff8b98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13a4aff8b98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g13a4aff8b98_0_6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2" name="Google Shape;792;g13a4aff8b98_0_6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3a4aff8b98_0_6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3a4aff8b98_0_6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g13a4aff8b98_0_88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5" name="Google Shape;1015;g13a4aff8b98_0_88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Google Shape;5126;g13b9488f8bd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7" name="Google Shape;5127;g13b9488f8bd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13a4aff8b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13a4aff8b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11a8596d4f5_2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11a8596d4f5_2_1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g12ddc63ab00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3" name="Google Shape;673;g12ddc63ab00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a4aff8b98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a4aff8b98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13675c7cf38_0_4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1" name="Google Shape;551;g13675c7cf38_0_4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13a4aff8b98_0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13a4aff8b98_0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13a4aff8b98_0_5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13a4aff8b98_0_5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3a4aff8b98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3a4aff8b98_0_1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275300" y="829149"/>
            <a:ext cx="6593400" cy="1774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4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80100" y="2759713"/>
            <a:ext cx="4183800" cy="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 i="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24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title"/>
          </p:nvPr>
        </p:nvSpPr>
        <p:spPr>
          <a:xfrm>
            <a:off x="713250" y="3093515"/>
            <a:ext cx="77175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9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title" idx="2" hasCustomPrompt="1"/>
          </p:nvPr>
        </p:nvSpPr>
        <p:spPr>
          <a:xfrm>
            <a:off x="713250" y="1969635"/>
            <a:ext cx="1356600" cy="95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500" b="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0"/>
              <a:buNone/>
              <a:defRPr sz="120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9" name="Google Shape;79;p14"/>
          <p:cNvSpPr txBox="1">
            <a:spLocks noGrp="1"/>
          </p:cNvSpPr>
          <p:nvPr>
            <p:ph type="subTitle" idx="1"/>
          </p:nvPr>
        </p:nvSpPr>
        <p:spPr>
          <a:xfrm>
            <a:off x="713250" y="4255100"/>
            <a:ext cx="4673400" cy="29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600" i="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CUSTOM_14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9"/>
          <p:cNvSpPr txBox="1">
            <a:spLocks noGrp="1"/>
          </p:cNvSpPr>
          <p:nvPr>
            <p:ph type="title"/>
          </p:nvPr>
        </p:nvSpPr>
        <p:spPr>
          <a:xfrm>
            <a:off x="713225" y="1680238"/>
            <a:ext cx="5577900" cy="128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100"/>
              <a:buNone/>
              <a:defRPr sz="2400" b="0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100"/>
              <a:buNone/>
              <a:defRPr sz="2100"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  <p:sp>
        <p:nvSpPr>
          <p:cNvPr id="109" name="Google Shape;109;p19"/>
          <p:cNvSpPr txBox="1">
            <a:spLocks noGrp="1"/>
          </p:cNvSpPr>
          <p:nvPr>
            <p:ph type="title" idx="2"/>
          </p:nvPr>
        </p:nvSpPr>
        <p:spPr>
          <a:xfrm>
            <a:off x="713225" y="3030350"/>
            <a:ext cx="33273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Font typeface="Nunito"/>
              <a:buNone/>
              <a:defRPr sz="21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  <p:sp>
        <p:nvSpPr>
          <p:cNvPr id="110" name="Google Shape;110;p19"/>
          <p:cNvSpPr/>
          <p:nvPr/>
        </p:nvSpPr>
        <p:spPr>
          <a:xfrm rot="5400000" flipH="1">
            <a:off x="-1408288" y="1569599"/>
            <a:ext cx="4287981" cy="943576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CUSTOM_21_1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21"/>
          <p:cNvSpPr txBox="1">
            <a:spLocks noGrp="1"/>
          </p:cNvSpPr>
          <p:nvPr>
            <p:ph type="subTitle" idx="1"/>
          </p:nvPr>
        </p:nvSpPr>
        <p:spPr>
          <a:xfrm>
            <a:off x="1471540" y="3133063"/>
            <a:ext cx="231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subTitle" idx="2"/>
          </p:nvPr>
        </p:nvSpPr>
        <p:spPr>
          <a:xfrm>
            <a:off x="1471540" y="3596513"/>
            <a:ext cx="231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subTitle" idx="3"/>
          </p:nvPr>
        </p:nvSpPr>
        <p:spPr>
          <a:xfrm>
            <a:off x="5361860" y="3133075"/>
            <a:ext cx="231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subTitle" idx="4"/>
          </p:nvPr>
        </p:nvSpPr>
        <p:spPr>
          <a:xfrm>
            <a:off x="5361860" y="3596525"/>
            <a:ext cx="23106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1"/>
          <p:cNvSpPr/>
          <p:nvPr/>
        </p:nvSpPr>
        <p:spPr>
          <a:xfrm flipH="1">
            <a:off x="-565068" y="4310458"/>
            <a:ext cx="3304785" cy="72719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6404282" y="4310458"/>
            <a:ext cx="3304785" cy="72719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1"/>
          <p:cNvSpPr/>
          <p:nvPr/>
        </p:nvSpPr>
        <p:spPr>
          <a:xfrm>
            <a:off x="3607210" y="4389088"/>
            <a:ext cx="1929581" cy="45727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4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1073075" y="23655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23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23"/>
          <p:cNvSpPr txBox="1">
            <a:spLocks noGrp="1"/>
          </p:cNvSpPr>
          <p:nvPr>
            <p:ph type="subTitle" idx="2"/>
          </p:nvPr>
        </p:nvSpPr>
        <p:spPr>
          <a:xfrm>
            <a:off x="3621000" y="30513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1" name="Google Shape;141;p23"/>
          <p:cNvSpPr txBox="1">
            <a:spLocks noGrp="1"/>
          </p:cNvSpPr>
          <p:nvPr>
            <p:ph type="subTitle" idx="3"/>
          </p:nvPr>
        </p:nvSpPr>
        <p:spPr>
          <a:xfrm>
            <a:off x="6168925" y="2365588"/>
            <a:ext cx="1902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2" name="Google Shape;142;p23"/>
          <p:cNvSpPr txBox="1">
            <a:spLocks noGrp="1"/>
          </p:cNvSpPr>
          <p:nvPr>
            <p:ph type="subTitle" idx="4"/>
          </p:nvPr>
        </p:nvSpPr>
        <p:spPr>
          <a:xfrm>
            <a:off x="1073075" y="2664798"/>
            <a:ext cx="19020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3" name="Google Shape;143;p23"/>
          <p:cNvSpPr txBox="1">
            <a:spLocks noGrp="1"/>
          </p:cNvSpPr>
          <p:nvPr>
            <p:ph type="subTitle" idx="5"/>
          </p:nvPr>
        </p:nvSpPr>
        <p:spPr>
          <a:xfrm>
            <a:off x="3621000" y="3350561"/>
            <a:ext cx="190200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23"/>
          <p:cNvSpPr txBox="1">
            <a:spLocks noGrp="1"/>
          </p:cNvSpPr>
          <p:nvPr>
            <p:ph type="subTitle" idx="6"/>
          </p:nvPr>
        </p:nvSpPr>
        <p:spPr>
          <a:xfrm>
            <a:off x="6168925" y="2664798"/>
            <a:ext cx="190200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200"/>
              <a:buNone/>
              <a:defRPr sz="22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23"/>
          <p:cNvSpPr/>
          <p:nvPr/>
        </p:nvSpPr>
        <p:spPr>
          <a:xfrm flipH="1">
            <a:off x="-566669" y="4313825"/>
            <a:ext cx="2762236" cy="607804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3"/>
          <p:cNvSpPr/>
          <p:nvPr/>
        </p:nvSpPr>
        <p:spPr>
          <a:xfrm>
            <a:off x="7049656" y="4313825"/>
            <a:ext cx="2762236" cy="607804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3"/>
          <p:cNvSpPr/>
          <p:nvPr/>
        </p:nvSpPr>
        <p:spPr>
          <a:xfrm flipH="1">
            <a:off x="7761244" y="4252027"/>
            <a:ext cx="1543267" cy="3656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3"/>
          <p:cNvSpPr/>
          <p:nvPr/>
        </p:nvSpPr>
        <p:spPr>
          <a:xfrm flipH="1">
            <a:off x="-470859" y="3673800"/>
            <a:ext cx="1184099" cy="2806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13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8" name="Google Shape;168;p25"/>
          <p:cNvSpPr txBox="1">
            <a:spLocks noGrp="1"/>
          </p:cNvSpPr>
          <p:nvPr>
            <p:ph type="subTitle" idx="1"/>
          </p:nvPr>
        </p:nvSpPr>
        <p:spPr>
          <a:xfrm>
            <a:off x="1301651" y="1693170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5"/>
          <p:cNvSpPr txBox="1">
            <a:spLocks noGrp="1"/>
          </p:cNvSpPr>
          <p:nvPr>
            <p:ph type="subTitle" idx="2"/>
          </p:nvPr>
        </p:nvSpPr>
        <p:spPr>
          <a:xfrm>
            <a:off x="1301651" y="201388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5"/>
          <p:cNvSpPr txBox="1">
            <a:spLocks noGrp="1"/>
          </p:cNvSpPr>
          <p:nvPr>
            <p:ph type="subTitle" idx="3"/>
          </p:nvPr>
        </p:nvSpPr>
        <p:spPr>
          <a:xfrm>
            <a:off x="6384739" y="1693170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1" name="Google Shape;171;p25"/>
          <p:cNvSpPr txBox="1">
            <a:spLocks noGrp="1"/>
          </p:cNvSpPr>
          <p:nvPr>
            <p:ph type="subTitle" idx="4"/>
          </p:nvPr>
        </p:nvSpPr>
        <p:spPr>
          <a:xfrm>
            <a:off x="6384739" y="201388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5"/>
          <p:cNvSpPr txBox="1">
            <a:spLocks noGrp="1"/>
          </p:cNvSpPr>
          <p:nvPr>
            <p:ph type="subTitle" idx="5"/>
          </p:nvPr>
        </p:nvSpPr>
        <p:spPr>
          <a:xfrm>
            <a:off x="1301369" y="337844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25"/>
          <p:cNvSpPr txBox="1">
            <a:spLocks noGrp="1"/>
          </p:cNvSpPr>
          <p:nvPr>
            <p:ph type="subTitle" idx="6"/>
          </p:nvPr>
        </p:nvSpPr>
        <p:spPr>
          <a:xfrm>
            <a:off x="1301369" y="369797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4" name="Google Shape;174;p25"/>
          <p:cNvSpPr txBox="1">
            <a:spLocks noGrp="1"/>
          </p:cNvSpPr>
          <p:nvPr>
            <p:ph type="subTitle" idx="7"/>
          </p:nvPr>
        </p:nvSpPr>
        <p:spPr>
          <a:xfrm>
            <a:off x="6384739" y="337844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25"/>
          <p:cNvSpPr txBox="1">
            <a:spLocks noGrp="1"/>
          </p:cNvSpPr>
          <p:nvPr>
            <p:ph type="subTitle" idx="8"/>
          </p:nvPr>
        </p:nvSpPr>
        <p:spPr>
          <a:xfrm>
            <a:off x="6384739" y="3699153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8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6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78" name="Google Shape;178;p26"/>
          <p:cNvSpPr txBox="1">
            <a:spLocks noGrp="1"/>
          </p:cNvSpPr>
          <p:nvPr>
            <p:ph type="subTitle" idx="1"/>
          </p:nvPr>
        </p:nvSpPr>
        <p:spPr>
          <a:xfrm>
            <a:off x="712763" y="199790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6"/>
          <p:cNvSpPr txBox="1">
            <a:spLocks noGrp="1"/>
          </p:cNvSpPr>
          <p:nvPr>
            <p:ph type="subTitle" idx="2"/>
          </p:nvPr>
        </p:nvSpPr>
        <p:spPr>
          <a:xfrm>
            <a:off x="712763" y="231860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26"/>
          <p:cNvSpPr txBox="1">
            <a:spLocks noGrp="1"/>
          </p:cNvSpPr>
          <p:nvPr>
            <p:ph type="subTitle" idx="3"/>
          </p:nvPr>
        </p:nvSpPr>
        <p:spPr>
          <a:xfrm>
            <a:off x="3547693" y="1993495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1" name="Google Shape;181;p26"/>
          <p:cNvSpPr txBox="1">
            <a:spLocks noGrp="1"/>
          </p:cNvSpPr>
          <p:nvPr>
            <p:ph type="subTitle" idx="4"/>
          </p:nvPr>
        </p:nvSpPr>
        <p:spPr>
          <a:xfrm>
            <a:off x="3547693" y="2314195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subTitle" idx="5"/>
          </p:nvPr>
        </p:nvSpPr>
        <p:spPr>
          <a:xfrm>
            <a:off x="6382624" y="1997908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3" name="Google Shape;183;p26"/>
          <p:cNvSpPr txBox="1">
            <a:spLocks noGrp="1"/>
          </p:cNvSpPr>
          <p:nvPr>
            <p:ph type="subTitle" idx="6"/>
          </p:nvPr>
        </p:nvSpPr>
        <p:spPr>
          <a:xfrm>
            <a:off x="6382624" y="2318608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4" name="Google Shape;184;p26"/>
          <p:cNvSpPr txBox="1">
            <a:spLocks noGrp="1"/>
          </p:cNvSpPr>
          <p:nvPr>
            <p:ph type="subTitle" idx="7"/>
          </p:nvPr>
        </p:nvSpPr>
        <p:spPr>
          <a:xfrm>
            <a:off x="712763" y="3745361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5" name="Google Shape;185;p26"/>
          <p:cNvSpPr txBox="1">
            <a:spLocks noGrp="1"/>
          </p:cNvSpPr>
          <p:nvPr>
            <p:ph type="subTitle" idx="8"/>
          </p:nvPr>
        </p:nvSpPr>
        <p:spPr>
          <a:xfrm>
            <a:off x="712763" y="4066061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6"/>
          <p:cNvSpPr txBox="1">
            <a:spLocks noGrp="1"/>
          </p:cNvSpPr>
          <p:nvPr>
            <p:ph type="subTitle" idx="9"/>
          </p:nvPr>
        </p:nvSpPr>
        <p:spPr>
          <a:xfrm>
            <a:off x="3547693" y="3747733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7" name="Google Shape;187;p26"/>
          <p:cNvSpPr txBox="1">
            <a:spLocks noGrp="1"/>
          </p:cNvSpPr>
          <p:nvPr>
            <p:ph type="subTitle" idx="13"/>
          </p:nvPr>
        </p:nvSpPr>
        <p:spPr>
          <a:xfrm>
            <a:off x="3547693" y="4068433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6"/>
          <p:cNvSpPr txBox="1">
            <a:spLocks noGrp="1"/>
          </p:cNvSpPr>
          <p:nvPr>
            <p:ph type="subTitle" idx="14"/>
          </p:nvPr>
        </p:nvSpPr>
        <p:spPr>
          <a:xfrm>
            <a:off x="6382624" y="3745361"/>
            <a:ext cx="2046000" cy="36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9" name="Google Shape;189;p26"/>
          <p:cNvSpPr txBox="1">
            <a:spLocks noGrp="1"/>
          </p:cNvSpPr>
          <p:nvPr>
            <p:ph type="subTitle" idx="15"/>
          </p:nvPr>
        </p:nvSpPr>
        <p:spPr>
          <a:xfrm>
            <a:off x="6382624" y="4066061"/>
            <a:ext cx="2046000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26"/>
          <p:cNvSpPr/>
          <p:nvPr/>
        </p:nvSpPr>
        <p:spPr>
          <a:xfrm rot="-5400000" flipH="1">
            <a:off x="7346043" y="4830306"/>
            <a:ext cx="2776036" cy="61087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lt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6"/>
          <p:cNvSpPr/>
          <p:nvPr/>
        </p:nvSpPr>
        <p:spPr>
          <a:xfrm rot="5400000" flipH="1">
            <a:off x="-980207" y="570894"/>
            <a:ext cx="2776036" cy="61087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6"/>
          <p:cNvSpPr/>
          <p:nvPr/>
        </p:nvSpPr>
        <p:spPr>
          <a:xfrm flipH="1">
            <a:off x="110142" y="4650050"/>
            <a:ext cx="1129884" cy="267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6"/>
          <p:cNvSpPr/>
          <p:nvPr/>
        </p:nvSpPr>
        <p:spPr>
          <a:xfrm flipH="1">
            <a:off x="8472942" y="1115500"/>
            <a:ext cx="1129884" cy="26779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20_1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oogle Shape;227;p30"/>
          <p:cNvGrpSpPr/>
          <p:nvPr/>
        </p:nvGrpSpPr>
        <p:grpSpPr>
          <a:xfrm rot="-5400000" flipH="1">
            <a:off x="579397" y="2178120"/>
            <a:ext cx="1879068" cy="4052440"/>
            <a:chOff x="7681603" y="-387311"/>
            <a:chExt cx="1692396" cy="3649861"/>
          </a:xfrm>
        </p:grpSpPr>
        <p:sp>
          <p:nvSpPr>
            <p:cNvPr id="228" name="Google Shape;228;p3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3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0" name="Google Shape;230;p30"/>
          <p:cNvGrpSpPr/>
          <p:nvPr/>
        </p:nvGrpSpPr>
        <p:grpSpPr>
          <a:xfrm rot="5400000" flipH="1">
            <a:off x="6985740" y="-978723"/>
            <a:ext cx="1692396" cy="3649861"/>
            <a:chOff x="7681603" y="-387311"/>
            <a:chExt cx="1692396" cy="3649861"/>
          </a:xfrm>
        </p:grpSpPr>
        <p:sp>
          <p:nvSpPr>
            <p:cNvPr id="231" name="Google Shape;231;p3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3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3" name="Google Shape;233;p30"/>
          <p:cNvSpPr txBox="1">
            <a:spLocks noGrp="1"/>
          </p:cNvSpPr>
          <p:nvPr>
            <p:ph type="title"/>
          </p:nvPr>
        </p:nvSpPr>
        <p:spPr>
          <a:xfrm>
            <a:off x="1425575" y="3551717"/>
            <a:ext cx="6292800" cy="100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34" name="Google Shape;234;p30"/>
          <p:cNvSpPr txBox="1">
            <a:spLocks noGrp="1"/>
          </p:cNvSpPr>
          <p:nvPr>
            <p:ph type="subTitle" idx="1"/>
          </p:nvPr>
        </p:nvSpPr>
        <p:spPr>
          <a:xfrm>
            <a:off x="712175" y="1241950"/>
            <a:ext cx="2983500" cy="114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5"/>
          <p:cNvSpPr/>
          <p:nvPr/>
        </p:nvSpPr>
        <p:spPr>
          <a:xfrm>
            <a:off x="-385204" y="3667150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35"/>
          <p:cNvSpPr/>
          <p:nvPr/>
        </p:nvSpPr>
        <p:spPr>
          <a:xfrm rot="5400000">
            <a:off x="-595110" y="4542839"/>
            <a:ext cx="3217346" cy="70792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35"/>
          <p:cNvSpPr/>
          <p:nvPr/>
        </p:nvSpPr>
        <p:spPr>
          <a:xfrm>
            <a:off x="6500221" y="136300"/>
            <a:ext cx="1701325" cy="4032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35"/>
          <p:cNvSpPr/>
          <p:nvPr/>
        </p:nvSpPr>
        <p:spPr>
          <a:xfrm rot="-5400000">
            <a:off x="6521765" y="-107261"/>
            <a:ext cx="3217346" cy="70792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35"/>
          <p:cNvSpPr/>
          <p:nvPr/>
        </p:nvSpPr>
        <p:spPr>
          <a:xfrm>
            <a:off x="8059749" y="1726976"/>
            <a:ext cx="1166512" cy="27645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8" name="Google Shape;258;p35"/>
          <p:cNvSpPr/>
          <p:nvPr/>
        </p:nvSpPr>
        <p:spPr>
          <a:xfrm>
            <a:off x="822949" y="4545426"/>
            <a:ext cx="1166512" cy="27645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2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0" name="Google Shape;260;p36"/>
          <p:cNvGrpSpPr/>
          <p:nvPr/>
        </p:nvGrpSpPr>
        <p:grpSpPr>
          <a:xfrm rot="5400000">
            <a:off x="6861422" y="2782455"/>
            <a:ext cx="1664472" cy="3380501"/>
            <a:chOff x="7681603" y="-387311"/>
            <a:chExt cx="1692396" cy="3649861"/>
          </a:xfrm>
        </p:grpSpPr>
        <p:sp>
          <p:nvSpPr>
            <p:cNvPr id="261" name="Google Shape;261;p3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3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63" name="Google Shape;263;p36"/>
          <p:cNvSpPr/>
          <p:nvPr/>
        </p:nvSpPr>
        <p:spPr>
          <a:xfrm>
            <a:off x="6684475" y="3466475"/>
            <a:ext cx="948503" cy="2247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6"/>
          <p:cNvSpPr/>
          <p:nvPr/>
        </p:nvSpPr>
        <p:spPr>
          <a:xfrm>
            <a:off x="8143314" y="2494103"/>
            <a:ext cx="1128125" cy="26734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6"/>
          <p:cNvSpPr/>
          <p:nvPr/>
        </p:nvSpPr>
        <p:spPr>
          <a:xfrm>
            <a:off x="8080306" y="2581135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6"/>
          <p:cNvSpPr/>
          <p:nvPr/>
        </p:nvSpPr>
        <p:spPr>
          <a:xfrm flipH="1">
            <a:off x="7670468" y="3084434"/>
            <a:ext cx="409837" cy="91407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67" name="Google Shape;267;p36"/>
          <p:cNvGrpSpPr/>
          <p:nvPr/>
        </p:nvGrpSpPr>
        <p:grpSpPr>
          <a:xfrm rot="-5400000" flipH="1">
            <a:off x="491847" y="2869480"/>
            <a:ext cx="1664472" cy="3380501"/>
            <a:chOff x="7681603" y="-387311"/>
            <a:chExt cx="1692396" cy="3649861"/>
          </a:xfrm>
        </p:grpSpPr>
        <p:sp>
          <p:nvSpPr>
            <p:cNvPr id="268" name="Google Shape;268;p36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36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70" name="Google Shape;270;p36"/>
          <p:cNvSpPr/>
          <p:nvPr/>
        </p:nvSpPr>
        <p:spPr>
          <a:xfrm flipH="1">
            <a:off x="112688" y="2393725"/>
            <a:ext cx="948503" cy="22477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6"/>
          <p:cNvSpPr/>
          <p:nvPr/>
        </p:nvSpPr>
        <p:spPr>
          <a:xfrm flipH="1">
            <a:off x="2002394" y="4447901"/>
            <a:ext cx="1433230" cy="33964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36"/>
          <p:cNvSpPr/>
          <p:nvPr/>
        </p:nvSpPr>
        <p:spPr>
          <a:xfrm flipH="1">
            <a:off x="236481" y="2668160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6"/>
          <p:cNvSpPr/>
          <p:nvPr/>
        </p:nvSpPr>
        <p:spPr>
          <a:xfrm>
            <a:off x="937436" y="3171459"/>
            <a:ext cx="409837" cy="91407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2868050" y="1517694"/>
            <a:ext cx="5564700" cy="91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59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title" idx="2" hasCustomPrompt="1"/>
          </p:nvPr>
        </p:nvSpPr>
        <p:spPr>
          <a:xfrm>
            <a:off x="7236246" y="539499"/>
            <a:ext cx="1196400" cy="74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200"/>
              <a:buNone/>
              <a:defRPr sz="6500">
                <a:solidFill>
                  <a:schemeClr val="dk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>
            <a:spLocks noGrp="1"/>
          </p:cNvSpPr>
          <p:nvPr>
            <p:ph type="subTitle" idx="1"/>
          </p:nvPr>
        </p:nvSpPr>
        <p:spPr>
          <a:xfrm>
            <a:off x="4004046" y="2837213"/>
            <a:ext cx="4183800" cy="3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1600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ubTitle" idx="1"/>
          </p:nvPr>
        </p:nvSpPr>
        <p:spPr>
          <a:xfrm>
            <a:off x="1322627" y="179365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1322630" y="2161651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ubTitle" idx="3"/>
          </p:nvPr>
        </p:nvSpPr>
        <p:spPr>
          <a:xfrm>
            <a:off x="5624046" y="308904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100" b="1" i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None/>
              <a:defRPr sz="22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4"/>
          </p:nvPr>
        </p:nvSpPr>
        <p:spPr>
          <a:xfrm>
            <a:off x="5624046" y="3457040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 i="0"/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13225" y="566047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13100" y="2224475"/>
            <a:ext cx="3858900" cy="192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i="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/>
          <p:nvPr/>
        </p:nvSpPr>
        <p:spPr>
          <a:xfrm rot="5400000">
            <a:off x="-1187550" y="3012084"/>
            <a:ext cx="3801558" cy="836538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/>
          <p:nvPr/>
        </p:nvSpPr>
        <p:spPr>
          <a:xfrm flipH="1">
            <a:off x="8222219" y="1996912"/>
            <a:ext cx="1402567" cy="332393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 flipH="1">
            <a:off x="1889577" y="1412188"/>
            <a:ext cx="6541200" cy="229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200"/>
              <a:buFont typeface="Merriweather"/>
              <a:buNone/>
              <a:defRPr sz="8000" b="1"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1684950" y="539500"/>
            <a:ext cx="5774100" cy="174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sz="1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 Medium"/>
                <a:ea typeface="Nunito Medium"/>
                <a:cs typeface="Nunito Medium"/>
                <a:sym typeface="Nunito Medium"/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1684950" y="2376550"/>
            <a:ext cx="5774100" cy="45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9"/>
          <p:cNvSpPr/>
          <p:nvPr/>
        </p:nvSpPr>
        <p:spPr>
          <a:xfrm flipH="1">
            <a:off x="-560598" y="1012987"/>
            <a:ext cx="1746824" cy="413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/>
          <p:nvPr/>
        </p:nvSpPr>
        <p:spPr>
          <a:xfrm rot="-5400000">
            <a:off x="6975937" y="1011490"/>
            <a:ext cx="2884572" cy="63469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9"/>
          <p:cNvSpPr/>
          <p:nvPr/>
        </p:nvSpPr>
        <p:spPr>
          <a:xfrm rot="5400000" flipH="1">
            <a:off x="-716513" y="1011490"/>
            <a:ext cx="2884572" cy="63469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/>
          <p:nvPr/>
        </p:nvSpPr>
        <p:spPr>
          <a:xfrm flipH="1">
            <a:off x="8100874" y="338550"/>
            <a:ext cx="848101" cy="200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title"/>
          </p:nvPr>
        </p:nvSpPr>
        <p:spPr>
          <a:xfrm>
            <a:off x="3155475" y="3549125"/>
            <a:ext cx="5275200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52" name="Google Shape;52;p10"/>
          <p:cNvGrpSpPr/>
          <p:nvPr/>
        </p:nvGrpSpPr>
        <p:grpSpPr>
          <a:xfrm rot="5400000" flipH="1">
            <a:off x="7339454" y="-1078154"/>
            <a:ext cx="1389119" cy="3400940"/>
            <a:chOff x="7681603" y="-387311"/>
            <a:chExt cx="1692396" cy="3649861"/>
          </a:xfrm>
        </p:grpSpPr>
        <p:sp>
          <p:nvSpPr>
            <p:cNvPr id="53" name="Google Shape;53;p1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" name="Google Shape;55;p10"/>
          <p:cNvGrpSpPr/>
          <p:nvPr/>
        </p:nvGrpSpPr>
        <p:grpSpPr>
          <a:xfrm rot="-5400000" flipH="1">
            <a:off x="136329" y="3269688"/>
            <a:ext cx="1086011" cy="2659288"/>
            <a:chOff x="7681603" y="-387311"/>
            <a:chExt cx="1692396" cy="3649861"/>
          </a:xfrm>
        </p:grpSpPr>
        <p:sp>
          <p:nvSpPr>
            <p:cNvPr id="56" name="Google Shape;56;p10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0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 hasCustomPrompt="1"/>
          </p:nvPr>
        </p:nvSpPr>
        <p:spPr>
          <a:xfrm>
            <a:off x="911100" y="1889525"/>
            <a:ext cx="7321800" cy="9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2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 flipH="1">
            <a:off x="909900" y="3024177"/>
            <a:ext cx="7324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600" i="0">
                <a:solidFill>
                  <a:schemeClr val="lt1"/>
                </a:solidFill>
              </a:defRPr>
            </a:lvl1pPr>
            <a:lvl2pPr marL="914400" lvl="1" indent="-3175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 i="0">
                <a:solidFill>
                  <a:schemeClr val="lt1"/>
                </a:solidFill>
              </a:defRPr>
            </a:lvl2pPr>
            <a:lvl3pPr marL="1371600" lvl="2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5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/>
              <a:buNone/>
              <a:defRPr sz="3200" b="1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  <a:defRPr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60" r:id="rId10"/>
    <p:sldLayoutId id="2147483665" r:id="rId11"/>
    <p:sldLayoutId id="2147483667" r:id="rId12"/>
    <p:sldLayoutId id="2147483669" r:id="rId13"/>
    <p:sldLayoutId id="2147483671" r:id="rId14"/>
    <p:sldLayoutId id="2147483672" r:id="rId15"/>
    <p:sldLayoutId id="2147483676" r:id="rId16"/>
    <p:sldLayoutId id="2147483681" r:id="rId17"/>
    <p:sldLayoutId id="2147483682" r:id="rId1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pos="5311">
          <p15:clr>
            <a:srgbClr val="EA4335"/>
          </p15:clr>
        </p15:guide>
        <p15:guide id="3" orient="horz" pos="340">
          <p15:clr>
            <a:srgbClr val="EA4335"/>
          </p15:clr>
        </p15:guide>
        <p15:guide id="4" orient="horz" pos="290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40"/>
          <p:cNvGrpSpPr/>
          <p:nvPr/>
        </p:nvGrpSpPr>
        <p:grpSpPr>
          <a:xfrm>
            <a:off x="-582025" y="-217309"/>
            <a:ext cx="4596223" cy="2142865"/>
            <a:chOff x="-582025" y="-217309"/>
            <a:chExt cx="4596223" cy="2142865"/>
          </a:xfrm>
        </p:grpSpPr>
        <p:sp>
          <p:nvSpPr>
            <p:cNvPr id="285" name="Google Shape;285;p40"/>
            <p:cNvSpPr/>
            <p:nvPr/>
          </p:nvSpPr>
          <p:spPr>
            <a:xfrm rot="10800000">
              <a:off x="-582025" y="-204938"/>
              <a:ext cx="4596223" cy="2130494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40"/>
            <p:cNvSpPr/>
            <p:nvPr/>
          </p:nvSpPr>
          <p:spPr>
            <a:xfrm rot="10800000">
              <a:off x="-430480" y="-217309"/>
              <a:ext cx="4016710" cy="1777647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8" name="Google Shape;288;p40"/>
          <p:cNvSpPr/>
          <p:nvPr/>
        </p:nvSpPr>
        <p:spPr>
          <a:xfrm>
            <a:off x="2480100" y="2760938"/>
            <a:ext cx="4183800" cy="457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40"/>
          <p:cNvSpPr txBox="1">
            <a:spLocks noGrp="1"/>
          </p:cNvSpPr>
          <p:nvPr>
            <p:ph type="subTitle" idx="1"/>
          </p:nvPr>
        </p:nvSpPr>
        <p:spPr>
          <a:xfrm>
            <a:off x="2480100" y="2759713"/>
            <a:ext cx="4183800" cy="2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solidFill>
                  <a:schemeClr val="accent6"/>
                </a:solidFill>
              </a:rPr>
              <a:t>B</a:t>
            </a:r>
            <a:r>
              <a:rPr lang="en" dirty="0">
                <a:solidFill>
                  <a:schemeClr val="accent6"/>
                </a:solidFill>
              </a:rPr>
              <a:t>y Team : GatewayTimeout</a:t>
            </a:r>
            <a:endParaRPr sz="1700" dirty="0">
              <a:solidFill>
                <a:schemeClr val="accent6"/>
              </a:solidFill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6500145" y="867444"/>
            <a:ext cx="243" cy="122"/>
          </a:xfrm>
          <a:custGeom>
            <a:avLst/>
            <a:gdLst/>
            <a:ahLst/>
            <a:cxnLst/>
            <a:rect l="l" t="t" r="r" b="b"/>
            <a:pathLst>
              <a:path w="2" h="1" extrusionOk="0">
                <a:moveTo>
                  <a:pt x="1" y="0"/>
                </a:moveTo>
                <a:cubicBezTo>
                  <a:pt x="0" y="0"/>
                  <a:pt x="0" y="0"/>
                  <a:pt x="0" y="1"/>
                </a:cubicBezTo>
                <a:lnTo>
                  <a:pt x="2" y="1"/>
                </a:lnTo>
                <a:cubicBezTo>
                  <a:pt x="2" y="1"/>
                  <a:pt x="1" y="0"/>
                  <a:pt x="1" y="0"/>
                </a:cubicBezTo>
                <a:close/>
              </a:path>
            </a:pathLst>
          </a:custGeom>
          <a:solidFill>
            <a:srgbClr val="E4EE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40"/>
          <p:cNvSpPr/>
          <p:nvPr/>
        </p:nvSpPr>
        <p:spPr>
          <a:xfrm>
            <a:off x="6500145" y="863673"/>
            <a:ext cx="6933" cy="3892"/>
          </a:xfrm>
          <a:custGeom>
            <a:avLst/>
            <a:gdLst/>
            <a:ahLst/>
            <a:cxnLst/>
            <a:rect l="l" t="t" r="r" b="b"/>
            <a:pathLst>
              <a:path w="57" h="32" extrusionOk="0">
                <a:moveTo>
                  <a:pt x="57" y="1"/>
                </a:moveTo>
                <a:lnTo>
                  <a:pt x="57" y="1"/>
                </a:lnTo>
                <a:cubicBezTo>
                  <a:pt x="38" y="15"/>
                  <a:pt x="20" y="28"/>
                  <a:pt x="0" y="32"/>
                </a:cubicBezTo>
                <a:lnTo>
                  <a:pt x="2" y="32"/>
                </a:lnTo>
                <a:cubicBezTo>
                  <a:pt x="4" y="31"/>
                  <a:pt x="6" y="31"/>
                  <a:pt x="9" y="31"/>
                </a:cubicBezTo>
                <a:cubicBezTo>
                  <a:pt x="11" y="31"/>
                  <a:pt x="14" y="31"/>
                  <a:pt x="16" y="30"/>
                </a:cubicBezTo>
                <a:cubicBezTo>
                  <a:pt x="30" y="25"/>
                  <a:pt x="44" y="11"/>
                  <a:pt x="5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40"/>
          <p:cNvSpPr/>
          <p:nvPr/>
        </p:nvSpPr>
        <p:spPr>
          <a:xfrm>
            <a:off x="6510363" y="846765"/>
            <a:ext cx="9366" cy="14718"/>
          </a:xfrm>
          <a:custGeom>
            <a:avLst/>
            <a:gdLst/>
            <a:ahLst/>
            <a:cxnLst/>
            <a:rect l="l" t="t" r="r" b="b"/>
            <a:pathLst>
              <a:path w="77" h="121" extrusionOk="0">
                <a:moveTo>
                  <a:pt x="77" y="1"/>
                </a:moveTo>
                <a:cubicBezTo>
                  <a:pt x="53" y="53"/>
                  <a:pt x="27" y="92"/>
                  <a:pt x="1" y="120"/>
                </a:cubicBezTo>
                <a:cubicBezTo>
                  <a:pt x="27" y="92"/>
                  <a:pt x="53" y="53"/>
                  <a:pt x="77" y="1"/>
                </a:cubicBezTo>
                <a:close/>
              </a:path>
            </a:pathLst>
          </a:custGeom>
          <a:solidFill>
            <a:srgbClr val="0075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4" name="Google Shape;294;p40"/>
          <p:cNvSpPr/>
          <p:nvPr/>
        </p:nvSpPr>
        <p:spPr>
          <a:xfrm>
            <a:off x="7749975" y="1220613"/>
            <a:ext cx="1433613" cy="33973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5" name="Google Shape;295;p40"/>
          <p:cNvSpPr/>
          <p:nvPr/>
        </p:nvSpPr>
        <p:spPr>
          <a:xfrm flipH="1">
            <a:off x="1987044" y="3451679"/>
            <a:ext cx="1433668" cy="339744"/>
          </a:xfrm>
          <a:custGeom>
            <a:avLst/>
            <a:gdLst/>
            <a:ahLst/>
            <a:cxnLst/>
            <a:rect l="l" t="t" r="r" b="b"/>
            <a:pathLst>
              <a:path w="27194" h="6444" extrusionOk="0">
                <a:moveTo>
                  <a:pt x="14158" y="1"/>
                </a:moveTo>
                <a:cubicBezTo>
                  <a:pt x="12412" y="1"/>
                  <a:pt x="10904" y="5406"/>
                  <a:pt x="10904" y="5406"/>
                </a:cubicBezTo>
                <a:cubicBezTo>
                  <a:pt x="10904" y="5406"/>
                  <a:pt x="11216" y="3320"/>
                  <a:pt x="9660" y="3222"/>
                </a:cubicBezTo>
                <a:cubicBezTo>
                  <a:pt x="9625" y="3220"/>
                  <a:pt x="9591" y="3219"/>
                  <a:pt x="9557" y="3219"/>
                </a:cubicBezTo>
                <a:cubicBezTo>
                  <a:pt x="8053" y="3219"/>
                  <a:pt x="6963" y="5303"/>
                  <a:pt x="6963" y="5303"/>
                </a:cubicBezTo>
                <a:lnTo>
                  <a:pt x="0" y="6444"/>
                </a:lnTo>
                <a:lnTo>
                  <a:pt x="27194" y="6444"/>
                </a:lnTo>
                <a:cubicBezTo>
                  <a:pt x="27194" y="6444"/>
                  <a:pt x="20553" y="6029"/>
                  <a:pt x="20139" y="5406"/>
                </a:cubicBezTo>
                <a:cubicBezTo>
                  <a:pt x="19724" y="4784"/>
                  <a:pt x="19030" y="2294"/>
                  <a:pt x="17353" y="2086"/>
                </a:cubicBezTo>
                <a:cubicBezTo>
                  <a:pt x="17284" y="2077"/>
                  <a:pt x="17216" y="2073"/>
                  <a:pt x="17151" y="2073"/>
                </a:cubicBezTo>
                <a:cubicBezTo>
                  <a:pt x="16230" y="2073"/>
                  <a:pt x="15692" y="2882"/>
                  <a:pt x="15412" y="3517"/>
                </a:cubicBezTo>
                <a:lnTo>
                  <a:pt x="15412" y="3517"/>
                </a:lnTo>
                <a:cubicBezTo>
                  <a:pt x="15684" y="2529"/>
                  <a:pt x="15916" y="830"/>
                  <a:pt x="14591" y="115"/>
                </a:cubicBezTo>
                <a:cubicBezTo>
                  <a:pt x="14446" y="37"/>
                  <a:pt x="14301" y="1"/>
                  <a:pt x="14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40"/>
          <p:cNvSpPr/>
          <p:nvPr/>
        </p:nvSpPr>
        <p:spPr>
          <a:xfrm rot="5400000" flipH="1">
            <a:off x="-1174430" y="1363969"/>
            <a:ext cx="4650477" cy="1023285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40"/>
          <p:cNvSpPr/>
          <p:nvPr/>
        </p:nvSpPr>
        <p:spPr>
          <a:xfrm flipH="1">
            <a:off x="2255737" y="40649"/>
            <a:ext cx="1250788" cy="296408"/>
          </a:xfrm>
          <a:custGeom>
            <a:avLst/>
            <a:gdLst/>
            <a:ahLst/>
            <a:cxnLst/>
            <a:rect l="l" t="t" r="r" b="b"/>
            <a:pathLst>
              <a:path w="27194" h="6444" extrusionOk="0">
                <a:moveTo>
                  <a:pt x="14158" y="1"/>
                </a:moveTo>
                <a:cubicBezTo>
                  <a:pt x="12412" y="1"/>
                  <a:pt x="10904" y="5406"/>
                  <a:pt x="10904" y="5406"/>
                </a:cubicBezTo>
                <a:cubicBezTo>
                  <a:pt x="10904" y="5406"/>
                  <a:pt x="11216" y="3320"/>
                  <a:pt x="9660" y="3222"/>
                </a:cubicBezTo>
                <a:cubicBezTo>
                  <a:pt x="9625" y="3220"/>
                  <a:pt x="9591" y="3219"/>
                  <a:pt x="9557" y="3219"/>
                </a:cubicBezTo>
                <a:cubicBezTo>
                  <a:pt x="8053" y="3219"/>
                  <a:pt x="6963" y="5303"/>
                  <a:pt x="6963" y="5303"/>
                </a:cubicBezTo>
                <a:lnTo>
                  <a:pt x="0" y="6444"/>
                </a:lnTo>
                <a:lnTo>
                  <a:pt x="27194" y="6444"/>
                </a:lnTo>
                <a:cubicBezTo>
                  <a:pt x="27194" y="6444"/>
                  <a:pt x="20553" y="6029"/>
                  <a:pt x="20139" y="5406"/>
                </a:cubicBezTo>
                <a:cubicBezTo>
                  <a:pt x="19724" y="4784"/>
                  <a:pt x="19030" y="2294"/>
                  <a:pt x="17353" y="2086"/>
                </a:cubicBezTo>
                <a:cubicBezTo>
                  <a:pt x="17284" y="2077"/>
                  <a:pt x="17216" y="2073"/>
                  <a:pt x="17151" y="2073"/>
                </a:cubicBezTo>
                <a:cubicBezTo>
                  <a:pt x="16230" y="2073"/>
                  <a:pt x="15692" y="2882"/>
                  <a:pt x="15412" y="3517"/>
                </a:cubicBezTo>
                <a:lnTo>
                  <a:pt x="15412" y="3517"/>
                </a:lnTo>
                <a:cubicBezTo>
                  <a:pt x="15684" y="2529"/>
                  <a:pt x="15916" y="830"/>
                  <a:pt x="14591" y="115"/>
                </a:cubicBezTo>
                <a:cubicBezTo>
                  <a:pt x="14446" y="37"/>
                  <a:pt x="14301" y="1"/>
                  <a:pt x="1415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8" name="Google Shape;298;p40"/>
          <p:cNvGrpSpPr/>
          <p:nvPr/>
        </p:nvGrpSpPr>
        <p:grpSpPr>
          <a:xfrm>
            <a:off x="3601778" y="2646022"/>
            <a:ext cx="5802645" cy="2629472"/>
            <a:chOff x="3601778" y="2646022"/>
            <a:chExt cx="5802645" cy="2629472"/>
          </a:xfrm>
        </p:grpSpPr>
        <p:sp>
          <p:nvSpPr>
            <p:cNvPr id="299" name="Google Shape;299;p40"/>
            <p:cNvSpPr/>
            <p:nvPr/>
          </p:nvSpPr>
          <p:spPr>
            <a:xfrm>
              <a:off x="4808200" y="3145000"/>
              <a:ext cx="4596223" cy="2130494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40"/>
            <p:cNvSpPr/>
            <p:nvPr/>
          </p:nvSpPr>
          <p:spPr>
            <a:xfrm>
              <a:off x="5227742" y="3389493"/>
              <a:ext cx="4016710" cy="1777647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40"/>
            <p:cNvSpPr/>
            <p:nvPr/>
          </p:nvSpPr>
          <p:spPr>
            <a:xfrm flipH="1">
              <a:off x="7781086" y="3145011"/>
              <a:ext cx="359112" cy="457202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2" name="Google Shape;302;p40"/>
            <p:cNvGrpSpPr/>
            <p:nvPr/>
          </p:nvGrpSpPr>
          <p:grpSpPr>
            <a:xfrm>
              <a:off x="3601778" y="2646022"/>
              <a:ext cx="5360615" cy="2242771"/>
              <a:chOff x="3142804" y="2498247"/>
              <a:chExt cx="5895321" cy="2466481"/>
            </a:xfrm>
          </p:grpSpPr>
          <p:sp>
            <p:nvSpPr>
              <p:cNvPr id="303" name="Google Shape;303;p40"/>
              <p:cNvSpPr/>
              <p:nvPr/>
            </p:nvSpPr>
            <p:spPr>
              <a:xfrm>
                <a:off x="8397025" y="3389500"/>
                <a:ext cx="457200" cy="4572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04" name="Google Shape;304;p40"/>
              <p:cNvGrpSpPr/>
              <p:nvPr/>
            </p:nvGrpSpPr>
            <p:grpSpPr>
              <a:xfrm flipH="1">
                <a:off x="3142804" y="2498247"/>
                <a:ext cx="5895321" cy="2466481"/>
                <a:chOff x="2" y="-59054"/>
                <a:chExt cx="9363597" cy="3917537"/>
              </a:xfrm>
            </p:grpSpPr>
            <p:sp>
              <p:nvSpPr>
                <p:cNvPr id="305" name="Google Shape;305;p40"/>
                <p:cNvSpPr/>
                <p:nvPr/>
              </p:nvSpPr>
              <p:spPr>
                <a:xfrm>
                  <a:off x="1959561" y="1398769"/>
                  <a:ext cx="7403909" cy="2091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145" h="17840" extrusionOk="0">
                      <a:moveTo>
                        <a:pt x="27176" y="0"/>
                      </a:moveTo>
                      <a:cubicBezTo>
                        <a:pt x="25084" y="0"/>
                        <a:pt x="22999" y="84"/>
                        <a:pt x="20898" y="390"/>
                      </a:cubicBezTo>
                      <a:cubicBezTo>
                        <a:pt x="18203" y="783"/>
                        <a:pt x="15551" y="1450"/>
                        <a:pt x="12981" y="2349"/>
                      </a:cubicBezTo>
                      <a:cubicBezTo>
                        <a:pt x="11630" y="2821"/>
                        <a:pt x="10275" y="3457"/>
                        <a:pt x="8925" y="4002"/>
                      </a:cubicBezTo>
                      <a:cubicBezTo>
                        <a:pt x="7592" y="4539"/>
                        <a:pt x="6043" y="4745"/>
                        <a:pt x="4792" y="5445"/>
                      </a:cubicBezTo>
                      <a:cubicBezTo>
                        <a:pt x="4181" y="5785"/>
                        <a:pt x="3613" y="6200"/>
                        <a:pt x="3113" y="6676"/>
                      </a:cubicBezTo>
                      <a:cubicBezTo>
                        <a:pt x="3017" y="6768"/>
                        <a:pt x="2923" y="6861"/>
                        <a:pt x="2833" y="6956"/>
                      </a:cubicBezTo>
                      <a:cubicBezTo>
                        <a:pt x="2363" y="7452"/>
                        <a:pt x="1969" y="8010"/>
                        <a:pt x="1672" y="8624"/>
                      </a:cubicBezTo>
                      <a:cubicBezTo>
                        <a:pt x="1477" y="9028"/>
                        <a:pt x="1323" y="9456"/>
                        <a:pt x="1224" y="9907"/>
                      </a:cubicBezTo>
                      <a:cubicBezTo>
                        <a:pt x="947" y="11158"/>
                        <a:pt x="655" y="12408"/>
                        <a:pt x="373" y="13661"/>
                      </a:cubicBezTo>
                      <a:cubicBezTo>
                        <a:pt x="0" y="15322"/>
                        <a:pt x="1493" y="16187"/>
                        <a:pt x="3359" y="16663"/>
                      </a:cubicBezTo>
                      <a:cubicBezTo>
                        <a:pt x="5223" y="17140"/>
                        <a:pt x="17769" y="17839"/>
                        <a:pt x="17769" y="17839"/>
                      </a:cubicBezTo>
                      <a:lnTo>
                        <a:pt x="61256" y="17839"/>
                      </a:lnTo>
                      <a:cubicBezTo>
                        <a:pt x="62299" y="17839"/>
                        <a:pt x="63144" y="16994"/>
                        <a:pt x="63144" y="15951"/>
                      </a:cubicBezTo>
                      <a:lnTo>
                        <a:pt x="63144" y="12677"/>
                      </a:lnTo>
                      <a:cubicBezTo>
                        <a:pt x="63144" y="11444"/>
                        <a:pt x="62466" y="10310"/>
                        <a:pt x="61379" y="9726"/>
                      </a:cubicBezTo>
                      <a:cubicBezTo>
                        <a:pt x="58723" y="8297"/>
                        <a:pt x="52786" y="6231"/>
                        <a:pt x="47267" y="6166"/>
                      </a:cubicBezTo>
                      <a:cubicBezTo>
                        <a:pt x="41012" y="2854"/>
                        <a:pt x="35396" y="166"/>
                        <a:pt x="31433" y="72"/>
                      </a:cubicBezTo>
                      <a:cubicBezTo>
                        <a:pt x="30006" y="39"/>
                        <a:pt x="28589" y="0"/>
                        <a:pt x="27176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dk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40"/>
                <p:cNvSpPr/>
                <p:nvPr/>
              </p:nvSpPr>
              <p:spPr>
                <a:xfrm>
                  <a:off x="2852690" y="2628297"/>
                  <a:ext cx="5726964" cy="10870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843" h="9271" extrusionOk="0">
                      <a:moveTo>
                        <a:pt x="5230" y="312"/>
                      </a:moveTo>
                      <a:cubicBezTo>
                        <a:pt x="5130" y="312"/>
                        <a:pt x="2986" y="942"/>
                        <a:pt x="2986" y="942"/>
                      </a:cubicBezTo>
                      <a:lnTo>
                        <a:pt x="1306" y="2115"/>
                      </a:lnTo>
                      <a:lnTo>
                        <a:pt x="0" y="4415"/>
                      </a:lnTo>
                      <a:lnTo>
                        <a:pt x="0" y="6669"/>
                      </a:lnTo>
                      <a:cubicBezTo>
                        <a:pt x="889" y="6743"/>
                        <a:pt x="1844" y="6815"/>
                        <a:pt x="2798" y="6884"/>
                      </a:cubicBezTo>
                      <a:cubicBezTo>
                        <a:pt x="3533" y="8302"/>
                        <a:pt x="5014" y="9270"/>
                        <a:pt x="6720" y="9270"/>
                      </a:cubicBezTo>
                      <a:cubicBezTo>
                        <a:pt x="8231" y="9270"/>
                        <a:pt x="9565" y="8511"/>
                        <a:pt x="10361" y="7353"/>
                      </a:cubicBezTo>
                      <a:lnTo>
                        <a:pt x="10880" y="7353"/>
                      </a:lnTo>
                      <a:cubicBezTo>
                        <a:pt x="10931" y="7208"/>
                        <a:pt x="10975" y="7058"/>
                        <a:pt x="10975" y="6968"/>
                      </a:cubicBezTo>
                      <a:cubicBezTo>
                        <a:pt x="10975" y="6747"/>
                        <a:pt x="11136" y="5847"/>
                        <a:pt x="11136" y="5602"/>
                      </a:cubicBezTo>
                      <a:cubicBezTo>
                        <a:pt x="11136" y="5560"/>
                        <a:pt x="11123" y="5498"/>
                        <a:pt x="11100" y="5421"/>
                      </a:cubicBezTo>
                      <a:cubicBezTo>
                        <a:pt x="11124" y="5235"/>
                        <a:pt x="11136" y="5047"/>
                        <a:pt x="11136" y="4854"/>
                      </a:cubicBezTo>
                      <a:cubicBezTo>
                        <a:pt x="11136" y="2706"/>
                        <a:pt x="9601" y="917"/>
                        <a:pt x="7568" y="521"/>
                      </a:cubicBezTo>
                      <a:cubicBezTo>
                        <a:pt x="7519" y="487"/>
                        <a:pt x="7489" y="467"/>
                        <a:pt x="7489" y="467"/>
                      </a:cubicBezTo>
                      <a:cubicBezTo>
                        <a:pt x="7489" y="467"/>
                        <a:pt x="5331" y="312"/>
                        <a:pt x="5230" y="312"/>
                      </a:cubicBezTo>
                      <a:close/>
                      <a:moveTo>
                        <a:pt x="41958" y="1"/>
                      </a:moveTo>
                      <a:lnTo>
                        <a:pt x="40964" y="610"/>
                      </a:lnTo>
                      <a:cubicBezTo>
                        <a:pt x="39604" y="999"/>
                        <a:pt x="38515" y="2023"/>
                        <a:pt x="38033" y="3342"/>
                      </a:cubicBezTo>
                      <a:lnTo>
                        <a:pt x="37838" y="3612"/>
                      </a:lnTo>
                      <a:lnTo>
                        <a:pt x="37802" y="4295"/>
                      </a:lnTo>
                      <a:cubicBezTo>
                        <a:pt x="37780" y="4478"/>
                        <a:pt x="37767" y="4665"/>
                        <a:pt x="37767" y="4854"/>
                      </a:cubicBezTo>
                      <a:cubicBezTo>
                        <a:pt x="37767" y="4893"/>
                        <a:pt x="37768" y="4931"/>
                        <a:pt x="37768" y="4968"/>
                      </a:cubicBezTo>
                      <a:lnTo>
                        <a:pt x="37713" y="6087"/>
                      </a:lnTo>
                      <a:lnTo>
                        <a:pt x="37965" y="7353"/>
                      </a:lnTo>
                      <a:lnTo>
                        <a:pt x="38543" y="7353"/>
                      </a:lnTo>
                      <a:cubicBezTo>
                        <a:pt x="39339" y="8511"/>
                        <a:pt x="40672" y="9270"/>
                        <a:pt x="42184" y="9270"/>
                      </a:cubicBezTo>
                      <a:cubicBezTo>
                        <a:pt x="43695" y="9270"/>
                        <a:pt x="45028" y="8511"/>
                        <a:pt x="45824" y="7353"/>
                      </a:cubicBezTo>
                      <a:lnTo>
                        <a:pt x="48579" y="7353"/>
                      </a:lnTo>
                      <a:cubicBezTo>
                        <a:pt x="48687" y="6921"/>
                        <a:pt x="48843" y="6292"/>
                        <a:pt x="48843" y="6177"/>
                      </a:cubicBezTo>
                      <a:cubicBezTo>
                        <a:pt x="48843" y="6001"/>
                        <a:pt x="48283" y="3611"/>
                        <a:pt x="48283" y="3611"/>
                      </a:cubicBezTo>
                      <a:cubicBezTo>
                        <a:pt x="48283" y="3611"/>
                        <a:pt x="46977" y="1804"/>
                        <a:pt x="46915" y="1711"/>
                      </a:cubicBezTo>
                      <a:cubicBezTo>
                        <a:pt x="46853" y="1618"/>
                        <a:pt x="44655" y="312"/>
                        <a:pt x="44588" y="280"/>
                      </a:cubicBezTo>
                      <a:cubicBezTo>
                        <a:pt x="44522" y="249"/>
                        <a:pt x="41958" y="1"/>
                        <a:pt x="4195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40"/>
                <p:cNvSpPr/>
                <p:nvPr/>
              </p:nvSpPr>
              <p:spPr>
                <a:xfrm>
                  <a:off x="3613086" y="1528335"/>
                  <a:ext cx="3765564" cy="6790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115" h="5791" extrusionOk="0">
                      <a:moveTo>
                        <a:pt x="14324" y="0"/>
                      </a:moveTo>
                      <a:cubicBezTo>
                        <a:pt x="9789" y="0"/>
                        <a:pt x="5489" y="605"/>
                        <a:pt x="1326" y="1835"/>
                      </a:cubicBezTo>
                      <a:cubicBezTo>
                        <a:pt x="511" y="2077"/>
                        <a:pt x="0" y="2885"/>
                        <a:pt x="125" y="3726"/>
                      </a:cubicBezTo>
                      <a:lnTo>
                        <a:pt x="126" y="3731"/>
                      </a:lnTo>
                      <a:cubicBezTo>
                        <a:pt x="190" y="4160"/>
                        <a:pt x="549" y="4483"/>
                        <a:pt x="981" y="4501"/>
                      </a:cubicBezTo>
                      <a:lnTo>
                        <a:pt x="31604" y="5790"/>
                      </a:lnTo>
                      <a:cubicBezTo>
                        <a:pt x="31610" y="5790"/>
                        <a:pt x="31616" y="5790"/>
                        <a:pt x="31622" y="5790"/>
                      </a:cubicBezTo>
                      <a:cubicBezTo>
                        <a:pt x="31989" y="5790"/>
                        <a:pt x="32115" y="5292"/>
                        <a:pt x="31784" y="5120"/>
                      </a:cubicBezTo>
                      <a:cubicBezTo>
                        <a:pt x="26685" y="2471"/>
                        <a:pt x="21632" y="167"/>
                        <a:pt x="18139" y="85"/>
                      </a:cubicBezTo>
                      <a:cubicBezTo>
                        <a:pt x="17850" y="78"/>
                        <a:pt x="17532" y="68"/>
                        <a:pt x="17188" y="57"/>
                      </a:cubicBezTo>
                      <a:cubicBezTo>
                        <a:pt x="16356" y="30"/>
                        <a:pt x="15413" y="0"/>
                        <a:pt x="14324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40"/>
                <p:cNvSpPr/>
                <p:nvPr/>
              </p:nvSpPr>
              <p:spPr>
                <a:xfrm>
                  <a:off x="4206512" y="1572774"/>
                  <a:ext cx="1131838" cy="5050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53" h="4307" extrusionOk="0">
                      <a:moveTo>
                        <a:pt x="8560" y="0"/>
                      </a:moveTo>
                      <a:cubicBezTo>
                        <a:pt x="8558" y="0"/>
                        <a:pt x="8556" y="0"/>
                        <a:pt x="8554" y="0"/>
                      </a:cubicBezTo>
                      <a:cubicBezTo>
                        <a:pt x="5738" y="40"/>
                        <a:pt x="3041" y="313"/>
                        <a:pt x="404" y="829"/>
                      </a:cubicBezTo>
                      <a:cubicBezTo>
                        <a:pt x="161" y="875"/>
                        <a:pt x="1" y="1110"/>
                        <a:pt x="45" y="1353"/>
                      </a:cubicBezTo>
                      <a:lnTo>
                        <a:pt x="435" y="3581"/>
                      </a:lnTo>
                      <a:cubicBezTo>
                        <a:pt x="473" y="3791"/>
                        <a:pt x="651" y="3948"/>
                        <a:pt x="865" y="3957"/>
                      </a:cubicBezTo>
                      <a:lnTo>
                        <a:pt x="9136" y="4306"/>
                      </a:lnTo>
                      <a:cubicBezTo>
                        <a:pt x="9142" y="4306"/>
                        <a:pt x="9148" y="4306"/>
                        <a:pt x="9155" y="4306"/>
                      </a:cubicBezTo>
                      <a:cubicBezTo>
                        <a:pt x="9436" y="4306"/>
                        <a:pt x="9653" y="4052"/>
                        <a:pt x="9604" y="3771"/>
                      </a:cubicBezTo>
                      <a:lnTo>
                        <a:pt x="9008" y="378"/>
                      </a:lnTo>
                      <a:cubicBezTo>
                        <a:pt x="8970" y="160"/>
                        <a:pt x="8781" y="0"/>
                        <a:pt x="856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40"/>
                <p:cNvSpPr/>
                <p:nvPr/>
              </p:nvSpPr>
              <p:spPr>
                <a:xfrm>
                  <a:off x="5481304" y="1576057"/>
                  <a:ext cx="1829960" cy="5872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07" h="5008" extrusionOk="0">
                      <a:moveTo>
                        <a:pt x="498" y="0"/>
                      </a:moveTo>
                      <a:cubicBezTo>
                        <a:pt x="216" y="0"/>
                        <a:pt x="1" y="255"/>
                        <a:pt x="49" y="535"/>
                      </a:cubicBezTo>
                      <a:lnTo>
                        <a:pt x="663" y="4020"/>
                      </a:lnTo>
                      <a:cubicBezTo>
                        <a:pt x="700" y="4231"/>
                        <a:pt x="878" y="4387"/>
                        <a:pt x="1091" y="4396"/>
                      </a:cubicBezTo>
                      <a:lnTo>
                        <a:pt x="15606" y="5007"/>
                      </a:lnTo>
                      <a:cubicBezTo>
                        <a:pt x="10964" y="2597"/>
                        <a:pt x="5753" y="135"/>
                        <a:pt x="2198" y="51"/>
                      </a:cubicBezTo>
                      <a:cubicBezTo>
                        <a:pt x="1907" y="44"/>
                        <a:pt x="1587" y="34"/>
                        <a:pt x="1240" y="23"/>
                      </a:cubicBezTo>
                      <a:cubicBezTo>
                        <a:pt x="1006" y="16"/>
                        <a:pt x="763" y="8"/>
                        <a:pt x="512" y="1"/>
                      </a:cubicBezTo>
                      <a:cubicBezTo>
                        <a:pt x="507" y="0"/>
                        <a:pt x="502" y="0"/>
                        <a:pt x="4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40"/>
                <p:cNvSpPr/>
                <p:nvPr/>
              </p:nvSpPr>
              <p:spPr>
                <a:xfrm>
                  <a:off x="5665394" y="1598804"/>
                  <a:ext cx="451539" cy="50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1" h="4305" extrusionOk="0">
                      <a:moveTo>
                        <a:pt x="2058" y="0"/>
                      </a:moveTo>
                      <a:lnTo>
                        <a:pt x="0" y="4222"/>
                      </a:lnTo>
                      <a:lnTo>
                        <a:pt x="1951" y="4304"/>
                      </a:lnTo>
                      <a:lnTo>
                        <a:pt x="3851" y="406"/>
                      </a:lnTo>
                      <a:cubicBezTo>
                        <a:pt x="3229" y="232"/>
                        <a:pt x="2629" y="93"/>
                        <a:pt x="205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40"/>
                <p:cNvSpPr/>
                <p:nvPr/>
              </p:nvSpPr>
              <p:spPr>
                <a:xfrm>
                  <a:off x="4422378" y="1587196"/>
                  <a:ext cx="454822" cy="4639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79" h="3957" extrusionOk="0">
                      <a:moveTo>
                        <a:pt x="3879" y="0"/>
                      </a:moveTo>
                      <a:cubicBezTo>
                        <a:pt x="3176" y="51"/>
                        <a:pt x="2481" y="118"/>
                        <a:pt x="1791" y="200"/>
                      </a:cubicBezTo>
                      <a:lnTo>
                        <a:pt x="0" y="3875"/>
                      </a:lnTo>
                      <a:lnTo>
                        <a:pt x="1950" y="3957"/>
                      </a:lnTo>
                      <a:lnTo>
                        <a:pt x="38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40"/>
                <p:cNvSpPr/>
                <p:nvPr/>
              </p:nvSpPr>
              <p:spPr>
                <a:xfrm>
                  <a:off x="7400645" y="2793391"/>
                  <a:ext cx="1035574" cy="103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2" h="8832" extrusionOk="0">
                      <a:moveTo>
                        <a:pt x="4416" y="1345"/>
                      </a:moveTo>
                      <a:cubicBezTo>
                        <a:pt x="6112" y="1345"/>
                        <a:pt x="7488" y="2720"/>
                        <a:pt x="7488" y="4416"/>
                      </a:cubicBezTo>
                      <a:cubicBezTo>
                        <a:pt x="7488" y="6112"/>
                        <a:pt x="6112" y="7488"/>
                        <a:pt x="4416" y="7488"/>
                      </a:cubicBezTo>
                      <a:cubicBezTo>
                        <a:pt x="2720" y="7488"/>
                        <a:pt x="1345" y="6112"/>
                        <a:pt x="1345" y="4416"/>
                      </a:cubicBezTo>
                      <a:cubicBezTo>
                        <a:pt x="1345" y="2720"/>
                        <a:pt x="2720" y="1345"/>
                        <a:pt x="4416" y="1345"/>
                      </a:cubicBezTo>
                      <a:close/>
                      <a:moveTo>
                        <a:pt x="4416" y="0"/>
                      </a:moveTo>
                      <a:cubicBezTo>
                        <a:pt x="1976" y="0"/>
                        <a:pt x="0" y="1976"/>
                        <a:pt x="0" y="4416"/>
                      </a:cubicBezTo>
                      <a:cubicBezTo>
                        <a:pt x="0" y="6854"/>
                        <a:pt x="1976" y="8832"/>
                        <a:pt x="4416" y="8832"/>
                      </a:cubicBezTo>
                      <a:cubicBezTo>
                        <a:pt x="6854" y="8832"/>
                        <a:pt x="8832" y="6854"/>
                        <a:pt x="8832" y="4416"/>
                      </a:cubicBezTo>
                      <a:cubicBezTo>
                        <a:pt x="8832" y="1978"/>
                        <a:pt x="6854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40"/>
                <p:cNvSpPr/>
                <p:nvPr/>
              </p:nvSpPr>
              <p:spPr>
                <a:xfrm>
                  <a:off x="7558236" y="2950864"/>
                  <a:ext cx="720399" cy="720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4" h="6145" extrusionOk="0">
                      <a:moveTo>
                        <a:pt x="3072" y="2144"/>
                      </a:moveTo>
                      <a:cubicBezTo>
                        <a:pt x="3001" y="2144"/>
                        <a:pt x="2945" y="2202"/>
                        <a:pt x="2945" y="2273"/>
                      </a:cubicBezTo>
                      <a:cubicBezTo>
                        <a:pt x="2945" y="2344"/>
                        <a:pt x="3001" y="2400"/>
                        <a:pt x="3072" y="2400"/>
                      </a:cubicBezTo>
                      <a:cubicBezTo>
                        <a:pt x="3143" y="2400"/>
                        <a:pt x="3201" y="2344"/>
                        <a:pt x="3201" y="2273"/>
                      </a:cubicBezTo>
                      <a:cubicBezTo>
                        <a:pt x="3201" y="2202"/>
                        <a:pt x="3143" y="2144"/>
                        <a:pt x="3072" y="2144"/>
                      </a:cubicBezTo>
                      <a:close/>
                      <a:moveTo>
                        <a:pt x="2506" y="2379"/>
                      </a:moveTo>
                      <a:cubicBezTo>
                        <a:pt x="2473" y="2379"/>
                        <a:pt x="2441" y="2392"/>
                        <a:pt x="2416" y="2417"/>
                      </a:cubicBezTo>
                      <a:cubicBezTo>
                        <a:pt x="2365" y="2467"/>
                        <a:pt x="2365" y="2547"/>
                        <a:pt x="2416" y="2598"/>
                      </a:cubicBezTo>
                      <a:cubicBezTo>
                        <a:pt x="2441" y="2623"/>
                        <a:pt x="2473" y="2635"/>
                        <a:pt x="2506" y="2635"/>
                      </a:cubicBezTo>
                      <a:cubicBezTo>
                        <a:pt x="2539" y="2635"/>
                        <a:pt x="2572" y="2623"/>
                        <a:pt x="2597" y="2598"/>
                      </a:cubicBezTo>
                      <a:cubicBezTo>
                        <a:pt x="2647" y="2547"/>
                        <a:pt x="2647" y="2467"/>
                        <a:pt x="2597" y="2417"/>
                      </a:cubicBezTo>
                      <a:cubicBezTo>
                        <a:pt x="2572" y="2392"/>
                        <a:pt x="2539" y="2379"/>
                        <a:pt x="2506" y="2379"/>
                      </a:cubicBezTo>
                      <a:close/>
                      <a:moveTo>
                        <a:pt x="3637" y="2379"/>
                      </a:moveTo>
                      <a:cubicBezTo>
                        <a:pt x="3605" y="2379"/>
                        <a:pt x="3572" y="2392"/>
                        <a:pt x="3547" y="2417"/>
                      </a:cubicBezTo>
                      <a:cubicBezTo>
                        <a:pt x="3498" y="2467"/>
                        <a:pt x="3498" y="2547"/>
                        <a:pt x="3547" y="2598"/>
                      </a:cubicBezTo>
                      <a:cubicBezTo>
                        <a:pt x="3572" y="2623"/>
                        <a:pt x="3605" y="2635"/>
                        <a:pt x="3637" y="2635"/>
                      </a:cubicBezTo>
                      <a:cubicBezTo>
                        <a:pt x="3670" y="2635"/>
                        <a:pt x="3703" y="2623"/>
                        <a:pt x="3728" y="2598"/>
                      </a:cubicBezTo>
                      <a:cubicBezTo>
                        <a:pt x="3779" y="2547"/>
                        <a:pt x="3779" y="2467"/>
                        <a:pt x="3728" y="2417"/>
                      </a:cubicBezTo>
                      <a:cubicBezTo>
                        <a:pt x="3703" y="2392"/>
                        <a:pt x="3670" y="2379"/>
                        <a:pt x="3637" y="2379"/>
                      </a:cubicBezTo>
                      <a:close/>
                      <a:moveTo>
                        <a:pt x="2272" y="2944"/>
                      </a:moveTo>
                      <a:cubicBezTo>
                        <a:pt x="2201" y="2944"/>
                        <a:pt x="2143" y="3002"/>
                        <a:pt x="2143" y="3073"/>
                      </a:cubicBezTo>
                      <a:cubicBezTo>
                        <a:pt x="2143" y="3144"/>
                        <a:pt x="2201" y="3200"/>
                        <a:pt x="2272" y="3200"/>
                      </a:cubicBezTo>
                      <a:cubicBezTo>
                        <a:pt x="2343" y="3200"/>
                        <a:pt x="2401" y="3144"/>
                        <a:pt x="2401" y="3073"/>
                      </a:cubicBezTo>
                      <a:cubicBezTo>
                        <a:pt x="2401" y="3002"/>
                        <a:pt x="2343" y="2944"/>
                        <a:pt x="2272" y="2944"/>
                      </a:cubicBezTo>
                      <a:close/>
                      <a:moveTo>
                        <a:pt x="3872" y="2944"/>
                      </a:moveTo>
                      <a:cubicBezTo>
                        <a:pt x="3801" y="2944"/>
                        <a:pt x="3745" y="3002"/>
                        <a:pt x="3745" y="3073"/>
                      </a:cubicBezTo>
                      <a:cubicBezTo>
                        <a:pt x="3745" y="3144"/>
                        <a:pt x="3801" y="3200"/>
                        <a:pt x="3872" y="3200"/>
                      </a:cubicBezTo>
                      <a:cubicBezTo>
                        <a:pt x="3943" y="3200"/>
                        <a:pt x="4001" y="3144"/>
                        <a:pt x="4001" y="3073"/>
                      </a:cubicBezTo>
                      <a:cubicBezTo>
                        <a:pt x="4001" y="3002"/>
                        <a:pt x="3943" y="2944"/>
                        <a:pt x="3872" y="2944"/>
                      </a:cubicBezTo>
                      <a:close/>
                      <a:moveTo>
                        <a:pt x="2506" y="3511"/>
                      </a:moveTo>
                      <a:cubicBezTo>
                        <a:pt x="2473" y="3511"/>
                        <a:pt x="2441" y="3523"/>
                        <a:pt x="2416" y="3548"/>
                      </a:cubicBezTo>
                      <a:cubicBezTo>
                        <a:pt x="2365" y="3599"/>
                        <a:pt x="2365" y="3679"/>
                        <a:pt x="2416" y="3729"/>
                      </a:cubicBezTo>
                      <a:cubicBezTo>
                        <a:pt x="2441" y="3754"/>
                        <a:pt x="2473" y="3767"/>
                        <a:pt x="2506" y="3767"/>
                      </a:cubicBezTo>
                      <a:cubicBezTo>
                        <a:pt x="2539" y="3767"/>
                        <a:pt x="2572" y="3754"/>
                        <a:pt x="2597" y="3729"/>
                      </a:cubicBezTo>
                      <a:cubicBezTo>
                        <a:pt x="2647" y="3679"/>
                        <a:pt x="2647" y="3597"/>
                        <a:pt x="2597" y="3548"/>
                      </a:cubicBezTo>
                      <a:cubicBezTo>
                        <a:pt x="2572" y="3523"/>
                        <a:pt x="2539" y="3511"/>
                        <a:pt x="2506" y="3511"/>
                      </a:cubicBezTo>
                      <a:close/>
                      <a:moveTo>
                        <a:pt x="3637" y="3511"/>
                      </a:moveTo>
                      <a:cubicBezTo>
                        <a:pt x="3605" y="3511"/>
                        <a:pt x="3572" y="3523"/>
                        <a:pt x="3547" y="3548"/>
                      </a:cubicBezTo>
                      <a:cubicBezTo>
                        <a:pt x="3498" y="3599"/>
                        <a:pt x="3498" y="3679"/>
                        <a:pt x="3547" y="3729"/>
                      </a:cubicBezTo>
                      <a:cubicBezTo>
                        <a:pt x="3572" y="3754"/>
                        <a:pt x="3605" y="3767"/>
                        <a:pt x="3638" y="3767"/>
                      </a:cubicBezTo>
                      <a:cubicBezTo>
                        <a:pt x="3671" y="3767"/>
                        <a:pt x="3703" y="3754"/>
                        <a:pt x="3728" y="3729"/>
                      </a:cubicBezTo>
                      <a:cubicBezTo>
                        <a:pt x="3779" y="3679"/>
                        <a:pt x="3779" y="3597"/>
                        <a:pt x="3728" y="3548"/>
                      </a:cubicBezTo>
                      <a:cubicBezTo>
                        <a:pt x="3703" y="3523"/>
                        <a:pt x="3670" y="3511"/>
                        <a:pt x="3637" y="3511"/>
                      </a:cubicBezTo>
                      <a:close/>
                      <a:moveTo>
                        <a:pt x="3072" y="3744"/>
                      </a:moveTo>
                      <a:cubicBezTo>
                        <a:pt x="3001" y="3744"/>
                        <a:pt x="2943" y="3802"/>
                        <a:pt x="2943" y="3873"/>
                      </a:cubicBezTo>
                      <a:cubicBezTo>
                        <a:pt x="2943" y="3944"/>
                        <a:pt x="3001" y="4002"/>
                        <a:pt x="3072" y="4002"/>
                      </a:cubicBezTo>
                      <a:cubicBezTo>
                        <a:pt x="3143" y="4002"/>
                        <a:pt x="3199" y="3944"/>
                        <a:pt x="3199" y="3873"/>
                      </a:cubicBezTo>
                      <a:cubicBezTo>
                        <a:pt x="3199" y="3802"/>
                        <a:pt x="3143" y="3744"/>
                        <a:pt x="3072" y="3744"/>
                      </a:cubicBezTo>
                      <a:close/>
                      <a:moveTo>
                        <a:pt x="3031" y="246"/>
                      </a:moveTo>
                      <a:lnTo>
                        <a:pt x="3031" y="246"/>
                      </a:lnTo>
                      <a:cubicBezTo>
                        <a:pt x="3006" y="420"/>
                        <a:pt x="2990" y="595"/>
                        <a:pt x="2977" y="769"/>
                      </a:cubicBezTo>
                      <a:cubicBezTo>
                        <a:pt x="2959" y="1025"/>
                        <a:pt x="2951" y="1281"/>
                        <a:pt x="2951" y="1537"/>
                      </a:cubicBezTo>
                      <a:cubicBezTo>
                        <a:pt x="2951" y="1657"/>
                        <a:pt x="2953" y="1776"/>
                        <a:pt x="2956" y="1896"/>
                      </a:cubicBezTo>
                      <a:cubicBezTo>
                        <a:pt x="2994" y="1891"/>
                        <a:pt x="3034" y="1890"/>
                        <a:pt x="3072" y="1890"/>
                      </a:cubicBezTo>
                      <a:cubicBezTo>
                        <a:pt x="3112" y="1890"/>
                        <a:pt x="3150" y="1891"/>
                        <a:pt x="3188" y="1896"/>
                      </a:cubicBezTo>
                      <a:cubicBezTo>
                        <a:pt x="3192" y="1776"/>
                        <a:pt x="3194" y="1657"/>
                        <a:pt x="3194" y="1537"/>
                      </a:cubicBezTo>
                      <a:cubicBezTo>
                        <a:pt x="3194" y="1281"/>
                        <a:pt x="3185" y="1025"/>
                        <a:pt x="3168" y="769"/>
                      </a:cubicBezTo>
                      <a:cubicBezTo>
                        <a:pt x="3155" y="595"/>
                        <a:pt x="3139" y="420"/>
                        <a:pt x="3113" y="246"/>
                      </a:cubicBezTo>
                      <a:lnTo>
                        <a:pt x="3113" y="246"/>
                      </a:lnTo>
                      <a:cubicBezTo>
                        <a:pt x="3598" y="253"/>
                        <a:pt x="4053" y="382"/>
                        <a:pt x="4450" y="604"/>
                      </a:cubicBezTo>
                      <a:cubicBezTo>
                        <a:pt x="4341" y="742"/>
                        <a:pt x="4240" y="885"/>
                        <a:pt x="4142" y="1031"/>
                      </a:cubicBezTo>
                      <a:cubicBezTo>
                        <a:pt x="3998" y="1243"/>
                        <a:pt x="3862" y="1460"/>
                        <a:pt x="3735" y="1682"/>
                      </a:cubicBezTo>
                      <a:cubicBezTo>
                        <a:pt x="3676" y="1785"/>
                        <a:pt x="3618" y="1890"/>
                        <a:pt x="3561" y="1995"/>
                      </a:cubicBezTo>
                      <a:cubicBezTo>
                        <a:pt x="3632" y="2027"/>
                        <a:pt x="3698" y="2065"/>
                        <a:pt x="3762" y="2111"/>
                      </a:cubicBezTo>
                      <a:cubicBezTo>
                        <a:pt x="3824" y="2009"/>
                        <a:pt x="3886" y="1907"/>
                        <a:pt x="3946" y="1804"/>
                      </a:cubicBezTo>
                      <a:cubicBezTo>
                        <a:pt x="4074" y="1582"/>
                        <a:pt x="4194" y="1356"/>
                        <a:pt x="4307" y="1125"/>
                      </a:cubicBezTo>
                      <a:cubicBezTo>
                        <a:pt x="4384" y="968"/>
                        <a:pt x="4456" y="809"/>
                        <a:pt x="4522" y="645"/>
                      </a:cubicBezTo>
                      <a:cubicBezTo>
                        <a:pt x="4922" y="885"/>
                        <a:pt x="5260" y="1223"/>
                        <a:pt x="5500" y="1624"/>
                      </a:cubicBezTo>
                      <a:cubicBezTo>
                        <a:pt x="5336" y="1689"/>
                        <a:pt x="5177" y="1763"/>
                        <a:pt x="5020" y="1838"/>
                      </a:cubicBezTo>
                      <a:cubicBezTo>
                        <a:pt x="4789" y="1951"/>
                        <a:pt x="4563" y="2072"/>
                        <a:pt x="4341" y="2200"/>
                      </a:cubicBezTo>
                      <a:cubicBezTo>
                        <a:pt x="4238" y="2259"/>
                        <a:pt x="4136" y="2321"/>
                        <a:pt x="4035" y="2383"/>
                      </a:cubicBezTo>
                      <a:cubicBezTo>
                        <a:pt x="4080" y="2447"/>
                        <a:pt x="4118" y="2513"/>
                        <a:pt x="4151" y="2584"/>
                      </a:cubicBezTo>
                      <a:cubicBezTo>
                        <a:pt x="4255" y="2527"/>
                        <a:pt x="4360" y="2470"/>
                        <a:pt x="4463" y="2410"/>
                      </a:cubicBezTo>
                      <a:cubicBezTo>
                        <a:pt x="4685" y="2283"/>
                        <a:pt x="4903" y="2147"/>
                        <a:pt x="5116" y="2003"/>
                      </a:cubicBezTo>
                      <a:cubicBezTo>
                        <a:pt x="5260" y="1906"/>
                        <a:pt x="5403" y="1804"/>
                        <a:pt x="5541" y="1695"/>
                      </a:cubicBezTo>
                      <a:cubicBezTo>
                        <a:pt x="5763" y="2092"/>
                        <a:pt x="5893" y="2547"/>
                        <a:pt x="5900" y="3032"/>
                      </a:cubicBezTo>
                      <a:cubicBezTo>
                        <a:pt x="5725" y="3007"/>
                        <a:pt x="5551" y="2990"/>
                        <a:pt x="5376" y="2977"/>
                      </a:cubicBezTo>
                      <a:cubicBezTo>
                        <a:pt x="5120" y="2960"/>
                        <a:pt x="4864" y="2952"/>
                        <a:pt x="4609" y="2952"/>
                      </a:cubicBezTo>
                      <a:cubicBezTo>
                        <a:pt x="4488" y="2952"/>
                        <a:pt x="4370" y="2953"/>
                        <a:pt x="4249" y="2957"/>
                      </a:cubicBezTo>
                      <a:cubicBezTo>
                        <a:pt x="4254" y="2995"/>
                        <a:pt x="4255" y="3034"/>
                        <a:pt x="4255" y="3073"/>
                      </a:cubicBezTo>
                      <a:cubicBezTo>
                        <a:pt x="4255" y="3111"/>
                        <a:pt x="4254" y="3151"/>
                        <a:pt x="4249" y="3189"/>
                      </a:cubicBezTo>
                      <a:cubicBezTo>
                        <a:pt x="4370" y="3192"/>
                        <a:pt x="4488" y="3195"/>
                        <a:pt x="4609" y="3195"/>
                      </a:cubicBezTo>
                      <a:cubicBezTo>
                        <a:pt x="4864" y="3195"/>
                        <a:pt x="5120" y="3186"/>
                        <a:pt x="5376" y="3168"/>
                      </a:cubicBezTo>
                      <a:cubicBezTo>
                        <a:pt x="5551" y="3155"/>
                        <a:pt x="5725" y="3140"/>
                        <a:pt x="5900" y="3114"/>
                      </a:cubicBezTo>
                      <a:lnTo>
                        <a:pt x="5900" y="3114"/>
                      </a:lnTo>
                      <a:cubicBezTo>
                        <a:pt x="5893" y="3599"/>
                        <a:pt x="5763" y="4054"/>
                        <a:pt x="5541" y="4451"/>
                      </a:cubicBezTo>
                      <a:cubicBezTo>
                        <a:pt x="5403" y="4342"/>
                        <a:pt x="5260" y="4241"/>
                        <a:pt x="5116" y="4142"/>
                      </a:cubicBezTo>
                      <a:cubicBezTo>
                        <a:pt x="4903" y="3999"/>
                        <a:pt x="4685" y="3863"/>
                        <a:pt x="4463" y="3736"/>
                      </a:cubicBezTo>
                      <a:cubicBezTo>
                        <a:pt x="4360" y="3677"/>
                        <a:pt x="4255" y="3619"/>
                        <a:pt x="4151" y="3562"/>
                      </a:cubicBezTo>
                      <a:cubicBezTo>
                        <a:pt x="4118" y="3633"/>
                        <a:pt x="4080" y="3699"/>
                        <a:pt x="4035" y="3763"/>
                      </a:cubicBezTo>
                      <a:cubicBezTo>
                        <a:pt x="4136" y="3825"/>
                        <a:pt x="4238" y="3887"/>
                        <a:pt x="4341" y="3947"/>
                      </a:cubicBezTo>
                      <a:cubicBezTo>
                        <a:pt x="4563" y="4074"/>
                        <a:pt x="4789" y="4195"/>
                        <a:pt x="5020" y="4308"/>
                      </a:cubicBezTo>
                      <a:cubicBezTo>
                        <a:pt x="5177" y="4383"/>
                        <a:pt x="5336" y="4457"/>
                        <a:pt x="5500" y="4522"/>
                      </a:cubicBezTo>
                      <a:cubicBezTo>
                        <a:pt x="5260" y="4923"/>
                        <a:pt x="4922" y="5261"/>
                        <a:pt x="4522" y="5501"/>
                      </a:cubicBezTo>
                      <a:cubicBezTo>
                        <a:pt x="4456" y="5337"/>
                        <a:pt x="4384" y="5178"/>
                        <a:pt x="4307" y="5021"/>
                      </a:cubicBezTo>
                      <a:cubicBezTo>
                        <a:pt x="4194" y="4790"/>
                        <a:pt x="4074" y="4564"/>
                        <a:pt x="3946" y="4342"/>
                      </a:cubicBezTo>
                      <a:cubicBezTo>
                        <a:pt x="3886" y="4239"/>
                        <a:pt x="3824" y="4137"/>
                        <a:pt x="3762" y="4036"/>
                      </a:cubicBezTo>
                      <a:cubicBezTo>
                        <a:pt x="3698" y="4081"/>
                        <a:pt x="3632" y="4119"/>
                        <a:pt x="3561" y="4152"/>
                      </a:cubicBezTo>
                      <a:cubicBezTo>
                        <a:pt x="3618" y="4256"/>
                        <a:pt x="3676" y="4361"/>
                        <a:pt x="3735" y="4464"/>
                      </a:cubicBezTo>
                      <a:cubicBezTo>
                        <a:pt x="3862" y="4686"/>
                        <a:pt x="3998" y="4904"/>
                        <a:pt x="4142" y="5116"/>
                      </a:cubicBezTo>
                      <a:cubicBezTo>
                        <a:pt x="4240" y="5261"/>
                        <a:pt x="4341" y="5404"/>
                        <a:pt x="4450" y="5542"/>
                      </a:cubicBezTo>
                      <a:cubicBezTo>
                        <a:pt x="4053" y="5764"/>
                        <a:pt x="3598" y="5893"/>
                        <a:pt x="3113" y="5900"/>
                      </a:cubicBezTo>
                      <a:cubicBezTo>
                        <a:pt x="3139" y="5726"/>
                        <a:pt x="3155" y="5551"/>
                        <a:pt x="3168" y="5377"/>
                      </a:cubicBezTo>
                      <a:cubicBezTo>
                        <a:pt x="3185" y="5121"/>
                        <a:pt x="3194" y="4865"/>
                        <a:pt x="3194" y="4610"/>
                      </a:cubicBezTo>
                      <a:cubicBezTo>
                        <a:pt x="3194" y="4489"/>
                        <a:pt x="3192" y="4371"/>
                        <a:pt x="3188" y="4251"/>
                      </a:cubicBezTo>
                      <a:cubicBezTo>
                        <a:pt x="3150" y="4255"/>
                        <a:pt x="3112" y="4256"/>
                        <a:pt x="3072" y="4256"/>
                      </a:cubicBezTo>
                      <a:cubicBezTo>
                        <a:pt x="3034" y="4256"/>
                        <a:pt x="2994" y="4255"/>
                        <a:pt x="2956" y="4251"/>
                      </a:cubicBezTo>
                      <a:cubicBezTo>
                        <a:pt x="2953" y="4371"/>
                        <a:pt x="2951" y="4489"/>
                        <a:pt x="2951" y="4610"/>
                      </a:cubicBezTo>
                      <a:cubicBezTo>
                        <a:pt x="2951" y="4865"/>
                        <a:pt x="2959" y="5121"/>
                        <a:pt x="2977" y="5377"/>
                      </a:cubicBezTo>
                      <a:cubicBezTo>
                        <a:pt x="2990" y="5551"/>
                        <a:pt x="3006" y="5726"/>
                        <a:pt x="3031" y="5900"/>
                      </a:cubicBezTo>
                      <a:cubicBezTo>
                        <a:pt x="2546" y="5893"/>
                        <a:pt x="2091" y="5764"/>
                        <a:pt x="1694" y="5542"/>
                      </a:cubicBezTo>
                      <a:cubicBezTo>
                        <a:pt x="1804" y="5404"/>
                        <a:pt x="1905" y="5261"/>
                        <a:pt x="2003" y="5116"/>
                      </a:cubicBezTo>
                      <a:cubicBezTo>
                        <a:pt x="2146" y="4904"/>
                        <a:pt x="2282" y="4686"/>
                        <a:pt x="2409" y="4464"/>
                      </a:cubicBezTo>
                      <a:cubicBezTo>
                        <a:pt x="2470" y="4361"/>
                        <a:pt x="2528" y="4256"/>
                        <a:pt x="2583" y="4152"/>
                      </a:cubicBezTo>
                      <a:cubicBezTo>
                        <a:pt x="2512" y="4119"/>
                        <a:pt x="2446" y="4081"/>
                        <a:pt x="2384" y="4036"/>
                      </a:cubicBezTo>
                      <a:cubicBezTo>
                        <a:pt x="2320" y="4136"/>
                        <a:pt x="2259" y="4239"/>
                        <a:pt x="2200" y="4342"/>
                      </a:cubicBezTo>
                      <a:cubicBezTo>
                        <a:pt x="2071" y="4564"/>
                        <a:pt x="1950" y="4790"/>
                        <a:pt x="1838" y="5021"/>
                      </a:cubicBezTo>
                      <a:cubicBezTo>
                        <a:pt x="1762" y="5178"/>
                        <a:pt x="1688" y="5337"/>
                        <a:pt x="1623" y="5501"/>
                      </a:cubicBezTo>
                      <a:cubicBezTo>
                        <a:pt x="1222" y="5261"/>
                        <a:pt x="885" y="4923"/>
                        <a:pt x="645" y="4522"/>
                      </a:cubicBezTo>
                      <a:cubicBezTo>
                        <a:pt x="808" y="4457"/>
                        <a:pt x="967" y="4383"/>
                        <a:pt x="1126" y="4308"/>
                      </a:cubicBezTo>
                      <a:cubicBezTo>
                        <a:pt x="1356" y="4195"/>
                        <a:pt x="1582" y="4074"/>
                        <a:pt x="1803" y="3947"/>
                      </a:cubicBezTo>
                      <a:cubicBezTo>
                        <a:pt x="1906" y="3887"/>
                        <a:pt x="2009" y="3825"/>
                        <a:pt x="2111" y="3763"/>
                      </a:cubicBezTo>
                      <a:cubicBezTo>
                        <a:pt x="2066" y="3699"/>
                        <a:pt x="2026" y="3633"/>
                        <a:pt x="1995" y="3562"/>
                      </a:cubicBezTo>
                      <a:cubicBezTo>
                        <a:pt x="1889" y="3619"/>
                        <a:pt x="1784" y="3677"/>
                        <a:pt x="1681" y="3736"/>
                      </a:cubicBezTo>
                      <a:cubicBezTo>
                        <a:pt x="1459" y="3863"/>
                        <a:pt x="1242" y="3999"/>
                        <a:pt x="1030" y="4142"/>
                      </a:cubicBezTo>
                      <a:cubicBezTo>
                        <a:pt x="885" y="4241"/>
                        <a:pt x="743" y="4342"/>
                        <a:pt x="604" y="4451"/>
                      </a:cubicBezTo>
                      <a:cubicBezTo>
                        <a:pt x="381" y="4054"/>
                        <a:pt x="252" y="3599"/>
                        <a:pt x="245" y="3114"/>
                      </a:cubicBezTo>
                      <a:lnTo>
                        <a:pt x="245" y="3114"/>
                      </a:lnTo>
                      <a:cubicBezTo>
                        <a:pt x="419" y="3140"/>
                        <a:pt x="594" y="3155"/>
                        <a:pt x="768" y="3169"/>
                      </a:cubicBezTo>
                      <a:cubicBezTo>
                        <a:pt x="1025" y="3186"/>
                        <a:pt x="1281" y="3195"/>
                        <a:pt x="1537" y="3195"/>
                      </a:cubicBezTo>
                      <a:cubicBezTo>
                        <a:pt x="1656" y="3195"/>
                        <a:pt x="1776" y="3192"/>
                        <a:pt x="1895" y="3189"/>
                      </a:cubicBezTo>
                      <a:cubicBezTo>
                        <a:pt x="1890" y="3151"/>
                        <a:pt x="1889" y="3113"/>
                        <a:pt x="1889" y="3073"/>
                      </a:cubicBezTo>
                      <a:cubicBezTo>
                        <a:pt x="1889" y="3034"/>
                        <a:pt x="1890" y="2995"/>
                        <a:pt x="1895" y="2957"/>
                      </a:cubicBezTo>
                      <a:cubicBezTo>
                        <a:pt x="1776" y="2953"/>
                        <a:pt x="1656" y="2952"/>
                        <a:pt x="1537" y="2952"/>
                      </a:cubicBezTo>
                      <a:cubicBezTo>
                        <a:pt x="1281" y="2952"/>
                        <a:pt x="1025" y="2960"/>
                        <a:pt x="768" y="2977"/>
                      </a:cubicBezTo>
                      <a:cubicBezTo>
                        <a:pt x="594" y="2990"/>
                        <a:pt x="419" y="3007"/>
                        <a:pt x="245" y="3032"/>
                      </a:cubicBezTo>
                      <a:cubicBezTo>
                        <a:pt x="252" y="2547"/>
                        <a:pt x="381" y="2092"/>
                        <a:pt x="604" y="1695"/>
                      </a:cubicBezTo>
                      <a:cubicBezTo>
                        <a:pt x="743" y="1804"/>
                        <a:pt x="885" y="1906"/>
                        <a:pt x="1030" y="2005"/>
                      </a:cubicBezTo>
                      <a:cubicBezTo>
                        <a:pt x="1242" y="2147"/>
                        <a:pt x="1459" y="2283"/>
                        <a:pt x="1681" y="2410"/>
                      </a:cubicBezTo>
                      <a:cubicBezTo>
                        <a:pt x="1784" y="2470"/>
                        <a:pt x="1889" y="2527"/>
                        <a:pt x="1995" y="2584"/>
                      </a:cubicBezTo>
                      <a:cubicBezTo>
                        <a:pt x="2026" y="2513"/>
                        <a:pt x="2066" y="2447"/>
                        <a:pt x="2111" y="2383"/>
                      </a:cubicBezTo>
                      <a:cubicBezTo>
                        <a:pt x="2009" y="2321"/>
                        <a:pt x="1906" y="2259"/>
                        <a:pt x="1803" y="2200"/>
                      </a:cubicBezTo>
                      <a:cubicBezTo>
                        <a:pt x="1582" y="2072"/>
                        <a:pt x="1356" y="1951"/>
                        <a:pt x="1126" y="1838"/>
                      </a:cubicBezTo>
                      <a:cubicBezTo>
                        <a:pt x="967" y="1763"/>
                        <a:pt x="808" y="1689"/>
                        <a:pt x="645" y="1624"/>
                      </a:cubicBezTo>
                      <a:cubicBezTo>
                        <a:pt x="885" y="1223"/>
                        <a:pt x="1222" y="885"/>
                        <a:pt x="1623" y="645"/>
                      </a:cubicBezTo>
                      <a:cubicBezTo>
                        <a:pt x="1688" y="809"/>
                        <a:pt x="1762" y="968"/>
                        <a:pt x="1838" y="1125"/>
                      </a:cubicBezTo>
                      <a:cubicBezTo>
                        <a:pt x="1950" y="1356"/>
                        <a:pt x="2071" y="1582"/>
                        <a:pt x="2200" y="1804"/>
                      </a:cubicBezTo>
                      <a:cubicBezTo>
                        <a:pt x="2259" y="1907"/>
                        <a:pt x="2320" y="2009"/>
                        <a:pt x="2384" y="2111"/>
                      </a:cubicBezTo>
                      <a:cubicBezTo>
                        <a:pt x="2446" y="2065"/>
                        <a:pt x="2512" y="2027"/>
                        <a:pt x="2583" y="1995"/>
                      </a:cubicBezTo>
                      <a:cubicBezTo>
                        <a:pt x="2528" y="1890"/>
                        <a:pt x="2470" y="1785"/>
                        <a:pt x="2409" y="1682"/>
                      </a:cubicBezTo>
                      <a:cubicBezTo>
                        <a:pt x="2282" y="1460"/>
                        <a:pt x="2146" y="1243"/>
                        <a:pt x="2003" y="1031"/>
                      </a:cubicBezTo>
                      <a:cubicBezTo>
                        <a:pt x="1905" y="885"/>
                        <a:pt x="1804" y="742"/>
                        <a:pt x="1694" y="604"/>
                      </a:cubicBezTo>
                      <a:cubicBezTo>
                        <a:pt x="2091" y="382"/>
                        <a:pt x="2546" y="253"/>
                        <a:pt x="3031" y="246"/>
                      </a:cubicBezTo>
                      <a:close/>
                      <a:moveTo>
                        <a:pt x="3072" y="0"/>
                      </a:moveTo>
                      <a:cubicBezTo>
                        <a:pt x="1376" y="0"/>
                        <a:pt x="1" y="1377"/>
                        <a:pt x="1" y="3073"/>
                      </a:cubicBezTo>
                      <a:cubicBezTo>
                        <a:pt x="1" y="4769"/>
                        <a:pt x="1376" y="6145"/>
                        <a:pt x="3072" y="6145"/>
                      </a:cubicBezTo>
                      <a:cubicBezTo>
                        <a:pt x="4768" y="6145"/>
                        <a:pt x="6144" y="4769"/>
                        <a:pt x="6144" y="3073"/>
                      </a:cubicBezTo>
                      <a:cubicBezTo>
                        <a:pt x="6144" y="1377"/>
                        <a:pt x="4768" y="0"/>
                        <a:pt x="30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40"/>
                <p:cNvSpPr/>
                <p:nvPr/>
              </p:nvSpPr>
              <p:spPr>
                <a:xfrm>
                  <a:off x="2691934" y="2407038"/>
                  <a:ext cx="216565" cy="216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7" h="1847" extrusionOk="0">
                      <a:moveTo>
                        <a:pt x="923" y="1"/>
                      </a:moveTo>
                      <a:cubicBezTo>
                        <a:pt x="414" y="1"/>
                        <a:pt x="0" y="413"/>
                        <a:pt x="0" y="924"/>
                      </a:cubicBezTo>
                      <a:cubicBezTo>
                        <a:pt x="0" y="1432"/>
                        <a:pt x="414" y="1847"/>
                        <a:pt x="923" y="1847"/>
                      </a:cubicBezTo>
                      <a:cubicBezTo>
                        <a:pt x="1434" y="1847"/>
                        <a:pt x="1846" y="1432"/>
                        <a:pt x="1846" y="924"/>
                      </a:cubicBezTo>
                      <a:cubicBezTo>
                        <a:pt x="1846" y="413"/>
                        <a:pt x="1434" y="1"/>
                        <a:pt x="9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40"/>
                <p:cNvSpPr/>
                <p:nvPr/>
              </p:nvSpPr>
              <p:spPr>
                <a:xfrm>
                  <a:off x="2739656" y="2454761"/>
                  <a:ext cx="121122" cy="1211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1033" extrusionOk="0">
                      <a:moveTo>
                        <a:pt x="516" y="1"/>
                      </a:moveTo>
                      <a:cubicBezTo>
                        <a:pt x="232" y="1"/>
                        <a:pt x="0" y="231"/>
                        <a:pt x="0" y="517"/>
                      </a:cubicBezTo>
                      <a:cubicBezTo>
                        <a:pt x="0" y="802"/>
                        <a:pt x="232" y="1033"/>
                        <a:pt x="516" y="1033"/>
                      </a:cubicBezTo>
                      <a:cubicBezTo>
                        <a:pt x="802" y="1033"/>
                        <a:pt x="1032" y="802"/>
                        <a:pt x="1032" y="517"/>
                      </a:cubicBezTo>
                      <a:cubicBezTo>
                        <a:pt x="1032" y="231"/>
                        <a:pt x="802" y="1"/>
                        <a:pt x="51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40"/>
                <p:cNvSpPr/>
                <p:nvPr/>
              </p:nvSpPr>
              <p:spPr>
                <a:xfrm>
                  <a:off x="2155611" y="2214272"/>
                  <a:ext cx="6911214" cy="5827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943" h="4970" extrusionOk="0">
                      <a:moveTo>
                        <a:pt x="1161" y="1"/>
                      </a:moveTo>
                      <a:cubicBezTo>
                        <a:pt x="1117" y="47"/>
                        <a:pt x="1075" y="94"/>
                        <a:pt x="1032" y="141"/>
                      </a:cubicBezTo>
                      <a:lnTo>
                        <a:pt x="1634" y="141"/>
                      </a:lnTo>
                      <a:cubicBezTo>
                        <a:pt x="1759" y="141"/>
                        <a:pt x="1859" y="243"/>
                        <a:pt x="1859" y="367"/>
                      </a:cubicBezTo>
                      <a:cubicBezTo>
                        <a:pt x="1859" y="491"/>
                        <a:pt x="1759" y="592"/>
                        <a:pt x="1634" y="592"/>
                      </a:cubicBezTo>
                      <a:lnTo>
                        <a:pt x="659" y="592"/>
                      </a:lnTo>
                      <a:cubicBezTo>
                        <a:pt x="405" y="928"/>
                        <a:pt x="184" y="1287"/>
                        <a:pt x="0" y="1669"/>
                      </a:cubicBezTo>
                      <a:lnTo>
                        <a:pt x="1309" y="1669"/>
                      </a:lnTo>
                      <a:cubicBezTo>
                        <a:pt x="2139" y="1669"/>
                        <a:pt x="2928" y="1305"/>
                        <a:pt x="3469" y="676"/>
                      </a:cubicBezTo>
                      <a:lnTo>
                        <a:pt x="3753" y="346"/>
                      </a:lnTo>
                      <a:cubicBezTo>
                        <a:pt x="3831" y="254"/>
                        <a:pt x="3801" y="159"/>
                        <a:pt x="3784" y="122"/>
                      </a:cubicBezTo>
                      <a:cubicBezTo>
                        <a:pt x="3767" y="86"/>
                        <a:pt x="3715" y="1"/>
                        <a:pt x="3595" y="1"/>
                      </a:cubicBezTo>
                      <a:close/>
                      <a:moveTo>
                        <a:pt x="57720" y="2964"/>
                      </a:moveTo>
                      <a:cubicBezTo>
                        <a:pt x="57317" y="2964"/>
                        <a:pt x="56986" y="3290"/>
                        <a:pt x="56986" y="3698"/>
                      </a:cubicBezTo>
                      <a:cubicBezTo>
                        <a:pt x="56986" y="3999"/>
                        <a:pt x="57168" y="4271"/>
                        <a:pt x="57448" y="4381"/>
                      </a:cubicBezTo>
                      <a:lnTo>
                        <a:pt x="57937" y="4576"/>
                      </a:lnTo>
                      <a:lnTo>
                        <a:pt x="58925" y="4969"/>
                      </a:lnTo>
                      <a:cubicBezTo>
                        <a:pt x="58936" y="4855"/>
                        <a:pt x="58942" y="4739"/>
                        <a:pt x="58942" y="4621"/>
                      </a:cubicBezTo>
                      <a:cubicBezTo>
                        <a:pt x="58942" y="4038"/>
                        <a:pt x="58795" y="3489"/>
                        <a:pt x="58536" y="3010"/>
                      </a:cubicBezTo>
                      <a:lnTo>
                        <a:pt x="57763" y="2965"/>
                      </a:lnTo>
                      <a:cubicBezTo>
                        <a:pt x="57749" y="2964"/>
                        <a:pt x="57735" y="2964"/>
                        <a:pt x="57720" y="296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40"/>
                <p:cNvSpPr/>
                <p:nvPr/>
              </p:nvSpPr>
              <p:spPr>
                <a:xfrm>
                  <a:off x="2" y="-59054"/>
                  <a:ext cx="1311704" cy="33436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87" h="28517" extrusionOk="0">
                      <a:moveTo>
                        <a:pt x="6838" y="2005"/>
                      </a:moveTo>
                      <a:lnTo>
                        <a:pt x="6838" y="3739"/>
                      </a:lnTo>
                      <a:lnTo>
                        <a:pt x="4350" y="3739"/>
                      </a:lnTo>
                      <a:lnTo>
                        <a:pt x="4350" y="2005"/>
                      </a:lnTo>
                      <a:close/>
                      <a:moveTo>
                        <a:pt x="5594" y="12566"/>
                      </a:moveTo>
                      <a:cubicBezTo>
                        <a:pt x="6913" y="12566"/>
                        <a:pt x="7983" y="13636"/>
                        <a:pt x="7983" y="14955"/>
                      </a:cubicBezTo>
                      <a:cubicBezTo>
                        <a:pt x="7983" y="16275"/>
                        <a:pt x="6913" y="17344"/>
                        <a:pt x="5594" y="17344"/>
                      </a:cubicBezTo>
                      <a:cubicBezTo>
                        <a:pt x="4275" y="17344"/>
                        <a:pt x="3205" y="16275"/>
                        <a:pt x="3205" y="14955"/>
                      </a:cubicBezTo>
                      <a:cubicBezTo>
                        <a:pt x="3205" y="13636"/>
                        <a:pt x="4275" y="12566"/>
                        <a:pt x="5594" y="12566"/>
                      </a:cubicBezTo>
                      <a:close/>
                      <a:moveTo>
                        <a:pt x="1625" y="0"/>
                      </a:moveTo>
                      <a:lnTo>
                        <a:pt x="1625" y="26924"/>
                      </a:lnTo>
                      <a:lnTo>
                        <a:pt x="1" y="26924"/>
                      </a:lnTo>
                      <a:lnTo>
                        <a:pt x="1" y="28517"/>
                      </a:lnTo>
                      <a:lnTo>
                        <a:pt x="11187" y="28517"/>
                      </a:lnTo>
                      <a:lnTo>
                        <a:pt x="11187" y="26924"/>
                      </a:lnTo>
                      <a:lnTo>
                        <a:pt x="9563" y="26924"/>
                      </a:lnTo>
                      <a:lnTo>
                        <a:pt x="956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lt2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40"/>
                <p:cNvSpPr/>
                <p:nvPr/>
              </p:nvSpPr>
              <p:spPr>
                <a:xfrm>
                  <a:off x="444162" y="130194"/>
                  <a:ext cx="423282" cy="8886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0" h="7579" extrusionOk="0">
                      <a:moveTo>
                        <a:pt x="3050" y="392"/>
                      </a:moveTo>
                      <a:lnTo>
                        <a:pt x="3050" y="2125"/>
                      </a:lnTo>
                      <a:lnTo>
                        <a:pt x="562" y="2125"/>
                      </a:lnTo>
                      <a:lnTo>
                        <a:pt x="562" y="392"/>
                      </a:lnTo>
                      <a:close/>
                      <a:moveTo>
                        <a:pt x="1" y="1"/>
                      </a:moveTo>
                      <a:lnTo>
                        <a:pt x="1" y="7578"/>
                      </a:lnTo>
                      <a:lnTo>
                        <a:pt x="3609" y="7578"/>
                      </a:lnTo>
                      <a:lnTo>
                        <a:pt x="360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40"/>
                <p:cNvSpPr/>
                <p:nvPr/>
              </p:nvSpPr>
              <p:spPr>
                <a:xfrm>
                  <a:off x="568804" y="734289"/>
                  <a:ext cx="174120" cy="17400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5" h="1484" extrusionOk="0">
                      <a:moveTo>
                        <a:pt x="743" y="1"/>
                      </a:moveTo>
                      <a:cubicBezTo>
                        <a:pt x="333" y="1"/>
                        <a:pt x="1" y="333"/>
                        <a:pt x="1" y="743"/>
                      </a:cubicBezTo>
                      <a:cubicBezTo>
                        <a:pt x="1" y="1151"/>
                        <a:pt x="333" y="1483"/>
                        <a:pt x="743" y="1483"/>
                      </a:cubicBezTo>
                      <a:cubicBezTo>
                        <a:pt x="1153" y="1483"/>
                        <a:pt x="1485" y="1151"/>
                        <a:pt x="1485" y="743"/>
                      </a:cubicBezTo>
                      <a:cubicBezTo>
                        <a:pt x="1485" y="333"/>
                        <a:pt x="1153" y="1"/>
                        <a:pt x="74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40"/>
                <p:cNvSpPr/>
                <p:nvPr/>
              </p:nvSpPr>
              <p:spPr>
                <a:xfrm>
                  <a:off x="428389" y="1236258"/>
                  <a:ext cx="454815" cy="1165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32" h="6269" extrusionOk="0">
                      <a:moveTo>
                        <a:pt x="207" y="0"/>
                      </a:moveTo>
                      <a:lnTo>
                        <a:pt x="1539" y="2281"/>
                      </a:lnTo>
                      <a:lnTo>
                        <a:pt x="0" y="2310"/>
                      </a:lnTo>
                      <a:cubicBezTo>
                        <a:pt x="0" y="2310"/>
                        <a:pt x="2228" y="6269"/>
                        <a:pt x="2296" y="6269"/>
                      </a:cubicBezTo>
                      <a:cubicBezTo>
                        <a:pt x="2365" y="6269"/>
                        <a:pt x="1498" y="2942"/>
                        <a:pt x="1498" y="2942"/>
                      </a:cubicBezTo>
                      <a:lnTo>
                        <a:pt x="3231" y="2942"/>
                      </a:lnTo>
                      <a:lnTo>
                        <a:pt x="2461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40"/>
                <p:cNvSpPr/>
                <p:nvPr/>
              </p:nvSpPr>
              <p:spPr>
                <a:xfrm>
                  <a:off x="2980615" y="2793391"/>
                  <a:ext cx="1035809" cy="10355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34" h="8832" extrusionOk="0">
                      <a:moveTo>
                        <a:pt x="4416" y="1345"/>
                      </a:moveTo>
                      <a:cubicBezTo>
                        <a:pt x="6114" y="1345"/>
                        <a:pt x="7489" y="2720"/>
                        <a:pt x="7489" y="4416"/>
                      </a:cubicBezTo>
                      <a:cubicBezTo>
                        <a:pt x="7489" y="6112"/>
                        <a:pt x="6114" y="7488"/>
                        <a:pt x="4416" y="7488"/>
                      </a:cubicBezTo>
                      <a:cubicBezTo>
                        <a:pt x="2720" y="7488"/>
                        <a:pt x="1345" y="6112"/>
                        <a:pt x="1345" y="4416"/>
                      </a:cubicBezTo>
                      <a:cubicBezTo>
                        <a:pt x="1345" y="2720"/>
                        <a:pt x="2720" y="1345"/>
                        <a:pt x="4416" y="1345"/>
                      </a:cubicBezTo>
                      <a:close/>
                      <a:moveTo>
                        <a:pt x="4416" y="0"/>
                      </a:moveTo>
                      <a:cubicBezTo>
                        <a:pt x="1978" y="0"/>
                        <a:pt x="1" y="1976"/>
                        <a:pt x="1" y="4416"/>
                      </a:cubicBezTo>
                      <a:cubicBezTo>
                        <a:pt x="1" y="6854"/>
                        <a:pt x="1978" y="8832"/>
                        <a:pt x="4416" y="8832"/>
                      </a:cubicBezTo>
                      <a:cubicBezTo>
                        <a:pt x="6856" y="8832"/>
                        <a:pt x="8833" y="6854"/>
                        <a:pt x="8833" y="4416"/>
                      </a:cubicBezTo>
                      <a:cubicBezTo>
                        <a:pt x="8833" y="1978"/>
                        <a:pt x="6856" y="0"/>
                        <a:pt x="4416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40"/>
                <p:cNvSpPr/>
                <p:nvPr/>
              </p:nvSpPr>
              <p:spPr>
                <a:xfrm>
                  <a:off x="3138205" y="2950864"/>
                  <a:ext cx="720634" cy="720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46" h="6145" extrusionOk="0">
                      <a:moveTo>
                        <a:pt x="3031" y="246"/>
                      </a:moveTo>
                      <a:lnTo>
                        <a:pt x="3031" y="246"/>
                      </a:lnTo>
                      <a:cubicBezTo>
                        <a:pt x="3006" y="420"/>
                        <a:pt x="2990" y="595"/>
                        <a:pt x="2978" y="769"/>
                      </a:cubicBezTo>
                      <a:cubicBezTo>
                        <a:pt x="2959" y="1025"/>
                        <a:pt x="2951" y="1281"/>
                        <a:pt x="2951" y="1537"/>
                      </a:cubicBezTo>
                      <a:cubicBezTo>
                        <a:pt x="2951" y="1657"/>
                        <a:pt x="2954" y="1776"/>
                        <a:pt x="2956" y="1896"/>
                      </a:cubicBezTo>
                      <a:cubicBezTo>
                        <a:pt x="2994" y="1891"/>
                        <a:pt x="3034" y="1890"/>
                        <a:pt x="3072" y="1890"/>
                      </a:cubicBezTo>
                      <a:cubicBezTo>
                        <a:pt x="3112" y="1890"/>
                        <a:pt x="3150" y="1891"/>
                        <a:pt x="3188" y="1896"/>
                      </a:cubicBezTo>
                      <a:cubicBezTo>
                        <a:pt x="3192" y="1776"/>
                        <a:pt x="3194" y="1657"/>
                        <a:pt x="3194" y="1537"/>
                      </a:cubicBezTo>
                      <a:cubicBezTo>
                        <a:pt x="3195" y="1281"/>
                        <a:pt x="3187" y="1025"/>
                        <a:pt x="3168" y="769"/>
                      </a:cubicBezTo>
                      <a:cubicBezTo>
                        <a:pt x="3156" y="595"/>
                        <a:pt x="3139" y="420"/>
                        <a:pt x="3115" y="246"/>
                      </a:cubicBezTo>
                      <a:lnTo>
                        <a:pt x="3115" y="246"/>
                      </a:lnTo>
                      <a:cubicBezTo>
                        <a:pt x="3598" y="253"/>
                        <a:pt x="4053" y="382"/>
                        <a:pt x="4450" y="604"/>
                      </a:cubicBezTo>
                      <a:cubicBezTo>
                        <a:pt x="4342" y="742"/>
                        <a:pt x="4240" y="885"/>
                        <a:pt x="4142" y="1031"/>
                      </a:cubicBezTo>
                      <a:cubicBezTo>
                        <a:pt x="3998" y="1243"/>
                        <a:pt x="3864" y="1460"/>
                        <a:pt x="3735" y="1682"/>
                      </a:cubicBezTo>
                      <a:cubicBezTo>
                        <a:pt x="3676" y="1785"/>
                        <a:pt x="3618" y="1890"/>
                        <a:pt x="3561" y="1995"/>
                      </a:cubicBezTo>
                      <a:cubicBezTo>
                        <a:pt x="3632" y="2027"/>
                        <a:pt x="3700" y="2065"/>
                        <a:pt x="3762" y="2111"/>
                      </a:cubicBezTo>
                      <a:cubicBezTo>
                        <a:pt x="3824" y="2009"/>
                        <a:pt x="3886" y="1907"/>
                        <a:pt x="3946" y="1804"/>
                      </a:cubicBezTo>
                      <a:cubicBezTo>
                        <a:pt x="4074" y="1582"/>
                        <a:pt x="4195" y="1356"/>
                        <a:pt x="4308" y="1125"/>
                      </a:cubicBezTo>
                      <a:cubicBezTo>
                        <a:pt x="4384" y="968"/>
                        <a:pt x="4456" y="809"/>
                        <a:pt x="4522" y="645"/>
                      </a:cubicBezTo>
                      <a:cubicBezTo>
                        <a:pt x="4924" y="885"/>
                        <a:pt x="5260" y="1223"/>
                        <a:pt x="5501" y="1624"/>
                      </a:cubicBezTo>
                      <a:cubicBezTo>
                        <a:pt x="5337" y="1689"/>
                        <a:pt x="5177" y="1763"/>
                        <a:pt x="5020" y="1838"/>
                      </a:cubicBezTo>
                      <a:cubicBezTo>
                        <a:pt x="4790" y="1951"/>
                        <a:pt x="4563" y="2072"/>
                        <a:pt x="4342" y="2200"/>
                      </a:cubicBezTo>
                      <a:cubicBezTo>
                        <a:pt x="4238" y="2259"/>
                        <a:pt x="4137" y="2321"/>
                        <a:pt x="4035" y="2383"/>
                      </a:cubicBezTo>
                      <a:cubicBezTo>
                        <a:pt x="4080" y="2447"/>
                        <a:pt x="4118" y="2513"/>
                        <a:pt x="4151" y="2584"/>
                      </a:cubicBezTo>
                      <a:cubicBezTo>
                        <a:pt x="4255" y="2527"/>
                        <a:pt x="4360" y="2470"/>
                        <a:pt x="4463" y="2410"/>
                      </a:cubicBezTo>
                      <a:cubicBezTo>
                        <a:pt x="4685" y="2283"/>
                        <a:pt x="4903" y="2147"/>
                        <a:pt x="5116" y="2005"/>
                      </a:cubicBezTo>
                      <a:cubicBezTo>
                        <a:pt x="5260" y="1906"/>
                        <a:pt x="5403" y="1804"/>
                        <a:pt x="5542" y="1695"/>
                      </a:cubicBezTo>
                      <a:cubicBezTo>
                        <a:pt x="5763" y="2092"/>
                        <a:pt x="5894" y="2547"/>
                        <a:pt x="5901" y="3032"/>
                      </a:cubicBezTo>
                      <a:cubicBezTo>
                        <a:pt x="5725" y="3007"/>
                        <a:pt x="5551" y="2990"/>
                        <a:pt x="5376" y="2977"/>
                      </a:cubicBezTo>
                      <a:cubicBezTo>
                        <a:pt x="5120" y="2960"/>
                        <a:pt x="4865" y="2952"/>
                        <a:pt x="4609" y="2952"/>
                      </a:cubicBezTo>
                      <a:cubicBezTo>
                        <a:pt x="4489" y="2952"/>
                        <a:pt x="4370" y="2953"/>
                        <a:pt x="4251" y="2957"/>
                      </a:cubicBezTo>
                      <a:cubicBezTo>
                        <a:pt x="4254" y="2995"/>
                        <a:pt x="4257" y="3034"/>
                        <a:pt x="4257" y="3073"/>
                      </a:cubicBezTo>
                      <a:cubicBezTo>
                        <a:pt x="4257" y="3113"/>
                        <a:pt x="4254" y="3151"/>
                        <a:pt x="4251" y="3189"/>
                      </a:cubicBezTo>
                      <a:cubicBezTo>
                        <a:pt x="4370" y="3192"/>
                        <a:pt x="4489" y="3195"/>
                        <a:pt x="4609" y="3195"/>
                      </a:cubicBezTo>
                      <a:cubicBezTo>
                        <a:pt x="4865" y="3195"/>
                        <a:pt x="5120" y="3186"/>
                        <a:pt x="5376" y="3169"/>
                      </a:cubicBezTo>
                      <a:cubicBezTo>
                        <a:pt x="5551" y="3156"/>
                        <a:pt x="5725" y="3140"/>
                        <a:pt x="5901" y="3114"/>
                      </a:cubicBezTo>
                      <a:lnTo>
                        <a:pt x="5901" y="3114"/>
                      </a:lnTo>
                      <a:cubicBezTo>
                        <a:pt x="5894" y="3599"/>
                        <a:pt x="5763" y="4054"/>
                        <a:pt x="5542" y="4451"/>
                      </a:cubicBezTo>
                      <a:cubicBezTo>
                        <a:pt x="5403" y="4342"/>
                        <a:pt x="5260" y="4241"/>
                        <a:pt x="5116" y="4142"/>
                      </a:cubicBezTo>
                      <a:cubicBezTo>
                        <a:pt x="4903" y="3999"/>
                        <a:pt x="4685" y="3863"/>
                        <a:pt x="4463" y="3736"/>
                      </a:cubicBezTo>
                      <a:cubicBezTo>
                        <a:pt x="4360" y="3677"/>
                        <a:pt x="4257" y="3619"/>
                        <a:pt x="4151" y="3562"/>
                      </a:cubicBezTo>
                      <a:cubicBezTo>
                        <a:pt x="4118" y="3633"/>
                        <a:pt x="4080" y="3699"/>
                        <a:pt x="4035" y="3763"/>
                      </a:cubicBezTo>
                      <a:cubicBezTo>
                        <a:pt x="4137" y="3825"/>
                        <a:pt x="4238" y="3887"/>
                        <a:pt x="4342" y="3947"/>
                      </a:cubicBezTo>
                      <a:cubicBezTo>
                        <a:pt x="4563" y="4074"/>
                        <a:pt x="4790" y="4195"/>
                        <a:pt x="5020" y="4308"/>
                      </a:cubicBezTo>
                      <a:cubicBezTo>
                        <a:pt x="5178" y="4383"/>
                        <a:pt x="5337" y="4457"/>
                        <a:pt x="5501" y="4522"/>
                      </a:cubicBezTo>
                      <a:cubicBezTo>
                        <a:pt x="5260" y="4923"/>
                        <a:pt x="4924" y="5261"/>
                        <a:pt x="4522" y="5501"/>
                      </a:cubicBezTo>
                      <a:cubicBezTo>
                        <a:pt x="4456" y="5337"/>
                        <a:pt x="4384" y="5178"/>
                        <a:pt x="4308" y="5021"/>
                      </a:cubicBezTo>
                      <a:cubicBezTo>
                        <a:pt x="4195" y="4790"/>
                        <a:pt x="4074" y="4564"/>
                        <a:pt x="3946" y="4342"/>
                      </a:cubicBezTo>
                      <a:cubicBezTo>
                        <a:pt x="3886" y="4239"/>
                        <a:pt x="3826" y="4137"/>
                        <a:pt x="3762" y="4036"/>
                      </a:cubicBezTo>
                      <a:cubicBezTo>
                        <a:pt x="3700" y="4081"/>
                        <a:pt x="3632" y="4119"/>
                        <a:pt x="3561" y="4152"/>
                      </a:cubicBezTo>
                      <a:cubicBezTo>
                        <a:pt x="3618" y="4256"/>
                        <a:pt x="3676" y="4361"/>
                        <a:pt x="3735" y="4464"/>
                      </a:cubicBezTo>
                      <a:cubicBezTo>
                        <a:pt x="3864" y="4686"/>
                        <a:pt x="3998" y="4904"/>
                        <a:pt x="4142" y="5116"/>
                      </a:cubicBezTo>
                      <a:cubicBezTo>
                        <a:pt x="4240" y="5261"/>
                        <a:pt x="4342" y="5404"/>
                        <a:pt x="4450" y="5542"/>
                      </a:cubicBezTo>
                      <a:cubicBezTo>
                        <a:pt x="4055" y="5764"/>
                        <a:pt x="3598" y="5893"/>
                        <a:pt x="3115" y="5900"/>
                      </a:cubicBezTo>
                      <a:cubicBezTo>
                        <a:pt x="3139" y="5726"/>
                        <a:pt x="3156" y="5551"/>
                        <a:pt x="3168" y="5377"/>
                      </a:cubicBezTo>
                      <a:cubicBezTo>
                        <a:pt x="3187" y="5121"/>
                        <a:pt x="3195" y="4865"/>
                        <a:pt x="3194" y="4610"/>
                      </a:cubicBezTo>
                      <a:cubicBezTo>
                        <a:pt x="3194" y="4489"/>
                        <a:pt x="3192" y="4371"/>
                        <a:pt x="3188" y="4251"/>
                      </a:cubicBezTo>
                      <a:cubicBezTo>
                        <a:pt x="3150" y="4255"/>
                        <a:pt x="3112" y="4256"/>
                        <a:pt x="3072" y="4256"/>
                      </a:cubicBezTo>
                      <a:cubicBezTo>
                        <a:pt x="3034" y="4256"/>
                        <a:pt x="2994" y="4255"/>
                        <a:pt x="2956" y="4251"/>
                      </a:cubicBezTo>
                      <a:cubicBezTo>
                        <a:pt x="2954" y="4371"/>
                        <a:pt x="2951" y="4489"/>
                        <a:pt x="2951" y="4610"/>
                      </a:cubicBezTo>
                      <a:cubicBezTo>
                        <a:pt x="2951" y="4865"/>
                        <a:pt x="2959" y="5121"/>
                        <a:pt x="2978" y="5377"/>
                      </a:cubicBezTo>
                      <a:cubicBezTo>
                        <a:pt x="2990" y="5551"/>
                        <a:pt x="3006" y="5726"/>
                        <a:pt x="3031" y="5900"/>
                      </a:cubicBezTo>
                      <a:cubicBezTo>
                        <a:pt x="2546" y="5893"/>
                        <a:pt x="2091" y="5764"/>
                        <a:pt x="1696" y="5542"/>
                      </a:cubicBezTo>
                      <a:cubicBezTo>
                        <a:pt x="1804" y="5404"/>
                        <a:pt x="1905" y="5261"/>
                        <a:pt x="2004" y="5116"/>
                      </a:cubicBezTo>
                      <a:cubicBezTo>
                        <a:pt x="2146" y="4904"/>
                        <a:pt x="2282" y="4686"/>
                        <a:pt x="2411" y="4464"/>
                      </a:cubicBezTo>
                      <a:cubicBezTo>
                        <a:pt x="2470" y="4361"/>
                        <a:pt x="2528" y="4256"/>
                        <a:pt x="2585" y="4152"/>
                      </a:cubicBezTo>
                      <a:cubicBezTo>
                        <a:pt x="2512" y="4119"/>
                        <a:pt x="2446" y="4081"/>
                        <a:pt x="2384" y="4036"/>
                      </a:cubicBezTo>
                      <a:cubicBezTo>
                        <a:pt x="2320" y="4136"/>
                        <a:pt x="2259" y="4239"/>
                        <a:pt x="2200" y="4342"/>
                      </a:cubicBezTo>
                      <a:cubicBezTo>
                        <a:pt x="2071" y="4564"/>
                        <a:pt x="1950" y="4790"/>
                        <a:pt x="1838" y="5021"/>
                      </a:cubicBezTo>
                      <a:cubicBezTo>
                        <a:pt x="1762" y="5178"/>
                        <a:pt x="1688" y="5337"/>
                        <a:pt x="1623" y="5501"/>
                      </a:cubicBezTo>
                      <a:cubicBezTo>
                        <a:pt x="1222" y="5261"/>
                        <a:pt x="886" y="4923"/>
                        <a:pt x="645" y="4522"/>
                      </a:cubicBezTo>
                      <a:cubicBezTo>
                        <a:pt x="808" y="4457"/>
                        <a:pt x="968" y="4383"/>
                        <a:pt x="1126" y="4308"/>
                      </a:cubicBezTo>
                      <a:cubicBezTo>
                        <a:pt x="1356" y="4195"/>
                        <a:pt x="1582" y="4074"/>
                        <a:pt x="1803" y="3947"/>
                      </a:cubicBezTo>
                      <a:cubicBezTo>
                        <a:pt x="1906" y="3887"/>
                        <a:pt x="2009" y="3825"/>
                        <a:pt x="2111" y="3763"/>
                      </a:cubicBezTo>
                      <a:cubicBezTo>
                        <a:pt x="2066" y="3699"/>
                        <a:pt x="2026" y="3633"/>
                        <a:pt x="1995" y="3562"/>
                      </a:cubicBezTo>
                      <a:cubicBezTo>
                        <a:pt x="1889" y="3619"/>
                        <a:pt x="1785" y="3677"/>
                        <a:pt x="1681" y="3736"/>
                      </a:cubicBezTo>
                      <a:cubicBezTo>
                        <a:pt x="1459" y="3863"/>
                        <a:pt x="1242" y="3999"/>
                        <a:pt x="1030" y="4142"/>
                      </a:cubicBezTo>
                      <a:cubicBezTo>
                        <a:pt x="886" y="4241"/>
                        <a:pt x="743" y="4342"/>
                        <a:pt x="604" y="4451"/>
                      </a:cubicBezTo>
                      <a:cubicBezTo>
                        <a:pt x="381" y="4054"/>
                        <a:pt x="252" y="3599"/>
                        <a:pt x="245" y="3114"/>
                      </a:cubicBezTo>
                      <a:lnTo>
                        <a:pt x="245" y="3114"/>
                      </a:lnTo>
                      <a:cubicBezTo>
                        <a:pt x="419" y="3140"/>
                        <a:pt x="594" y="3155"/>
                        <a:pt x="768" y="3169"/>
                      </a:cubicBezTo>
                      <a:cubicBezTo>
                        <a:pt x="1026" y="3186"/>
                        <a:pt x="1281" y="3195"/>
                        <a:pt x="1537" y="3195"/>
                      </a:cubicBezTo>
                      <a:cubicBezTo>
                        <a:pt x="1656" y="3195"/>
                        <a:pt x="1776" y="3192"/>
                        <a:pt x="1895" y="3189"/>
                      </a:cubicBezTo>
                      <a:cubicBezTo>
                        <a:pt x="1891" y="3151"/>
                        <a:pt x="1889" y="3113"/>
                        <a:pt x="1889" y="3073"/>
                      </a:cubicBezTo>
                      <a:cubicBezTo>
                        <a:pt x="1889" y="3034"/>
                        <a:pt x="1891" y="2995"/>
                        <a:pt x="1895" y="2957"/>
                      </a:cubicBezTo>
                      <a:cubicBezTo>
                        <a:pt x="1776" y="2953"/>
                        <a:pt x="1656" y="2952"/>
                        <a:pt x="1537" y="2952"/>
                      </a:cubicBezTo>
                      <a:cubicBezTo>
                        <a:pt x="1281" y="2952"/>
                        <a:pt x="1026" y="2960"/>
                        <a:pt x="768" y="2977"/>
                      </a:cubicBezTo>
                      <a:cubicBezTo>
                        <a:pt x="594" y="2990"/>
                        <a:pt x="419" y="3007"/>
                        <a:pt x="245" y="3032"/>
                      </a:cubicBezTo>
                      <a:cubicBezTo>
                        <a:pt x="252" y="2547"/>
                        <a:pt x="381" y="2092"/>
                        <a:pt x="604" y="1695"/>
                      </a:cubicBezTo>
                      <a:cubicBezTo>
                        <a:pt x="743" y="1804"/>
                        <a:pt x="886" y="1906"/>
                        <a:pt x="1030" y="2005"/>
                      </a:cubicBezTo>
                      <a:cubicBezTo>
                        <a:pt x="1242" y="2147"/>
                        <a:pt x="1459" y="2283"/>
                        <a:pt x="1681" y="2410"/>
                      </a:cubicBezTo>
                      <a:cubicBezTo>
                        <a:pt x="1785" y="2470"/>
                        <a:pt x="1889" y="2527"/>
                        <a:pt x="1995" y="2584"/>
                      </a:cubicBezTo>
                      <a:cubicBezTo>
                        <a:pt x="2026" y="2513"/>
                        <a:pt x="2066" y="2447"/>
                        <a:pt x="2111" y="2383"/>
                      </a:cubicBezTo>
                      <a:cubicBezTo>
                        <a:pt x="2009" y="2321"/>
                        <a:pt x="1906" y="2259"/>
                        <a:pt x="1803" y="2200"/>
                      </a:cubicBezTo>
                      <a:cubicBezTo>
                        <a:pt x="1582" y="2072"/>
                        <a:pt x="1356" y="1951"/>
                        <a:pt x="1126" y="1838"/>
                      </a:cubicBezTo>
                      <a:cubicBezTo>
                        <a:pt x="968" y="1763"/>
                        <a:pt x="808" y="1689"/>
                        <a:pt x="645" y="1624"/>
                      </a:cubicBezTo>
                      <a:cubicBezTo>
                        <a:pt x="886" y="1223"/>
                        <a:pt x="1222" y="885"/>
                        <a:pt x="1623" y="645"/>
                      </a:cubicBezTo>
                      <a:cubicBezTo>
                        <a:pt x="1688" y="809"/>
                        <a:pt x="1762" y="968"/>
                        <a:pt x="1838" y="1125"/>
                      </a:cubicBezTo>
                      <a:cubicBezTo>
                        <a:pt x="1950" y="1356"/>
                        <a:pt x="2071" y="1582"/>
                        <a:pt x="2200" y="1804"/>
                      </a:cubicBezTo>
                      <a:cubicBezTo>
                        <a:pt x="2259" y="1907"/>
                        <a:pt x="2320" y="2009"/>
                        <a:pt x="2384" y="2111"/>
                      </a:cubicBezTo>
                      <a:cubicBezTo>
                        <a:pt x="2446" y="2065"/>
                        <a:pt x="2512" y="2027"/>
                        <a:pt x="2585" y="1995"/>
                      </a:cubicBezTo>
                      <a:cubicBezTo>
                        <a:pt x="2528" y="1890"/>
                        <a:pt x="2470" y="1785"/>
                        <a:pt x="2411" y="1682"/>
                      </a:cubicBezTo>
                      <a:cubicBezTo>
                        <a:pt x="2282" y="1460"/>
                        <a:pt x="2146" y="1243"/>
                        <a:pt x="2004" y="1031"/>
                      </a:cubicBezTo>
                      <a:cubicBezTo>
                        <a:pt x="1905" y="885"/>
                        <a:pt x="1804" y="742"/>
                        <a:pt x="1696" y="604"/>
                      </a:cubicBezTo>
                      <a:cubicBezTo>
                        <a:pt x="2091" y="382"/>
                        <a:pt x="2546" y="253"/>
                        <a:pt x="3031" y="246"/>
                      </a:cubicBezTo>
                      <a:close/>
                      <a:moveTo>
                        <a:pt x="3072" y="0"/>
                      </a:moveTo>
                      <a:cubicBezTo>
                        <a:pt x="1376" y="0"/>
                        <a:pt x="1" y="1377"/>
                        <a:pt x="1" y="3073"/>
                      </a:cubicBezTo>
                      <a:cubicBezTo>
                        <a:pt x="1" y="4769"/>
                        <a:pt x="1376" y="6145"/>
                        <a:pt x="3072" y="6145"/>
                      </a:cubicBezTo>
                      <a:cubicBezTo>
                        <a:pt x="4770" y="6145"/>
                        <a:pt x="6145" y="4769"/>
                        <a:pt x="6145" y="3073"/>
                      </a:cubicBezTo>
                      <a:cubicBezTo>
                        <a:pt x="6145" y="1377"/>
                        <a:pt x="4770" y="0"/>
                        <a:pt x="3072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40"/>
                <p:cNvSpPr/>
                <p:nvPr/>
              </p:nvSpPr>
              <p:spPr>
                <a:xfrm>
                  <a:off x="3389599" y="3202257"/>
                  <a:ext cx="217738" cy="2178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7" h="1858" extrusionOk="0">
                      <a:moveTo>
                        <a:pt x="928" y="0"/>
                      </a:moveTo>
                      <a:cubicBezTo>
                        <a:pt x="858" y="0"/>
                        <a:pt x="801" y="58"/>
                        <a:pt x="801" y="129"/>
                      </a:cubicBezTo>
                      <a:cubicBezTo>
                        <a:pt x="801" y="200"/>
                        <a:pt x="858" y="256"/>
                        <a:pt x="928" y="256"/>
                      </a:cubicBezTo>
                      <a:cubicBezTo>
                        <a:pt x="999" y="256"/>
                        <a:pt x="1057" y="200"/>
                        <a:pt x="1057" y="129"/>
                      </a:cubicBezTo>
                      <a:cubicBezTo>
                        <a:pt x="1057" y="58"/>
                        <a:pt x="999" y="0"/>
                        <a:pt x="928" y="0"/>
                      </a:cubicBezTo>
                      <a:close/>
                      <a:moveTo>
                        <a:pt x="363" y="235"/>
                      </a:moveTo>
                      <a:cubicBezTo>
                        <a:pt x="330" y="235"/>
                        <a:pt x="297" y="248"/>
                        <a:pt x="272" y="273"/>
                      </a:cubicBezTo>
                      <a:cubicBezTo>
                        <a:pt x="223" y="323"/>
                        <a:pt x="223" y="403"/>
                        <a:pt x="272" y="454"/>
                      </a:cubicBezTo>
                      <a:cubicBezTo>
                        <a:pt x="297" y="479"/>
                        <a:pt x="330" y="491"/>
                        <a:pt x="363" y="491"/>
                      </a:cubicBezTo>
                      <a:cubicBezTo>
                        <a:pt x="396" y="491"/>
                        <a:pt x="429" y="479"/>
                        <a:pt x="453" y="454"/>
                      </a:cubicBezTo>
                      <a:cubicBezTo>
                        <a:pt x="504" y="403"/>
                        <a:pt x="504" y="323"/>
                        <a:pt x="453" y="273"/>
                      </a:cubicBezTo>
                      <a:cubicBezTo>
                        <a:pt x="429" y="248"/>
                        <a:pt x="396" y="235"/>
                        <a:pt x="363" y="235"/>
                      </a:cubicBezTo>
                      <a:close/>
                      <a:moveTo>
                        <a:pt x="1494" y="235"/>
                      </a:moveTo>
                      <a:cubicBezTo>
                        <a:pt x="1462" y="235"/>
                        <a:pt x="1429" y="248"/>
                        <a:pt x="1405" y="273"/>
                      </a:cubicBezTo>
                      <a:cubicBezTo>
                        <a:pt x="1354" y="323"/>
                        <a:pt x="1354" y="403"/>
                        <a:pt x="1405" y="454"/>
                      </a:cubicBezTo>
                      <a:cubicBezTo>
                        <a:pt x="1429" y="479"/>
                        <a:pt x="1462" y="491"/>
                        <a:pt x="1494" y="491"/>
                      </a:cubicBezTo>
                      <a:cubicBezTo>
                        <a:pt x="1527" y="491"/>
                        <a:pt x="1559" y="479"/>
                        <a:pt x="1584" y="454"/>
                      </a:cubicBezTo>
                      <a:cubicBezTo>
                        <a:pt x="1635" y="403"/>
                        <a:pt x="1635" y="323"/>
                        <a:pt x="1584" y="273"/>
                      </a:cubicBezTo>
                      <a:cubicBezTo>
                        <a:pt x="1559" y="248"/>
                        <a:pt x="1527" y="235"/>
                        <a:pt x="1494" y="235"/>
                      </a:cubicBezTo>
                      <a:close/>
                      <a:moveTo>
                        <a:pt x="128" y="800"/>
                      </a:moveTo>
                      <a:cubicBezTo>
                        <a:pt x="58" y="800"/>
                        <a:pt x="1" y="858"/>
                        <a:pt x="1" y="929"/>
                      </a:cubicBezTo>
                      <a:cubicBezTo>
                        <a:pt x="1" y="1000"/>
                        <a:pt x="58" y="1056"/>
                        <a:pt x="128" y="1056"/>
                      </a:cubicBezTo>
                      <a:cubicBezTo>
                        <a:pt x="199" y="1056"/>
                        <a:pt x="257" y="1000"/>
                        <a:pt x="257" y="929"/>
                      </a:cubicBezTo>
                      <a:cubicBezTo>
                        <a:pt x="257" y="858"/>
                        <a:pt x="199" y="800"/>
                        <a:pt x="128" y="800"/>
                      </a:cubicBezTo>
                      <a:close/>
                      <a:moveTo>
                        <a:pt x="1728" y="800"/>
                      </a:moveTo>
                      <a:cubicBezTo>
                        <a:pt x="1658" y="800"/>
                        <a:pt x="1601" y="858"/>
                        <a:pt x="1601" y="929"/>
                      </a:cubicBezTo>
                      <a:cubicBezTo>
                        <a:pt x="1601" y="1000"/>
                        <a:pt x="1658" y="1056"/>
                        <a:pt x="1728" y="1056"/>
                      </a:cubicBezTo>
                      <a:cubicBezTo>
                        <a:pt x="1729" y="1056"/>
                        <a:pt x="1730" y="1056"/>
                        <a:pt x="1731" y="1056"/>
                      </a:cubicBezTo>
                      <a:cubicBezTo>
                        <a:pt x="1800" y="1056"/>
                        <a:pt x="1857" y="999"/>
                        <a:pt x="1857" y="929"/>
                      </a:cubicBezTo>
                      <a:cubicBezTo>
                        <a:pt x="1857" y="858"/>
                        <a:pt x="1799" y="800"/>
                        <a:pt x="1728" y="800"/>
                      </a:cubicBezTo>
                      <a:close/>
                      <a:moveTo>
                        <a:pt x="363" y="1367"/>
                      </a:moveTo>
                      <a:cubicBezTo>
                        <a:pt x="330" y="1367"/>
                        <a:pt x="297" y="1379"/>
                        <a:pt x="272" y="1404"/>
                      </a:cubicBezTo>
                      <a:cubicBezTo>
                        <a:pt x="223" y="1455"/>
                        <a:pt x="223" y="1535"/>
                        <a:pt x="272" y="1585"/>
                      </a:cubicBezTo>
                      <a:cubicBezTo>
                        <a:pt x="297" y="1610"/>
                        <a:pt x="330" y="1623"/>
                        <a:pt x="363" y="1623"/>
                      </a:cubicBezTo>
                      <a:cubicBezTo>
                        <a:pt x="396" y="1623"/>
                        <a:pt x="429" y="1610"/>
                        <a:pt x="453" y="1585"/>
                      </a:cubicBezTo>
                      <a:cubicBezTo>
                        <a:pt x="504" y="1535"/>
                        <a:pt x="504" y="1453"/>
                        <a:pt x="453" y="1404"/>
                      </a:cubicBezTo>
                      <a:cubicBezTo>
                        <a:pt x="429" y="1379"/>
                        <a:pt x="396" y="1367"/>
                        <a:pt x="363" y="1367"/>
                      </a:cubicBezTo>
                      <a:close/>
                      <a:moveTo>
                        <a:pt x="1494" y="1367"/>
                      </a:moveTo>
                      <a:cubicBezTo>
                        <a:pt x="1462" y="1367"/>
                        <a:pt x="1429" y="1379"/>
                        <a:pt x="1405" y="1404"/>
                      </a:cubicBezTo>
                      <a:cubicBezTo>
                        <a:pt x="1354" y="1455"/>
                        <a:pt x="1354" y="1535"/>
                        <a:pt x="1405" y="1585"/>
                      </a:cubicBezTo>
                      <a:cubicBezTo>
                        <a:pt x="1429" y="1610"/>
                        <a:pt x="1462" y="1623"/>
                        <a:pt x="1494" y="1623"/>
                      </a:cubicBezTo>
                      <a:cubicBezTo>
                        <a:pt x="1527" y="1623"/>
                        <a:pt x="1559" y="1610"/>
                        <a:pt x="1584" y="1585"/>
                      </a:cubicBezTo>
                      <a:cubicBezTo>
                        <a:pt x="1635" y="1535"/>
                        <a:pt x="1635" y="1453"/>
                        <a:pt x="1584" y="1404"/>
                      </a:cubicBezTo>
                      <a:cubicBezTo>
                        <a:pt x="1559" y="1379"/>
                        <a:pt x="1527" y="1367"/>
                        <a:pt x="1494" y="1367"/>
                      </a:cubicBezTo>
                      <a:close/>
                      <a:moveTo>
                        <a:pt x="928" y="1600"/>
                      </a:moveTo>
                      <a:cubicBezTo>
                        <a:pt x="858" y="1600"/>
                        <a:pt x="801" y="1658"/>
                        <a:pt x="801" y="1729"/>
                      </a:cubicBezTo>
                      <a:cubicBezTo>
                        <a:pt x="801" y="1800"/>
                        <a:pt x="858" y="1858"/>
                        <a:pt x="928" y="1858"/>
                      </a:cubicBezTo>
                      <a:cubicBezTo>
                        <a:pt x="999" y="1858"/>
                        <a:pt x="1057" y="1800"/>
                        <a:pt x="1057" y="1729"/>
                      </a:cubicBezTo>
                      <a:cubicBezTo>
                        <a:pt x="1057" y="1658"/>
                        <a:pt x="999" y="1600"/>
                        <a:pt x="928" y="160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40"/>
                <p:cNvSpPr/>
                <p:nvPr/>
              </p:nvSpPr>
              <p:spPr>
                <a:xfrm>
                  <a:off x="3159897" y="3432427"/>
                  <a:ext cx="1642" cy="37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" h="32" extrusionOk="0">
                      <a:moveTo>
                        <a:pt x="1" y="1"/>
                      </a:moveTo>
                      <a:cubicBezTo>
                        <a:pt x="5" y="11"/>
                        <a:pt x="9" y="22"/>
                        <a:pt x="14" y="32"/>
                      </a:cubicBezTo>
                      <a:lnTo>
                        <a:pt x="14" y="32"/>
                      </a:lnTo>
                      <a:cubicBezTo>
                        <a:pt x="9" y="22"/>
                        <a:pt x="5" y="11"/>
                        <a:pt x="1" y="1"/>
                      </a:cubicBezTo>
                      <a:close/>
                    </a:path>
                  </a:pathLst>
                </a:custGeom>
                <a:solidFill>
                  <a:srgbClr val="D2D6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40"/>
                <p:cNvSpPr/>
                <p:nvPr/>
              </p:nvSpPr>
              <p:spPr>
                <a:xfrm>
                  <a:off x="4059709" y="2236199"/>
                  <a:ext cx="198039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4" extrusionOk="0">
                      <a:moveTo>
                        <a:pt x="845" y="0"/>
                      </a:moveTo>
                      <a:cubicBezTo>
                        <a:pt x="474" y="0"/>
                        <a:pt x="153" y="153"/>
                        <a:pt x="1" y="374"/>
                      </a:cubicBezTo>
                      <a:lnTo>
                        <a:pt x="1688" y="374"/>
                      </a:lnTo>
                      <a:cubicBezTo>
                        <a:pt x="1536" y="153"/>
                        <a:pt x="1215" y="0"/>
                        <a:pt x="8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40"/>
                <p:cNvSpPr/>
                <p:nvPr/>
              </p:nvSpPr>
              <p:spPr>
                <a:xfrm>
                  <a:off x="4059709" y="2348411"/>
                  <a:ext cx="198039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4" extrusionOk="0">
                      <a:moveTo>
                        <a:pt x="1" y="0"/>
                      </a:moveTo>
                      <a:cubicBezTo>
                        <a:pt x="153" y="221"/>
                        <a:pt x="474" y="373"/>
                        <a:pt x="845" y="373"/>
                      </a:cubicBezTo>
                      <a:cubicBezTo>
                        <a:pt x="1215" y="373"/>
                        <a:pt x="1536" y="221"/>
                        <a:pt x="16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40"/>
                <p:cNvSpPr/>
                <p:nvPr/>
              </p:nvSpPr>
              <p:spPr>
                <a:xfrm>
                  <a:off x="5715110" y="2314290"/>
                  <a:ext cx="198039" cy="436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9" h="372" extrusionOk="0">
                      <a:moveTo>
                        <a:pt x="844" y="0"/>
                      </a:moveTo>
                      <a:cubicBezTo>
                        <a:pt x="474" y="0"/>
                        <a:pt x="153" y="151"/>
                        <a:pt x="0" y="372"/>
                      </a:cubicBezTo>
                      <a:lnTo>
                        <a:pt x="1688" y="372"/>
                      </a:lnTo>
                      <a:cubicBezTo>
                        <a:pt x="1537" y="151"/>
                        <a:pt x="1216" y="0"/>
                        <a:pt x="84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40"/>
                <p:cNvSpPr/>
                <p:nvPr/>
              </p:nvSpPr>
              <p:spPr>
                <a:xfrm>
                  <a:off x="1959678" y="2835134"/>
                  <a:ext cx="911286" cy="5752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772" h="4906" extrusionOk="0">
                      <a:moveTo>
                        <a:pt x="760" y="1"/>
                      </a:moveTo>
                      <a:cubicBezTo>
                        <a:pt x="623" y="485"/>
                        <a:pt x="478" y="965"/>
                        <a:pt x="374" y="1428"/>
                      </a:cubicBezTo>
                      <a:cubicBezTo>
                        <a:pt x="1" y="3089"/>
                        <a:pt x="1493" y="3955"/>
                        <a:pt x="3359" y="4432"/>
                      </a:cubicBezTo>
                      <a:cubicBezTo>
                        <a:pt x="3987" y="4591"/>
                        <a:pt x="6989" y="4841"/>
                        <a:pt x="7644" y="4895"/>
                      </a:cubicBezTo>
                      <a:lnTo>
                        <a:pt x="7644" y="4895"/>
                      </a:lnTo>
                      <a:cubicBezTo>
                        <a:pt x="7504" y="4883"/>
                        <a:pt x="7364" y="4871"/>
                        <a:pt x="7228" y="4859"/>
                      </a:cubicBezTo>
                      <a:cubicBezTo>
                        <a:pt x="7191" y="4593"/>
                        <a:pt x="7171" y="4323"/>
                        <a:pt x="7171" y="4047"/>
                      </a:cubicBezTo>
                      <a:cubicBezTo>
                        <a:pt x="7171" y="3352"/>
                        <a:pt x="7291" y="2683"/>
                        <a:pt x="7512" y="2061"/>
                      </a:cubicBezTo>
                      <a:cubicBezTo>
                        <a:pt x="4651" y="1317"/>
                        <a:pt x="2101" y="553"/>
                        <a:pt x="760" y="1"/>
                      </a:cubicBezTo>
                      <a:close/>
                      <a:moveTo>
                        <a:pt x="7644" y="4895"/>
                      </a:moveTo>
                      <a:lnTo>
                        <a:pt x="7644" y="4895"/>
                      </a:lnTo>
                      <a:cubicBezTo>
                        <a:pt x="7652" y="4896"/>
                        <a:pt x="7660" y="4896"/>
                        <a:pt x="7667" y="4897"/>
                      </a:cubicBezTo>
                      <a:cubicBezTo>
                        <a:pt x="7701" y="4900"/>
                        <a:pt x="7736" y="4903"/>
                        <a:pt x="7770" y="4905"/>
                      </a:cubicBezTo>
                      <a:cubicBezTo>
                        <a:pt x="7772" y="4905"/>
                        <a:pt x="7727" y="4902"/>
                        <a:pt x="7644" y="489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40"/>
                <p:cNvSpPr/>
                <p:nvPr/>
              </p:nvSpPr>
              <p:spPr>
                <a:xfrm>
                  <a:off x="5715110" y="2426268"/>
                  <a:ext cx="198157" cy="438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90" h="374" extrusionOk="0">
                      <a:moveTo>
                        <a:pt x="0" y="1"/>
                      </a:moveTo>
                      <a:cubicBezTo>
                        <a:pt x="153" y="221"/>
                        <a:pt x="474" y="374"/>
                        <a:pt x="844" y="374"/>
                      </a:cubicBezTo>
                      <a:cubicBezTo>
                        <a:pt x="1216" y="374"/>
                        <a:pt x="1537" y="221"/>
                        <a:pt x="168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40"/>
                <p:cNvSpPr/>
                <p:nvPr/>
              </p:nvSpPr>
              <p:spPr>
                <a:xfrm>
                  <a:off x="8403524" y="3374152"/>
                  <a:ext cx="934854" cy="1185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73" h="1011" extrusionOk="0">
                      <a:moveTo>
                        <a:pt x="1794" y="0"/>
                      </a:moveTo>
                      <a:cubicBezTo>
                        <a:pt x="1763" y="339"/>
                        <a:pt x="1704" y="672"/>
                        <a:pt x="1617" y="992"/>
                      </a:cubicBezTo>
                      <a:lnTo>
                        <a:pt x="6" y="992"/>
                      </a:lnTo>
                      <a:cubicBezTo>
                        <a:pt x="5" y="998"/>
                        <a:pt x="2" y="1005"/>
                        <a:pt x="0" y="1011"/>
                      </a:cubicBezTo>
                      <a:lnTo>
                        <a:pt x="6300" y="1011"/>
                      </a:lnTo>
                      <a:cubicBezTo>
                        <a:pt x="7027" y="1011"/>
                        <a:pt x="7656" y="601"/>
                        <a:pt x="7972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40"/>
                <p:cNvSpPr/>
                <p:nvPr/>
              </p:nvSpPr>
              <p:spPr>
                <a:xfrm>
                  <a:off x="9014187" y="2932806"/>
                  <a:ext cx="349412" cy="400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3414" extrusionOk="0">
                      <a:moveTo>
                        <a:pt x="2193" y="0"/>
                      </a:moveTo>
                      <a:cubicBezTo>
                        <a:pt x="884" y="0"/>
                        <a:pt x="1" y="1336"/>
                        <a:pt x="511" y="2540"/>
                      </a:cubicBezTo>
                      <a:lnTo>
                        <a:pt x="761" y="3132"/>
                      </a:lnTo>
                      <a:cubicBezTo>
                        <a:pt x="833" y="3302"/>
                        <a:pt x="1000" y="3414"/>
                        <a:pt x="1185" y="3414"/>
                      </a:cubicBezTo>
                      <a:lnTo>
                        <a:pt x="2899" y="3414"/>
                      </a:lnTo>
                      <a:cubicBezTo>
                        <a:pt x="2951" y="3240"/>
                        <a:pt x="2979" y="3057"/>
                        <a:pt x="2979" y="2868"/>
                      </a:cubicBezTo>
                      <a:lnTo>
                        <a:pt x="2979" y="2427"/>
                      </a:lnTo>
                      <a:cubicBezTo>
                        <a:pt x="2979" y="2544"/>
                        <a:pt x="2962" y="2657"/>
                        <a:pt x="2930" y="2765"/>
                      </a:cubicBezTo>
                      <a:lnTo>
                        <a:pt x="1867" y="2765"/>
                      </a:lnTo>
                      <a:cubicBezTo>
                        <a:pt x="1754" y="2765"/>
                        <a:pt x="1649" y="2696"/>
                        <a:pt x="1605" y="2591"/>
                      </a:cubicBezTo>
                      <a:lnTo>
                        <a:pt x="1508" y="2359"/>
                      </a:lnTo>
                      <a:cubicBezTo>
                        <a:pt x="1164" y="1548"/>
                        <a:pt x="1759" y="649"/>
                        <a:pt x="2640" y="649"/>
                      </a:cubicBezTo>
                      <a:lnTo>
                        <a:pt x="2979" y="649"/>
                      </a:lnTo>
                      <a:lnTo>
                        <a:pt x="297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40"/>
                <p:cNvSpPr/>
                <p:nvPr/>
              </p:nvSpPr>
              <p:spPr>
                <a:xfrm>
                  <a:off x="3678866" y="2003683"/>
                  <a:ext cx="3694509" cy="14889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509" h="12699" extrusionOk="0">
                      <a:moveTo>
                        <a:pt x="29135" y="0"/>
                      </a:moveTo>
                      <a:cubicBezTo>
                        <a:pt x="29039" y="0"/>
                        <a:pt x="28942" y="18"/>
                        <a:pt x="28849" y="54"/>
                      </a:cubicBezTo>
                      <a:lnTo>
                        <a:pt x="27849" y="443"/>
                      </a:lnTo>
                      <a:cubicBezTo>
                        <a:pt x="27621" y="532"/>
                        <a:pt x="27471" y="751"/>
                        <a:pt x="27471" y="994"/>
                      </a:cubicBezTo>
                      <a:lnTo>
                        <a:pt x="27471" y="1431"/>
                      </a:lnTo>
                      <a:cubicBezTo>
                        <a:pt x="27471" y="1759"/>
                        <a:pt x="27737" y="2023"/>
                        <a:pt x="28064" y="2023"/>
                      </a:cubicBezTo>
                      <a:lnTo>
                        <a:pt x="30048" y="2023"/>
                      </a:lnTo>
                      <a:cubicBezTo>
                        <a:pt x="30078" y="2023"/>
                        <a:pt x="30107" y="2022"/>
                        <a:pt x="30136" y="2017"/>
                      </a:cubicBezTo>
                      <a:lnTo>
                        <a:pt x="30136" y="2017"/>
                      </a:lnTo>
                      <a:cubicBezTo>
                        <a:pt x="30139" y="3866"/>
                        <a:pt x="30093" y="9147"/>
                        <a:pt x="29538" y="11670"/>
                      </a:cubicBezTo>
                      <a:lnTo>
                        <a:pt x="15313" y="11670"/>
                      </a:lnTo>
                      <a:cubicBezTo>
                        <a:pt x="16113" y="6977"/>
                        <a:pt x="14568" y="788"/>
                        <a:pt x="14552" y="725"/>
                      </a:cubicBezTo>
                      <a:lnTo>
                        <a:pt x="14416" y="759"/>
                      </a:lnTo>
                      <a:cubicBezTo>
                        <a:pt x="14432" y="822"/>
                        <a:pt x="15976" y="7004"/>
                        <a:pt x="15171" y="11670"/>
                      </a:cubicBezTo>
                      <a:lnTo>
                        <a:pt x="5876" y="11670"/>
                      </a:lnTo>
                      <a:cubicBezTo>
                        <a:pt x="5093" y="9261"/>
                        <a:pt x="4279" y="7731"/>
                        <a:pt x="2416" y="5155"/>
                      </a:cubicBezTo>
                      <a:cubicBezTo>
                        <a:pt x="1476" y="3858"/>
                        <a:pt x="148" y="1147"/>
                        <a:pt x="306" y="202"/>
                      </a:cubicBezTo>
                      <a:lnTo>
                        <a:pt x="167" y="180"/>
                      </a:lnTo>
                      <a:lnTo>
                        <a:pt x="167" y="180"/>
                      </a:lnTo>
                      <a:cubicBezTo>
                        <a:pt x="1" y="1172"/>
                        <a:pt x="1328" y="3890"/>
                        <a:pt x="2302" y="5237"/>
                      </a:cubicBezTo>
                      <a:cubicBezTo>
                        <a:pt x="4149" y="7790"/>
                        <a:pt x="4959" y="9309"/>
                        <a:pt x="5735" y="11687"/>
                      </a:cubicBezTo>
                      <a:cubicBezTo>
                        <a:pt x="5373" y="11678"/>
                        <a:pt x="4924" y="11640"/>
                        <a:pt x="4402" y="11577"/>
                      </a:cubicBezTo>
                      <a:cubicBezTo>
                        <a:pt x="4375" y="11951"/>
                        <a:pt x="4312" y="12316"/>
                        <a:pt x="4218" y="12668"/>
                      </a:cubicBezTo>
                      <a:lnTo>
                        <a:pt x="3318" y="12668"/>
                      </a:lnTo>
                      <a:cubicBezTo>
                        <a:pt x="3311" y="12678"/>
                        <a:pt x="3302" y="12688"/>
                        <a:pt x="3295" y="12699"/>
                      </a:cubicBezTo>
                      <a:lnTo>
                        <a:pt x="31508" y="12699"/>
                      </a:lnTo>
                      <a:cubicBezTo>
                        <a:pt x="31504" y="12693"/>
                        <a:pt x="31500" y="12686"/>
                        <a:pt x="31497" y="12680"/>
                      </a:cubicBezTo>
                      <a:lnTo>
                        <a:pt x="30401" y="12680"/>
                      </a:lnTo>
                      <a:cubicBezTo>
                        <a:pt x="30317" y="12360"/>
                        <a:pt x="30257" y="12027"/>
                        <a:pt x="30226" y="11688"/>
                      </a:cubicBezTo>
                      <a:lnTo>
                        <a:pt x="29678" y="11688"/>
                      </a:lnTo>
                      <a:cubicBezTo>
                        <a:pt x="30236" y="9131"/>
                        <a:pt x="30278" y="3801"/>
                        <a:pt x="30276" y="1982"/>
                      </a:cubicBezTo>
                      <a:cubicBezTo>
                        <a:pt x="30327" y="1964"/>
                        <a:pt x="30373" y="1940"/>
                        <a:pt x="30417" y="1910"/>
                      </a:cubicBezTo>
                      <a:cubicBezTo>
                        <a:pt x="30594" y="1791"/>
                        <a:pt x="30710" y="1590"/>
                        <a:pt x="30710" y="1361"/>
                      </a:cubicBezTo>
                      <a:cubicBezTo>
                        <a:pt x="30710" y="1110"/>
                        <a:pt x="30589" y="872"/>
                        <a:pt x="30386" y="724"/>
                      </a:cubicBezTo>
                      <a:lnTo>
                        <a:pt x="29600" y="152"/>
                      </a:lnTo>
                      <a:cubicBezTo>
                        <a:pt x="29463" y="52"/>
                        <a:pt x="29300" y="0"/>
                        <a:pt x="29135" y="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40"/>
                <p:cNvSpPr/>
                <p:nvPr/>
              </p:nvSpPr>
              <p:spPr>
                <a:xfrm>
                  <a:off x="8229636" y="3490468"/>
                  <a:ext cx="1290" cy="22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" h="19" extrusionOk="0">
                      <a:moveTo>
                        <a:pt x="1" y="19"/>
                      </a:moveTo>
                      <a:lnTo>
                        <a:pt x="1" y="19"/>
                      </a:lnTo>
                      <a:cubicBezTo>
                        <a:pt x="3" y="12"/>
                        <a:pt x="8" y="6"/>
                        <a:pt x="10" y="0"/>
                      </a:cubicBezTo>
                      <a:lnTo>
                        <a:pt x="10" y="0"/>
                      </a:lnTo>
                      <a:cubicBezTo>
                        <a:pt x="8" y="6"/>
                        <a:pt x="3" y="12"/>
                        <a:pt x="1" y="19"/>
                      </a:cubicBezTo>
                      <a:close/>
                    </a:path>
                  </a:pathLst>
                </a:custGeom>
                <a:solidFill>
                  <a:srgbClr val="BEC1ED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4" name="Google Shape;334;p40"/>
                <p:cNvSpPr/>
                <p:nvPr/>
              </p:nvSpPr>
              <p:spPr>
                <a:xfrm>
                  <a:off x="2800160" y="2567208"/>
                  <a:ext cx="6495789" cy="9233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400" h="7875" extrusionOk="0">
                      <a:moveTo>
                        <a:pt x="53039" y="0"/>
                      </a:moveTo>
                      <a:lnTo>
                        <a:pt x="53039" y="0"/>
                      </a:lnTo>
                      <a:cubicBezTo>
                        <a:pt x="53298" y="479"/>
                        <a:pt x="53445" y="1028"/>
                        <a:pt x="53445" y="1611"/>
                      </a:cubicBezTo>
                      <a:cubicBezTo>
                        <a:pt x="53445" y="1729"/>
                        <a:pt x="53439" y="1845"/>
                        <a:pt x="53427" y="1959"/>
                      </a:cubicBezTo>
                      <a:lnTo>
                        <a:pt x="52440" y="1566"/>
                      </a:lnTo>
                      <a:lnTo>
                        <a:pt x="52440" y="1566"/>
                      </a:lnTo>
                      <a:lnTo>
                        <a:pt x="54529" y="2399"/>
                      </a:lnTo>
                      <a:cubicBezTo>
                        <a:pt x="54602" y="2427"/>
                        <a:pt x="54678" y="2441"/>
                        <a:pt x="54753" y="2441"/>
                      </a:cubicBezTo>
                      <a:cubicBezTo>
                        <a:pt x="54946" y="2441"/>
                        <a:pt x="55134" y="2349"/>
                        <a:pt x="55251" y="2184"/>
                      </a:cubicBezTo>
                      <a:cubicBezTo>
                        <a:pt x="55393" y="1982"/>
                        <a:pt x="55400" y="1715"/>
                        <a:pt x="55267" y="1507"/>
                      </a:cubicBezTo>
                      <a:lnTo>
                        <a:pt x="54755" y="703"/>
                      </a:lnTo>
                      <a:cubicBezTo>
                        <a:pt x="54505" y="308"/>
                        <a:pt x="54081" y="59"/>
                        <a:pt x="53615" y="33"/>
                      </a:cubicBezTo>
                      <a:lnTo>
                        <a:pt x="53039" y="0"/>
                      </a:lnTo>
                      <a:close/>
                      <a:moveTo>
                        <a:pt x="5955" y="390"/>
                      </a:moveTo>
                      <a:cubicBezTo>
                        <a:pt x="2672" y="390"/>
                        <a:pt x="0" y="3062"/>
                        <a:pt x="0" y="6345"/>
                      </a:cubicBezTo>
                      <a:cubicBezTo>
                        <a:pt x="0" y="6621"/>
                        <a:pt x="21" y="6892"/>
                        <a:pt x="58" y="7158"/>
                      </a:cubicBezTo>
                      <a:cubicBezTo>
                        <a:pt x="307" y="7179"/>
                        <a:pt x="561" y="7200"/>
                        <a:pt x="822" y="7221"/>
                      </a:cubicBezTo>
                      <a:cubicBezTo>
                        <a:pt x="773" y="6936"/>
                        <a:pt x="747" y="6643"/>
                        <a:pt x="747" y="6345"/>
                      </a:cubicBezTo>
                      <a:cubicBezTo>
                        <a:pt x="747" y="3469"/>
                        <a:pt x="3079" y="1136"/>
                        <a:pt x="5955" y="1136"/>
                      </a:cubicBezTo>
                      <a:cubicBezTo>
                        <a:pt x="8832" y="1136"/>
                        <a:pt x="11164" y="3469"/>
                        <a:pt x="11164" y="6345"/>
                      </a:cubicBezTo>
                      <a:cubicBezTo>
                        <a:pt x="11164" y="6878"/>
                        <a:pt x="11085" y="7391"/>
                        <a:pt x="10936" y="7874"/>
                      </a:cubicBezTo>
                      <a:lnTo>
                        <a:pt x="11711" y="7874"/>
                      </a:lnTo>
                      <a:cubicBezTo>
                        <a:pt x="11841" y="7387"/>
                        <a:pt x="11910" y="6874"/>
                        <a:pt x="11910" y="6345"/>
                      </a:cubicBezTo>
                      <a:cubicBezTo>
                        <a:pt x="11910" y="3062"/>
                        <a:pt x="9239" y="390"/>
                        <a:pt x="5955" y="390"/>
                      </a:cubicBezTo>
                      <a:close/>
                      <a:moveTo>
                        <a:pt x="43651" y="390"/>
                      </a:moveTo>
                      <a:cubicBezTo>
                        <a:pt x="40368" y="390"/>
                        <a:pt x="37696" y="3062"/>
                        <a:pt x="37696" y="6345"/>
                      </a:cubicBezTo>
                      <a:cubicBezTo>
                        <a:pt x="37696" y="6874"/>
                        <a:pt x="37767" y="7387"/>
                        <a:pt x="37895" y="7874"/>
                      </a:cubicBezTo>
                      <a:lnTo>
                        <a:pt x="38671" y="7874"/>
                      </a:lnTo>
                      <a:cubicBezTo>
                        <a:pt x="38523" y="7391"/>
                        <a:pt x="38442" y="6878"/>
                        <a:pt x="38442" y="6345"/>
                      </a:cubicBezTo>
                      <a:cubicBezTo>
                        <a:pt x="38442" y="3469"/>
                        <a:pt x="40775" y="1136"/>
                        <a:pt x="43651" y="1136"/>
                      </a:cubicBezTo>
                      <a:cubicBezTo>
                        <a:pt x="46527" y="1136"/>
                        <a:pt x="48860" y="3469"/>
                        <a:pt x="48860" y="6345"/>
                      </a:cubicBezTo>
                      <a:cubicBezTo>
                        <a:pt x="48860" y="6878"/>
                        <a:pt x="48779" y="7391"/>
                        <a:pt x="48631" y="7874"/>
                      </a:cubicBezTo>
                      <a:lnTo>
                        <a:pt x="49405" y="7874"/>
                      </a:lnTo>
                      <a:cubicBezTo>
                        <a:pt x="49535" y="7387"/>
                        <a:pt x="49606" y="6874"/>
                        <a:pt x="49606" y="6345"/>
                      </a:cubicBezTo>
                      <a:cubicBezTo>
                        <a:pt x="49606" y="3062"/>
                        <a:pt x="46935" y="390"/>
                        <a:pt x="43651" y="390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5" name="Google Shape;335;p40"/>
                <p:cNvSpPr/>
                <p:nvPr/>
              </p:nvSpPr>
              <p:spPr>
                <a:xfrm>
                  <a:off x="626376" y="821291"/>
                  <a:ext cx="2203292" cy="30371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1" h="25903" extrusionOk="0">
                      <a:moveTo>
                        <a:pt x="0" y="1"/>
                      </a:moveTo>
                      <a:lnTo>
                        <a:pt x="0" y="22308"/>
                      </a:lnTo>
                      <a:cubicBezTo>
                        <a:pt x="0" y="24290"/>
                        <a:pt x="1613" y="25902"/>
                        <a:pt x="3595" y="25902"/>
                      </a:cubicBezTo>
                      <a:lnTo>
                        <a:pt x="15196" y="25902"/>
                      </a:lnTo>
                      <a:cubicBezTo>
                        <a:pt x="17178" y="25902"/>
                        <a:pt x="18791" y="24290"/>
                        <a:pt x="18791" y="22308"/>
                      </a:cubicBezTo>
                      <a:lnTo>
                        <a:pt x="18791" y="14743"/>
                      </a:lnTo>
                      <a:lnTo>
                        <a:pt x="18288" y="14743"/>
                      </a:lnTo>
                      <a:lnTo>
                        <a:pt x="18288" y="22308"/>
                      </a:lnTo>
                      <a:cubicBezTo>
                        <a:pt x="18288" y="24013"/>
                        <a:pt x="16901" y="25399"/>
                        <a:pt x="15196" y="25399"/>
                      </a:cubicBezTo>
                      <a:lnTo>
                        <a:pt x="3595" y="25399"/>
                      </a:lnTo>
                      <a:cubicBezTo>
                        <a:pt x="1890" y="25399"/>
                        <a:pt x="503" y="24013"/>
                        <a:pt x="503" y="22308"/>
                      </a:cubicBezTo>
                      <a:lnTo>
                        <a:pt x="5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36" name="Google Shape;336;p40"/>
            <p:cNvSpPr/>
            <p:nvPr/>
          </p:nvSpPr>
          <p:spPr>
            <a:xfrm>
              <a:off x="7072805" y="2760950"/>
              <a:ext cx="576522" cy="734023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18;p26">
            <a:extLst>
              <a:ext uri="{FF2B5EF4-FFF2-40B4-BE49-F238E27FC236}">
                <a16:creationId xmlns:a16="http://schemas.microsoft.com/office/drawing/2014/main" id="{481962A8-64EB-4240-34AC-A8E5A8B42D79}"/>
              </a:ext>
            </a:extLst>
          </p:cNvPr>
          <p:cNvSpPr txBox="1">
            <a:spLocks/>
          </p:cNvSpPr>
          <p:nvPr/>
        </p:nvSpPr>
        <p:spPr>
          <a:xfrm>
            <a:off x="711810" y="732789"/>
            <a:ext cx="8264683" cy="1935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PT Sans Narrow"/>
              <a:buNone/>
              <a:defRPr sz="54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F6C00"/>
              </a:buClr>
              <a:buSzPct val="100000"/>
              <a:buFont typeface="PT Sans Narrow"/>
              <a:buNone/>
              <a:tabLst/>
              <a:defRPr/>
            </a:pPr>
            <a:r>
              <a:rPr kumimoji="0" lang="en-US" sz="8000" b="1" i="0" u="none" strike="noStrike" kern="0" cap="none" spc="0" normalizeH="0" baseline="0" noProof="0" dirty="0" err="1">
                <a:ln>
                  <a:noFill/>
                </a:ln>
                <a:solidFill>
                  <a:srgbClr val="067FF2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  <a:t>ChargeShare</a:t>
            </a:r>
            <a:br>
              <a:rPr kumimoji="0" lang="en-US" sz="5400" b="1" i="0" u="none" strike="noStrike" kern="0" cap="none" spc="0" normalizeH="0" baseline="0" noProof="0" dirty="0">
                <a:ln>
                  <a:noFill/>
                </a:ln>
                <a:solidFill>
                  <a:srgbClr val="067FF2"/>
                </a:solidFill>
                <a:effectLst/>
                <a:uLnTx/>
                <a:uFillTx/>
                <a:latin typeface="Cambria"/>
                <a:ea typeface="Cambria"/>
                <a:cs typeface="Cambria"/>
                <a:sym typeface="Cambria"/>
              </a:rPr>
            </a:br>
            <a:r>
              <a:rPr kumimoji="0" lang="en-US" sz="3100" b="1" i="0" u="none" strike="noStrike" kern="0" cap="none" spc="0" normalizeH="0" baseline="0" noProof="0" dirty="0">
                <a:ln>
                  <a:noFill/>
                </a:ln>
                <a:solidFill>
                  <a:srgbClr val="EF6C00"/>
                </a:solidFill>
                <a:effectLst/>
                <a:uLnTx/>
                <a:uFillTx/>
                <a:latin typeface="PT Sans Narrow"/>
                <a:sym typeface="PT Sans Narrow"/>
              </a:rPr>
              <a:t>Transforming homeowners into charging station entrepreneurs </a:t>
            </a:r>
            <a:endParaRPr kumimoji="0" lang="en-US" sz="3100" b="1" i="0" u="none" strike="noStrike" kern="0" cap="none" spc="0" normalizeH="0" baseline="0" noProof="0" dirty="0">
              <a:ln>
                <a:noFill/>
              </a:ln>
              <a:solidFill>
                <a:srgbClr val="067FF2"/>
              </a:solidFill>
              <a:effectLst/>
              <a:uLnTx/>
              <a:uFillTx/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" name="Google Shape;639;p49"/>
          <p:cNvSpPr/>
          <p:nvPr/>
        </p:nvSpPr>
        <p:spPr>
          <a:xfrm>
            <a:off x="527250" y="57241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" name="Google Shape;640;p49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BUSINESS MODEL</a:t>
            </a:r>
            <a:endParaRPr dirty="0"/>
          </a:p>
        </p:txBody>
      </p:sp>
      <p:sp>
        <p:nvSpPr>
          <p:cNvPr id="641" name="Google Shape;641;p49"/>
          <p:cNvSpPr txBox="1">
            <a:spLocks noGrp="1"/>
          </p:cNvSpPr>
          <p:nvPr>
            <p:ph type="subTitle" idx="1"/>
          </p:nvPr>
        </p:nvSpPr>
        <p:spPr>
          <a:xfrm>
            <a:off x="714888" y="2693166"/>
            <a:ext cx="2398701" cy="3273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</a:rPr>
              <a:t>TRANSACTION COMMISSION</a:t>
            </a:r>
          </a:p>
        </p:txBody>
      </p:sp>
      <p:sp>
        <p:nvSpPr>
          <p:cNvPr id="642" name="Google Shape;642;p49"/>
          <p:cNvSpPr txBox="1">
            <a:spLocks noGrp="1"/>
          </p:cNvSpPr>
          <p:nvPr>
            <p:ph type="subTitle" idx="2"/>
          </p:nvPr>
        </p:nvSpPr>
        <p:spPr>
          <a:xfrm>
            <a:off x="180643" y="3016085"/>
            <a:ext cx="3151055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12100C"/>
                </a:solidFill>
              </a:rPr>
              <a:t>Take 15-20% commission on every charging session booked through the platform, generating revenue from the growing volume of EV charging transactions.</a:t>
            </a:r>
          </a:p>
        </p:txBody>
      </p:sp>
      <p:sp>
        <p:nvSpPr>
          <p:cNvPr id="645" name="Google Shape;645;p49"/>
          <p:cNvSpPr txBox="1">
            <a:spLocks noGrp="1"/>
          </p:cNvSpPr>
          <p:nvPr>
            <p:ph type="subTitle" idx="3"/>
          </p:nvPr>
        </p:nvSpPr>
        <p:spPr>
          <a:xfrm>
            <a:off x="5774631" y="2587159"/>
            <a:ext cx="2470896" cy="36569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</a:rPr>
              <a:t>INVESTMENT PARTNERSHIP</a:t>
            </a:r>
          </a:p>
        </p:txBody>
      </p:sp>
      <p:sp>
        <p:nvSpPr>
          <p:cNvPr id="646" name="Google Shape;646;p49"/>
          <p:cNvSpPr txBox="1">
            <a:spLocks noGrp="1"/>
          </p:cNvSpPr>
          <p:nvPr>
            <p:ph type="subTitle" idx="4"/>
          </p:nvPr>
        </p:nvSpPr>
        <p:spPr>
          <a:xfrm>
            <a:off x="5302878" y="2794717"/>
            <a:ext cx="3151054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>
                <a:solidFill>
                  <a:srgbClr val="12100C"/>
                </a:solidFill>
              </a:rPr>
              <a:t>Partner with EV charging infrastructure development companies like Tata </a:t>
            </a:r>
            <a:r>
              <a:rPr lang="en-US" dirty="0" err="1">
                <a:solidFill>
                  <a:srgbClr val="12100C"/>
                </a:solidFill>
              </a:rPr>
              <a:t>Power,ABB</a:t>
            </a:r>
            <a:r>
              <a:rPr lang="en-US" dirty="0">
                <a:solidFill>
                  <a:srgbClr val="12100C"/>
                </a:solidFill>
              </a:rPr>
              <a:t> India etc. on charging station installations, taking 40-50% of ongoing charging revenue while providing platform services.</a:t>
            </a:r>
          </a:p>
        </p:txBody>
      </p:sp>
      <p:grpSp>
        <p:nvGrpSpPr>
          <p:cNvPr id="653" name="Google Shape;653;p49"/>
          <p:cNvGrpSpPr/>
          <p:nvPr/>
        </p:nvGrpSpPr>
        <p:grpSpPr>
          <a:xfrm>
            <a:off x="1687281" y="1722559"/>
            <a:ext cx="453914" cy="538339"/>
            <a:chOff x="1508814" y="1173227"/>
            <a:chExt cx="453914" cy="538339"/>
          </a:xfrm>
        </p:grpSpPr>
        <p:sp>
          <p:nvSpPr>
            <p:cNvPr id="654" name="Google Shape;654;p49"/>
            <p:cNvSpPr/>
            <p:nvPr/>
          </p:nvSpPr>
          <p:spPr>
            <a:xfrm>
              <a:off x="1508814" y="1173227"/>
              <a:ext cx="453914" cy="452938"/>
            </a:xfrm>
            <a:custGeom>
              <a:avLst/>
              <a:gdLst/>
              <a:ahLst/>
              <a:cxnLst/>
              <a:rect l="l" t="t" r="r" b="b"/>
              <a:pathLst>
                <a:path w="14880" h="14848" extrusionOk="0">
                  <a:moveTo>
                    <a:pt x="13443" y="1129"/>
                  </a:moveTo>
                  <a:cubicBezTo>
                    <a:pt x="13443" y="1130"/>
                    <a:pt x="13443" y="1130"/>
                    <a:pt x="13443" y="1130"/>
                  </a:cubicBezTo>
                  <a:cubicBezTo>
                    <a:pt x="13443" y="1130"/>
                    <a:pt x="13443" y="1130"/>
                    <a:pt x="13443" y="1129"/>
                  </a:cubicBezTo>
                  <a:close/>
                  <a:moveTo>
                    <a:pt x="12563" y="1295"/>
                  </a:moveTo>
                  <a:cubicBezTo>
                    <a:pt x="12815" y="1295"/>
                    <a:pt x="13068" y="1393"/>
                    <a:pt x="13258" y="1582"/>
                  </a:cubicBezTo>
                  <a:cubicBezTo>
                    <a:pt x="13614" y="1937"/>
                    <a:pt x="13648" y="2518"/>
                    <a:pt x="13318" y="2895"/>
                  </a:cubicBezTo>
                  <a:cubicBezTo>
                    <a:pt x="13160" y="3076"/>
                    <a:pt x="12975" y="3233"/>
                    <a:pt x="12812" y="3391"/>
                  </a:cubicBezTo>
                  <a:cubicBezTo>
                    <a:pt x="12362" y="2941"/>
                    <a:pt x="11908" y="2485"/>
                    <a:pt x="11452" y="2028"/>
                  </a:cubicBezTo>
                  <a:cubicBezTo>
                    <a:pt x="11607" y="1867"/>
                    <a:pt x="11765" y="1683"/>
                    <a:pt x="11945" y="1525"/>
                  </a:cubicBezTo>
                  <a:cubicBezTo>
                    <a:pt x="12121" y="1371"/>
                    <a:pt x="12342" y="1295"/>
                    <a:pt x="12563" y="1295"/>
                  </a:cubicBezTo>
                  <a:close/>
                  <a:moveTo>
                    <a:pt x="2281" y="1293"/>
                  </a:moveTo>
                  <a:cubicBezTo>
                    <a:pt x="2482" y="1293"/>
                    <a:pt x="2682" y="1357"/>
                    <a:pt x="2845" y="1490"/>
                  </a:cubicBezTo>
                  <a:cubicBezTo>
                    <a:pt x="3049" y="1653"/>
                    <a:pt x="3210" y="1870"/>
                    <a:pt x="3388" y="2062"/>
                  </a:cubicBezTo>
                  <a:cubicBezTo>
                    <a:pt x="2954" y="2495"/>
                    <a:pt x="2499" y="2948"/>
                    <a:pt x="2022" y="3424"/>
                  </a:cubicBezTo>
                  <a:cubicBezTo>
                    <a:pt x="1825" y="3206"/>
                    <a:pt x="1596" y="3001"/>
                    <a:pt x="1431" y="2754"/>
                  </a:cubicBezTo>
                  <a:cubicBezTo>
                    <a:pt x="1176" y="2374"/>
                    <a:pt x="1277" y="1857"/>
                    <a:pt x="1622" y="1547"/>
                  </a:cubicBezTo>
                  <a:cubicBezTo>
                    <a:pt x="1805" y="1381"/>
                    <a:pt x="2044" y="1293"/>
                    <a:pt x="2281" y="1293"/>
                  </a:cubicBezTo>
                  <a:close/>
                  <a:moveTo>
                    <a:pt x="10301" y="2998"/>
                  </a:moveTo>
                  <a:cubicBezTo>
                    <a:pt x="10369" y="3068"/>
                    <a:pt x="10433" y="3132"/>
                    <a:pt x="10499" y="3199"/>
                  </a:cubicBezTo>
                  <a:cubicBezTo>
                    <a:pt x="10223" y="3478"/>
                    <a:pt x="9955" y="3754"/>
                    <a:pt x="9676" y="4018"/>
                  </a:cubicBezTo>
                  <a:cubicBezTo>
                    <a:pt x="9658" y="4034"/>
                    <a:pt x="9624" y="4041"/>
                    <a:pt x="9588" y="4041"/>
                  </a:cubicBezTo>
                  <a:cubicBezTo>
                    <a:pt x="9547" y="4041"/>
                    <a:pt x="9503" y="4032"/>
                    <a:pt x="9478" y="4015"/>
                  </a:cubicBezTo>
                  <a:cubicBezTo>
                    <a:pt x="9446" y="3994"/>
                    <a:pt x="9438" y="3864"/>
                    <a:pt x="9469" y="3831"/>
                  </a:cubicBezTo>
                  <a:cubicBezTo>
                    <a:pt x="9737" y="3551"/>
                    <a:pt x="10016" y="3280"/>
                    <a:pt x="10301" y="2998"/>
                  </a:cubicBezTo>
                  <a:close/>
                  <a:moveTo>
                    <a:pt x="4576" y="2971"/>
                  </a:moveTo>
                  <a:cubicBezTo>
                    <a:pt x="4654" y="3068"/>
                    <a:pt x="4727" y="3169"/>
                    <a:pt x="4812" y="3259"/>
                  </a:cubicBezTo>
                  <a:cubicBezTo>
                    <a:pt x="4989" y="3442"/>
                    <a:pt x="5171" y="3619"/>
                    <a:pt x="5352" y="3800"/>
                  </a:cubicBezTo>
                  <a:cubicBezTo>
                    <a:pt x="5424" y="3871"/>
                    <a:pt x="5444" y="3952"/>
                    <a:pt x="5362" y="4026"/>
                  </a:cubicBezTo>
                  <a:cubicBezTo>
                    <a:pt x="5331" y="4055"/>
                    <a:pt x="5299" y="4068"/>
                    <a:pt x="5267" y="4068"/>
                  </a:cubicBezTo>
                  <a:cubicBezTo>
                    <a:pt x="5225" y="4068"/>
                    <a:pt x="5184" y="4046"/>
                    <a:pt x="5146" y="4008"/>
                  </a:cubicBezTo>
                  <a:cubicBezTo>
                    <a:pt x="4881" y="3742"/>
                    <a:pt x="4616" y="3477"/>
                    <a:pt x="4344" y="3203"/>
                  </a:cubicBezTo>
                  <a:cubicBezTo>
                    <a:pt x="4415" y="3133"/>
                    <a:pt x="4476" y="3074"/>
                    <a:pt x="4538" y="3014"/>
                  </a:cubicBezTo>
                  <a:cubicBezTo>
                    <a:pt x="4550" y="2999"/>
                    <a:pt x="4563" y="2985"/>
                    <a:pt x="4576" y="2971"/>
                  </a:cubicBezTo>
                  <a:close/>
                  <a:moveTo>
                    <a:pt x="10886" y="2158"/>
                  </a:moveTo>
                  <a:cubicBezTo>
                    <a:pt x="11483" y="2754"/>
                    <a:pt x="12083" y="3354"/>
                    <a:pt x="12687" y="3958"/>
                  </a:cubicBezTo>
                  <a:cubicBezTo>
                    <a:pt x="12559" y="4073"/>
                    <a:pt x="12418" y="4200"/>
                    <a:pt x="12289" y="4316"/>
                  </a:cubicBezTo>
                  <a:cubicBezTo>
                    <a:pt x="11711" y="3739"/>
                    <a:pt x="11109" y="3136"/>
                    <a:pt x="10512" y="2538"/>
                  </a:cubicBezTo>
                  <a:cubicBezTo>
                    <a:pt x="10633" y="2415"/>
                    <a:pt x="10764" y="2282"/>
                    <a:pt x="10886" y="2158"/>
                  </a:cubicBezTo>
                  <a:close/>
                  <a:moveTo>
                    <a:pt x="3958" y="2168"/>
                  </a:moveTo>
                  <a:cubicBezTo>
                    <a:pt x="4077" y="2286"/>
                    <a:pt x="4211" y="2421"/>
                    <a:pt x="4337" y="2545"/>
                  </a:cubicBezTo>
                  <a:cubicBezTo>
                    <a:pt x="3743" y="3139"/>
                    <a:pt x="3143" y="3740"/>
                    <a:pt x="2552" y="4333"/>
                  </a:cubicBezTo>
                  <a:cubicBezTo>
                    <a:pt x="2431" y="4209"/>
                    <a:pt x="2298" y="4072"/>
                    <a:pt x="2177" y="3947"/>
                  </a:cubicBezTo>
                  <a:cubicBezTo>
                    <a:pt x="2758" y="3366"/>
                    <a:pt x="3361" y="2763"/>
                    <a:pt x="3958" y="2168"/>
                  </a:cubicBezTo>
                  <a:close/>
                  <a:moveTo>
                    <a:pt x="10818" y="3541"/>
                  </a:moveTo>
                  <a:cubicBezTo>
                    <a:pt x="10973" y="3697"/>
                    <a:pt x="11138" y="3864"/>
                    <a:pt x="11298" y="4024"/>
                  </a:cubicBezTo>
                  <a:cubicBezTo>
                    <a:pt x="11171" y="4145"/>
                    <a:pt x="11036" y="4277"/>
                    <a:pt x="10906" y="4403"/>
                  </a:cubicBezTo>
                  <a:cubicBezTo>
                    <a:pt x="10760" y="4254"/>
                    <a:pt x="10593" y="4085"/>
                    <a:pt x="10431" y="3921"/>
                  </a:cubicBezTo>
                  <a:cubicBezTo>
                    <a:pt x="10549" y="3804"/>
                    <a:pt x="10681" y="3675"/>
                    <a:pt x="10818" y="3541"/>
                  </a:cubicBezTo>
                  <a:close/>
                  <a:moveTo>
                    <a:pt x="4056" y="3545"/>
                  </a:moveTo>
                  <a:cubicBezTo>
                    <a:pt x="4166" y="3659"/>
                    <a:pt x="4294" y="3794"/>
                    <a:pt x="4418" y="3924"/>
                  </a:cubicBezTo>
                  <a:cubicBezTo>
                    <a:pt x="4254" y="4083"/>
                    <a:pt x="4085" y="4250"/>
                    <a:pt x="3919" y="4413"/>
                  </a:cubicBezTo>
                  <a:cubicBezTo>
                    <a:pt x="3804" y="4294"/>
                    <a:pt x="3673" y="4160"/>
                    <a:pt x="3558" y="4044"/>
                  </a:cubicBezTo>
                  <a:cubicBezTo>
                    <a:pt x="3710" y="3890"/>
                    <a:pt x="3878" y="3723"/>
                    <a:pt x="4056" y="3545"/>
                  </a:cubicBezTo>
                  <a:close/>
                  <a:moveTo>
                    <a:pt x="11638" y="4343"/>
                  </a:moveTo>
                  <a:cubicBezTo>
                    <a:pt x="11714" y="4414"/>
                    <a:pt x="11777" y="4474"/>
                    <a:pt x="11845" y="4539"/>
                  </a:cubicBezTo>
                  <a:cubicBezTo>
                    <a:pt x="11564" y="4823"/>
                    <a:pt x="11294" y="5101"/>
                    <a:pt x="11017" y="5373"/>
                  </a:cubicBezTo>
                  <a:cubicBezTo>
                    <a:pt x="10987" y="5403"/>
                    <a:pt x="10949" y="5419"/>
                    <a:pt x="10914" y="5419"/>
                  </a:cubicBezTo>
                  <a:cubicBezTo>
                    <a:pt x="10876" y="5419"/>
                    <a:pt x="10840" y="5400"/>
                    <a:pt x="10818" y="5360"/>
                  </a:cubicBezTo>
                  <a:cubicBezTo>
                    <a:pt x="10791" y="5307"/>
                    <a:pt x="10794" y="5199"/>
                    <a:pt x="10831" y="5159"/>
                  </a:cubicBezTo>
                  <a:cubicBezTo>
                    <a:pt x="11091" y="4883"/>
                    <a:pt x="11365" y="4618"/>
                    <a:pt x="11638" y="4343"/>
                  </a:cubicBezTo>
                  <a:close/>
                  <a:moveTo>
                    <a:pt x="724" y="1"/>
                  </a:moveTo>
                  <a:cubicBezTo>
                    <a:pt x="538" y="149"/>
                    <a:pt x="531" y="256"/>
                    <a:pt x="699" y="424"/>
                  </a:cubicBezTo>
                  <a:cubicBezTo>
                    <a:pt x="937" y="662"/>
                    <a:pt x="1176" y="900"/>
                    <a:pt x="1412" y="1135"/>
                  </a:cubicBezTo>
                  <a:cubicBezTo>
                    <a:pt x="1317" y="1229"/>
                    <a:pt x="1229" y="1317"/>
                    <a:pt x="1135" y="1411"/>
                  </a:cubicBezTo>
                  <a:cubicBezTo>
                    <a:pt x="900" y="1176"/>
                    <a:pt x="662" y="937"/>
                    <a:pt x="424" y="699"/>
                  </a:cubicBezTo>
                  <a:cubicBezTo>
                    <a:pt x="344" y="619"/>
                    <a:pt x="278" y="579"/>
                    <a:pt x="214" y="579"/>
                  </a:cubicBezTo>
                  <a:cubicBezTo>
                    <a:pt x="145" y="579"/>
                    <a:pt x="78" y="628"/>
                    <a:pt x="1" y="726"/>
                  </a:cubicBezTo>
                  <a:lnTo>
                    <a:pt x="1" y="870"/>
                  </a:lnTo>
                  <a:cubicBezTo>
                    <a:pt x="280" y="1156"/>
                    <a:pt x="558" y="1444"/>
                    <a:pt x="841" y="1726"/>
                  </a:cubicBezTo>
                  <a:cubicBezTo>
                    <a:pt x="905" y="1790"/>
                    <a:pt x="925" y="1843"/>
                    <a:pt x="904" y="1938"/>
                  </a:cubicBezTo>
                  <a:cubicBezTo>
                    <a:pt x="793" y="2434"/>
                    <a:pt x="905" y="2876"/>
                    <a:pt x="1254" y="3250"/>
                  </a:cubicBezTo>
                  <a:cubicBezTo>
                    <a:pt x="1367" y="3370"/>
                    <a:pt x="1484" y="3487"/>
                    <a:pt x="1603" y="3599"/>
                  </a:cubicBezTo>
                  <a:cubicBezTo>
                    <a:pt x="1690" y="3680"/>
                    <a:pt x="1768" y="3754"/>
                    <a:pt x="1704" y="3891"/>
                  </a:cubicBezTo>
                  <a:cubicBezTo>
                    <a:pt x="1686" y="3930"/>
                    <a:pt x="1699" y="3987"/>
                    <a:pt x="1706" y="4034"/>
                  </a:cubicBezTo>
                  <a:cubicBezTo>
                    <a:pt x="1744" y="4253"/>
                    <a:pt x="2281" y="4780"/>
                    <a:pt x="2501" y="4797"/>
                  </a:cubicBezTo>
                  <a:cubicBezTo>
                    <a:pt x="2606" y="4806"/>
                    <a:pt x="2679" y="4841"/>
                    <a:pt x="2750" y="4912"/>
                  </a:cubicBezTo>
                  <a:cubicBezTo>
                    <a:pt x="2797" y="4959"/>
                    <a:pt x="2850" y="4981"/>
                    <a:pt x="2903" y="4981"/>
                  </a:cubicBezTo>
                  <a:cubicBezTo>
                    <a:pt x="2955" y="4981"/>
                    <a:pt x="3007" y="4958"/>
                    <a:pt x="3049" y="4915"/>
                  </a:cubicBezTo>
                  <a:cubicBezTo>
                    <a:pt x="3134" y="4827"/>
                    <a:pt x="3136" y="4727"/>
                    <a:pt x="3069" y="4626"/>
                  </a:cubicBezTo>
                  <a:cubicBezTo>
                    <a:pt x="3050" y="4599"/>
                    <a:pt x="3026" y="4575"/>
                    <a:pt x="3001" y="4544"/>
                  </a:cubicBezTo>
                  <a:cubicBezTo>
                    <a:pt x="3070" y="4477"/>
                    <a:pt x="3134" y="4414"/>
                    <a:pt x="3210" y="4343"/>
                  </a:cubicBezTo>
                  <a:cubicBezTo>
                    <a:pt x="3294" y="4430"/>
                    <a:pt x="3378" y="4516"/>
                    <a:pt x="3462" y="4601"/>
                  </a:cubicBezTo>
                  <a:cubicBezTo>
                    <a:pt x="3646" y="4786"/>
                    <a:pt x="3831" y="4969"/>
                    <a:pt x="4015" y="5155"/>
                  </a:cubicBezTo>
                  <a:cubicBezTo>
                    <a:pt x="4082" y="5224"/>
                    <a:pt x="4089" y="5304"/>
                    <a:pt x="4018" y="5373"/>
                  </a:cubicBezTo>
                  <a:cubicBezTo>
                    <a:pt x="3987" y="5402"/>
                    <a:pt x="3955" y="5415"/>
                    <a:pt x="3923" y="5415"/>
                  </a:cubicBezTo>
                  <a:cubicBezTo>
                    <a:pt x="3885" y="5415"/>
                    <a:pt x="3847" y="5397"/>
                    <a:pt x="3811" y="5364"/>
                  </a:cubicBezTo>
                  <a:cubicBezTo>
                    <a:pt x="3775" y="5331"/>
                    <a:pt x="3746" y="5291"/>
                    <a:pt x="3706" y="5264"/>
                  </a:cubicBezTo>
                  <a:cubicBezTo>
                    <a:pt x="3659" y="5231"/>
                    <a:pt x="3612" y="5213"/>
                    <a:pt x="3565" y="5213"/>
                  </a:cubicBezTo>
                  <a:cubicBezTo>
                    <a:pt x="3514" y="5213"/>
                    <a:pt x="3464" y="5235"/>
                    <a:pt x="3418" y="5281"/>
                  </a:cubicBezTo>
                  <a:cubicBezTo>
                    <a:pt x="3332" y="5370"/>
                    <a:pt x="3331" y="5472"/>
                    <a:pt x="3407" y="5569"/>
                  </a:cubicBezTo>
                  <a:cubicBezTo>
                    <a:pt x="3445" y="5619"/>
                    <a:pt x="3492" y="5662"/>
                    <a:pt x="3539" y="5703"/>
                  </a:cubicBezTo>
                  <a:cubicBezTo>
                    <a:pt x="3651" y="5801"/>
                    <a:pt x="3788" y="5849"/>
                    <a:pt x="3924" y="5849"/>
                  </a:cubicBezTo>
                  <a:cubicBezTo>
                    <a:pt x="4070" y="5849"/>
                    <a:pt x="4215" y="5794"/>
                    <a:pt x="4328" y="5683"/>
                  </a:cubicBezTo>
                  <a:cubicBezTo>
                    <a:pt x="4543" y="5474"/>
                    <a:pt x="4560" y="5128"/>
                    <a:pt x="4367" y="4894"/>
                  </a:cubicBezTo>
                  <a:cubicBezTo>
                    <a:pt x="4327" y="4847"/>
                    <a:pt x="4284" y="4803"/>
                    <a:pt x="4263" y="4780"/>
                  </a:cubicBezTo>
                  <a:cubicBezTo>
                    <a:pt x="4441" y="4602"/>
                    <a:pt x="4609" y="4432"/>
                    <a:pt x="4780" y="4260"/>
                  </a:cubicBezTo>
                  <a:cubicBezTo>
                    <a:pt x="4784" y="4266"/>
                    <a:pt x="4803" y="4281"/>
                    <a:pt x="4820" y="4297"/>
                  </a:cubicBezTo>
                  <a:cubicBezTo>
                    <a:pt x="4962" y="4432"/>
                    <a:pt x="5127" y="4501"/>
                    <a:pt x="5286" y="4501"/>
                  </a:cubicBezTo>
                  <a:cubicBezTo>
                    <a:pt x="5431" y="4501"/>
                    <a:pt x="5571" y="4444"/>
                    <a:pt x="5683" y="4328"/>
                  </a:cubicBezTo>
                  <a:cubicBezTo>
                    <a:pt x="5922" y="4081"/>
                    <a:pt x="5904" y="3739"/>
                    <a:pt x="5632" y="3465"/>
                  </a:cubicBezTo>
                  <a:cubicBezTo>
                    <a:pt x="5401" y="3233"/>
                    <a:pt x="5169" y="3001"/>
                    <a:pt x="4935" y="2770"/>
                  </a:cubicBezTo>
                  <a:cubicBezTo>
                    <a:pt x="4859" y="2695"/>
                    <a:pt x="4795" y="2628"/>
                    <a:pt x="4795" y="2501"/>
                  </a:cubicBezTo>
                  <a:cubicBezTo>
                    <a:pt x="4794" y="2415"/>
                    <a:pt x="4737" y="2316"/>
                    <a:pt x="4677" y="2246"/>
                  </a:cubicBezTo>
                  <a:cubicBezTo>
                    <a:pt x="4549" y="2098"/>
                    <a:pt x="4402" y="1961"/>
                    <a:pt x="4261" y="1824"/>
                  </a:cubicBezTo>
                  <a:cubicBezTo>
                    <a:pt x="4174" y="1740"/>
                    <a:pt x="4072" y="1695"/>
                    <a:pt x="3962" y="1695"/>
                  </a:cubicBezTo>
                  <a:cubicBezTo>
                    <a:pt x="3920" y="1695"/>
                    <a:pt x="3878" y="1701"/>
                    <a:pt x="3834" y="1715"/>
                  </a:cubicBezTo>
                  <a:cubicBezTo>
                    <a:pt x="3812" y="1721"/>
                    <a:pt x="3792" y="1725"/>
                    <a:pt x="3775" y="1725"/>
                  </a:cubicBezTo>
                  <a:cubicBezTo>
                    <a:pt x="3730" y="1725"/>
                    <a:pt x="3697" y="1703"/>
                    <a:pt x="3660" y="1665"/>
                  </a:cubicBezTo>
                  <a:cubicBezTo>
                    <a:pt x="3533" y="1532"/>
                    <a:pt x="3402" y="1403"/>
                    <a:pt x="3271" y="1274"/>
                  </a:cubicBezTo>
                  <a:cubicBezTo>
                    <a:pt x="2985" y="999"/>
                    <a:pt x="2658" y="865"/>
                    <a:pt x="2296" y="865"/>
                  </a:cubicBezTo>
                  <a:cubicBezTo>
                    <a:pt x="2180" y="865"/>
                    <a:pt x="2061" y="878"/>
                    <a:pt x="1938" y="906"/>
                  </a:cubicBezTo>
                  <a:cubicBezTo>
                    <a:pt x="1914" y="911"/>
                    <a:pt x="1893" y="914"/>
                    <a:pt x="1874" y="914"/>
                  </a:cubicBezTo>
                  <a:cubicBezTo>
                    <a:pt x="1815" y="914"/>
                    <a:pt x="1774" y="889"/>
                    <a:pt x="1726" y="841"/>
                  </a:cubicBezTo>
                  <a:cubicBezTo>
                    <a:pt x="1444" y="558"/>
                    <a:pt x="1156" y="280"/>
                    <a:pt x="870" y="1"/>
                  </a:cubicBezTo>
                  <a:close/>
                  <a:moveTo>
                    <a:pt x="13972" y="1"/>
                  </a:moveTo>
                  <a:cubicBezTo>
                    <a:pt x="13685" y="280"/>
                    <a:pt x="13398" y="559"/>
                    <a:pt x="13116" y="841"/>
                  </a:cubicBezTo>
                  <a:cubicBezTo>
                    <a:pt x="13068" y="890"/>
                    <a:pt x="13026" y="914"/>
                    <a:pt x="12968" y="914"/>
                  </a:cubicBezTo>
                  <a:cubicBezTo>
                    <a:pt x="12949" y="914"/>
                    <a:pt x="12927" y="911"/>
                    <a:pt x="12903" y="906"/>
                  </a:cubicBezTo>
                  <a:cubicBezTo>
                    <a:pt x="12780" y="878"/>
                    <a:pt x="12661" y="864"/>
                    <a:pt x="12544" y="864"/>
                  </a:cubicBezTo>
                  <a:cubicBezTo>
                    <a:pt x="12192" y="864"/>
                    <a:pt x="11872" y="992"/>
                    <a:pt x="11591" y="1256"/>
                  </a:cubicBezTo>
                  <a:cubicBezTo>
                    <a:pt x="11448" y="1391"/>
                    <a:pt x="11314" y="1538"/>
                    <a:pt x="11168" y="1672"/>
                  </a:cubicBezTo>
                  <a:cubicBezTo>
                    <a:pt x="11140" y="1698"/>
                    <a:pt x="11089" y="1714"/>
                    <a:pt x="11048" y="1714"/>
                  </a:cubicBezTo>
                  <a:cubicBezTo>
                    <a:pt x="11039" y="1714"/>
                    <a:pt x="11031" y="1713"/>
                    <a:pt x="11023" y="1712"/>
                  </a:cubicBezTo>
                  <a:cubicBezTo>
                    <a:pt x="10979" y="1703"/>
                    <a:pt x="10937" y="1699"/>
                    <a:pt x="10896" y="1699"/>
                  </a:cubicBezTo>
                  <a:cubicBezTo>
                    <a:pt x="10774" y="1699"/>
                    <a:pt x="10665" y="1739"/>
                    <a:pt x="10569" y="1834"/>
                  </a:cubicBezTo>
                  <a:cubicBezTo>
                    <a:pt x="10435" y="1967"/>
                    <a:pt x="10291" y="2091"/>
                    <a:pt x="10174" y="2237"/>
                  </a:cubicBezTo>
                  <a:cubicBezTo>
                    <a:pt x="10106" y="2321"/>
                    <a:pt x="10080" y="2441"/>
                    <a:pt x="10035" y="2545"/>
                  </a:cubicBezTo>
                  <a:cubicBezTo>
                    <a:pt x="10010" y="2603"/>
                    <a:pt x="9996" y="2675"/>
                    <a:pt x="9955" y="2717"/>
                  </a:cubicBezTo>
                  <a:cubicBezTo>
                    <a:pt x="9690" y="2991"/>
                    <a:pt x="9413" y="3254"/>
                    <a:pt x="9150" y="3529"/>
                  </a:cubicBezTo>
                  <a:cubicBezTo>
                    <a:pt x="8931" y="3757"/>
                    <a:pt x="8941" y="4106"/>
                    <a:pt x="9158" y="4328"/>
                  </a:cubicBezTo>
                  <a:cubicBezTo>
                    <a:pt x="9271" y="4444"/>
                    <a:pt x="9421" y="4502"/>
                    <a:pt x="9572" y="4502"/>
                  </a:cubicBezTo>
                  <a:cubicBezTo>
                    <a:pt x="9709" y="4502"/>
                    <a:pt x="9847" y="4454"/>
                    <a:pt x="9959" y="4357"/>
                  </a:cubicBezTo>
                  <a:cubicBezTo>
                    <a:pt x="10002" y="4320"/>
                    <a:pt x="10043" y="4281"/>
                    <a:pt x="10106" y="4224"/>
                  </a:cubicBezTo>
                  <a:cubicBezTo>
                    <a:pt x="10193" y="4321"/>
                    <a:pt x="10268" y="4415"/>
                    <a:pt x="10355" y="4498"/>
                  </a:cubicBezTo>
                  <a:cubicBezTo>
                    <a:pt x="10442" y="4579"/>
                    <a:pt x="10539" y="4650"/>
                    <a:pt x="10633" y="4724"/>
                  </a:cubicBezTo>
                  <a:cubicBezTo>
                    <a:pt x="10577" y="4786"/>
                    <a:pt x="10562" y="4803"/>
                    <a:pt x="10544" y="4821"/>
                  </a:cubicBezTo>
                  <a:cubicBezTo>
                    <a:pt x="10285" y="5093"/>
                    <a:pt x="10272" y="5450"/>
                    <a:pt x="10515" y="5683"/>
                  </a:cubicBezTo>
                  <a:cubicBezTo>
                    <a:pt x="10629" y="5795"/>
                    <a:pt x="10765" y="5850"/>
                    <a:pt x="10905" y="5850"/>
                  </a:cubicBezTo>
                  <a:cubicBezTo>
                    <a:pt x="11065" y="5850"/>
                    <a:pt x="11231" y="5777"/>
                    <a:pt x="11376" y="5632"/>
                  </a:cubicBezTo>
                  <a:cubicBezTo>
                    <a:pt x="11609" y="5401"/>
                    <a:pt x="11841" y="5169"/>
                    <a:pt x="12073" y="4935"/>
                  </a:cubicBezTo>
                  <a:cubicBezTo>
                    <a:pt x="12147" y="4860"/>
                    <a:pt x="12215" y="4800"/>
                    <a:pt x="12341" y="4794"/>
                  </a:cubicBezTo>
                  <a:cubicBezTo>
                    <a:pt x="12435" y="4790"/>
                    <a:pt x="12540" y="4724"/>
                    <a:pt x="12617" y="4659"/>
                  </a:cubicBezTo>
                  <a:cubicBezTo>
                    <a:pt x="12757" y="4541"/>
                    <a:pt x="12881" y="4403"/>
                    <a:pt x="13009" y="4271"/>
                  </a:cubicBezTo>
                  <a:cubicBezTo>
                    <a:pt x="13130" y="4149"/>
                    <a:pt x="13175" y="3998"/>
                    <a:pt x="13126" y="3833"/>
                  </a:cubicBezTo>
                  <a:cubicBezTo>
                    <a:pt x="13101" y="3753"/>
                    <a:pt x="13126" y="3710"/>
                    <a:pt x="13178" y="3660"/>
                  </a:cubicBezTo>
                  <a:cubicBezTo>
                    <a:pt x="13309" y="3532"/>
                    <a:pt x="13439" y="3403"/>
                    <a:pt x="13567" y="3272"/>
                  </a:cubicBezTo>
                  <a:cubicBezTo>
                    <a:pt x="13871" y="2960"/>
                    <a:pt x="14043" y="2578"/>
                    <a:pt x="13960" y="2153"/>
                  </a:cubicBezTo>
                  <a:cubicBezTo>
                    <a:pt x="13903" y="1850"/>
                    <a:pt x="14014" y="1685"/>
                    <a:pt x="14215" y="1509"/>
                  </a:cubicBezTo>
                  <a:cubicBezTo>
                    <a:pt x="14410" y="1337"/>
                    <a:pt x="14587" y="1143"/>
                    <a:pt x="14769" y="958"/>
                  </a:cubicBezTo>
                  <a:cubicBezTo>
                    <a:pt x="14849" y="877"/>
                    <a:pt x="14879" y="769"/>
                    <a:pt x="14799" y="686"/>
                  </a:cubicBezTo>
                  <a:cubicBezTo>
                    <a:pt x="14745" y="631"/>
                    <a:pt x="14645" y="604"/>
                    <a:pt x="14563" y="596"/>
                  </a:cubicBezTo>
                  <a:cubicBezTo>
                    <a:pt x="14561" y="596"/>
                    <a:pt x="14560" y="596"/>
                    <a:pt x="14558" y="596"/>
                  </a:cubicBezTo>
                  <a:cubicBezTo>
                    <a:pt x="14516" y="596"/>
                    <a:pt x="14465" y="653"/>
                    <a:pt x="14426" y="692"/>
                  </a:cubicBezTo>
                  <a:cubicBezTo>
                    <a:pt x="14184" y="931"/>
                    <a:pt x="13943" y="1175"/>
                    <a:pt x="13724" y="1397"/>
                  </a:cubicBezTo>
                  <a:cubicBezTo>
                    <a:pt x="13623" y="1300"/>
                    <a:pt x="13533" y="1216"/>
                    <a:pt x="13443" y="1129"/>
                  </a:cubicBezTo>
                  <a:lnTo>
                    <a:pt x="13443" y="1129"/>
                  </a:lnTo>
                  <a:cubicBezTo>
                    <a:pt x="13444" y="1128"/>
                    <a:pt x="13445" y="1126"/>
                    <a:pt x="13448" y="1125"/>
                  </a:cubicBezTo>
                  <a:cubicBezTo>
                    <a:pt x="13678" y="891"/>
                    <a:pt x="13910" y="659"/>
                    <a:pt x="14141" y="427"/>
                  </a:cubicBezTo>
                  <a:cubicBezTo>
                    <a:pt x="14309" y="257"/>
                    <a:pt x="14304" y="149"/>
                    <a:pt x="14116" y="1"/>
                  </a:cubicBezTo>
                  <a:close/>
                  <a:moveTo>
                    <a:pt x="7756" y="6543"/>
                  </a:moveTo>
                  <a:cubicBezTo>
                    <a:pt x="7707" y="6543"/>
                    <a:pt x="7657" y="6561"/>
                    <a:pt x="7613" y="6599"/>
                  </a:cubicBezTo>
                  <a:cubicBezTo>
                    <a:pt x="7394" y="6789"/>
                    <a:pt x="7177" y="6979"/>
                    <a:pt x="6966" y="7177"/>
                  </a:cubicBezTo>
                  <a:cubicBezTo>
                    <a:pt x="6830" y="7308"/>
                    <a:pt x="6878" y="7492"/>
                    <a:pt x="7057" y="7552"/>
                  </a:cubicBezTo>
                  <a:cubicBezTo>
                    <a:pt x="7123" y="7575"/>
                    <a:pt x="7191" y="7589"/>
                    <a:pt x="7281" y="7615"/>
                  </a:cubicBezTo>
                  <a:cubicBezTo>
                    <a:pt x="7154" y="7730"/>
                    <a:pt x="7040" y="7824"/>
                    <a:pt x="6936" y="7929"/>
                  </a:cubicBezTo>
                  <a:cubicBezTo>
                    <a:pt x="6851" y="8015"/>
                    <a:pt x="6842" y="8120"/>
                    <a:pt x="6921" y="8216"/>
                  </a:cubicBezTo>
                  <a:cubicBezTo>
                    <a:pt x="6967" y="8273"/>
                    <a:pt x="7026" y="8304"/>
                    <a:pt x="7085" y="8304"/>
                  </a:cubicBezTo>
                  <a:cubicBezTo>
                    <a:pt x="7125" y="8304"/>
                    <a:pt x="7166" y="8290"/>
                    <a:pt x="7203" y="8259"/>
                  </a:cubicBezTo>
                  <a:cubicBezTo>
                    <a:pt x="7441" y="8062"/>
                    <a:pt x="7671" y="7858"/>
                    <a:pt x="7894" y="7643"/>
                  </a:cubicBezTo>
                  <a:cubicBezTo>
                    <a:pt x="8008" y="7533"/>
                    <a:pt x="7959" y="7363"/>
                    <a:pt x="7810" y="7301"/>
                  </a:cubicBezTo>
                  <a:cubicBezTo>
                    <a:pt x="7740" y="7273"/>
                    <a:pt x="7663" y="7257"/>
                    <a:pt x="7562" y="7227"/>
                  </a:cubicBezTo>
                  <a:cubicBezTo>
                    <a:pt x="7684" y="7118"/>
                    <a:pt x="7794" y="7024"/>
                    <a:pt x="7895" y="6924"/>
                  </a:cubicBezTo>
                  <a:cubicBezTo>
                    <a:pt x="7993" y="6827"/>
                    <a:pt x="7996" y="6706"/>
                    <a:pt x="7912" y="6615"/>
                  </a:cubicBezTo>
                  <a:cubicBezTo>
                    <a:pt x="7869" y="6568"/>
                    <a:pt x="7813" y="6543"/>
                    <a:pt x="7756" y="6543"/>
                  </a:cubicBezTo>
                  <a:close/>
                  <a:moveTo>
                    <a:pt x="7881" y="5278"/>
                  </a:moveTo>
                  <a:cubicBezTo>
                    <a:pt x="7778" y="5278"/>
                    <a:pt x="7707" y="5328"/>
                    <a:pt x="7678" y="5422"/>
                  </a:cubicBezTo>
                  <a:cubicBezTo>
                    <a:pt x="7637" y="5561"/>
                    <a:pt x="7708" y="5662"/>
                    <a:pt x="7882" y="5712"/>
                  </a:cubicBezTo>
                  <a:cubicBezTo>
                    <a:pt x="8794" y="5975"/>
                    <a:pt x="9322" y="6821"/>
                    <a:pt x="9160" y="7754"/>
                  </a:cubicBezTo>
                  <a:cubicBezTo>
                    <a:pt x="9015" y="8582"/>
                    <a:pt x="8258" y="9192"/>
                    <a:pt x="7409" y="9192"/>
                  </a:cubicBezTo>
                  <a:cubicBezTo>
                    <a:pt x="7360" y="9192"/>
                    <a:pt x="7310" y="9190"/>
                    <a:pt x="7260" y="9186"/>
                  </a:cubicBezTo>
                  <a:cubicBezTo>
                    <a:pt x="6384" y="9112"/>
                    <a:pt x="5666" y="8350"/>
                    <a:pt x="5651" y="7478"/>
                  </a:cubicBezTo>
                  <a:cubicBezTo>
                    <a:pt x="5639" y="6640"/>
                    <a:pt x="6120" y="5984"/>
                    <a:pt x="6948" y="5714"/>
                  </a:cubicBezTo>
                  <a:cubicBezTo>
                    <a:pt x="7114" y="5660"/>
                    <a:pt x="7183" y="5561"/>
                    <a:pt x="7141" y="5431"/>
                  </a:cubicBezTo>
                  <a:cubicBezTo>
                    <a:pt x="7111" y="5333"/>
                    <a:pt x="7041" y="5283"/>
                    <a:pt x="6939" y="5283"/>
                  </a:cubicBezTo>
                  <a:cubicBezTo>
                    <a:pt x="6905" y="5283"/>
                    <a:pt x="6867" y="5289"/>
                    <a:pt x="6825" y="5300"/>
                  </a:cubicBezTo>
                  <a:cubicBezTo>
                    <a:pt x="5808" y="5578"/>
                    <a:pt x="5095" y="6566"/>
                    <a:pt x="5233" y="7672"/>
                  </a:cubicBezTo>
                  <a:cubicBezTo>
                    <a:pt x="5375" y="8817"/>
                    <a:pt x="6301" y="9626"/>
                    <a:pt x="7424" y="9633"/>
                  </a:cubicBezTo>
                  <a:cubicBezTo>
                    <a:pt x="7529" y="9622"/>
                    <a:pt x="7636" y="9616"/>
                    <a:pt x="7740" y="9600"/>
                  </a:cubicBezTo>
                  <a:cubicBezTo>
                    <a:pt x="8762" y="9452"/>
                    <a:pt x="9562" y="8593"/>
                    <a:pt x="9621" y="7582"/>
                  </a:cubicBezTo>
                  <a:cubicBezTo>
                    <a:pt x="9684" y="6506"/>
                    <a:pt x="9022" y="5573"/>
                    <a:pt x="7998" y="5296"/>
                  </a:cubicBezTo>
                  <a:cubicBezTo>
                    <a:pt x="7955" y="5284"/>
                    <a:pt x="7916" y="5278"/>
                    <a:pt x="7881" y="5278"/>
                  </a:cubicBezTo>
                  <a:close/>
                  <a:moveTo>
                    <a:pt x="7424" y="4809"/>
                  </a:moveTo>
                  <a:cubicBezTo>
                    <a:pt x="8871" y="4810"/>
                    <a:pt x="10036" y="5979"/>
                    <a:pt x="10033" y="7428"/>
                  </a:cubicBezTo>
                  <a:cubicBezTo>
                    <a:pt x="10030" y="8868"/>
                    <a:pt x="8865" y="10032"/>
                    <a:pt x="7425" y="10033"/>
                  </a:cubicBezTo>
                  <a:cubicBezTo>
                    <a:pt x="7424" y="10033"/>
                    <a:pt x="7423" y="10033"/>
                    <a:pt x="7422" y="10033"/>
                  </a:cubicBezTo>
                  <a:cubicBezTo>
                    <a:pt x="5975" y="10033"/>
                    <a:pt x="4808" y="8869"/>
                    <a:pt x="4808" y="7421"/>
                  </a:cubicBezTo>
                  <a:cubicBezTo>
                    <a:pt x="4807" y="5974"/>
                    <a:pt x="5975" y="4809"/>
                    <a:pt x="7424" y="4809"/>
                  </a:cubicBezTo>
                  <a:close/>
                  <a:moveTo>
                    <a:pt x="10919" y="9427"/>
                  </a:moveTo>
                  <a:cubicBezTo>
                    <a:pt x="10957" y="9427"/>
                    <a:pt x="10994" y="9445"/>
                    <a:pt x="11027" y="9478"/>
                  </a:cubicBezTo>
                  <a:cubicBezTo>
                    <a:pt x="11297" y="9746"/>
                    <a:pt x="11564" y="10016"/>
                    <a:pt x="11846" y="10298"/>
                  </a:cubicBezTo>
                  <a:cubicBezTo>
                    <a:pt x="11768" y="10352"/>
                    <a:pt x="11695" y="10405"/>
                    <a:pt x="11607" y="10466"/>
                  </a:cubicBezTo>
                  <a:cubicBezTo>
                    <a:pt x="11365" y="10224"/>
                    <a:pt x="11096" y="9956"/>
                    <a:pt x="10828" y="9687"/>
                  </a:cubicBezTo>
                  <a:cubicBezTo>
                    <a:pt x="10760" y="9619"/>
                    <a:pt x="10752" y="9541"/>
                    <a:pt x="10822" y="9471"/>
                  </a:cubicBezTo>
                  <a:cubicBezTo>
                    <a:pt x="10853" y="9441"/>
                    <a:pt x="10886" y="9427"/>
                    <a:pt x="10919" y="9427"/>
                  </a:cubicBezTo>
                  <a:close/>
                  <a:moveTo>
                    <a:pt x="7422" y="4374"/>
                  </a:moveTo>
                  <a:cubicBezTo>
                    <a:pt x="5736" y="4374"/>
                    <a:pt x="4374" y="5734"/>
                    <a:pt x="4372" y="7420"/>
                  </a:cubicBezTo>
                  <a:cubicBezTo>
                    <a:pt x="4372" y="9105"/>
                    <a:pt x="5734" y="10468"/>
                    <a:pt x="7419" y="10469"/>
                  </a:cubicBezTo>
                  <a:cubicBezTo>
                    <a:pt x="9106" y="10469"/>
                    <a:pt x="10468" y="9108"/>
                    <a:pt x="10468" y="7422"/>
                  </a:cubicBezTo>
                  <a:cubicBezTo>
                    <a:pt x="10469" y="5736"/>
                    <a:pt x="9107" y="4374"/>
                    <a:pt x="7422" y="4374"/>
                  </a:cubicBezTo>
                  <a:close/>
                  <a:moveTo>
                    <a:pt x="3924" y="9427"/>
                  </a:moveTo>
                  <a:cubicBezTo>
                    <a:pt x="3959" y="9427"/>
                    <a:pt x="3993" y="9443"/>
                    <a:pt x="4026" y="9479"/>
                  </a:cubicBezTo>
                  <a:cubicBezTo>
                    <a:pt x="4093" y="9551"/>
                    <a:pt x="4075" y="9629"/>
                    <a:pt x="4008" y="9696"/>
                  </a:cubicBezTo>
                  <a:cubicBezTo>
                    <a:pt x="3741" y="9961"/>
                    <a:pt x="3476" y="10226"/>
                    <a:pt x="3199" y="10502"/>
                  </a:cubicBezTo>
                  <a:cubicBezTo>
                    <a:pt x="3129" y="10432"/>
                    <a:pt x="3068" y="10371"/>
                    <a:pt x="2965" y="10267"/>
                  </a:cubicBezTo>
                  <a:cubicBezTo>
                    <a:pt x="3059" y="10193"/>
                    <a:pt x="3154" y="10129"/>
                    <a:pt x="3237" y="10050"/>
                  </a:cubicBezTo>
                  <a:cubicBezTo>
                    <a:pt x="3428" y="9867"/>
                    <a:pt x="3612" y="9677"/>
                    <a:pt x="3800" y="9491"/>
                  </a:cubicBezTo>
                  <a:cubicBezTo>
                    <a:pt x="3839" y="9451"/>
                    <a:pt x="3881" y="9427"/>
                    <a:pt x="3924" y="9427"/>
                  </a:cubicBezTo>
                  <a:close/>
                  <a:moveTo>
                    <a:pt x="3921" y="10431"/>
                  </a:moveTo>
                  <a:cubicBezTo>
                    <a:pt x="4079" y="10589"/>
                    <a:pt x="4247" y="10758"/>
                    <a:pt x="4414" y="10927"/>
                  </a:cubicBezTo>
                  <a:cubicBezTo>
                    <a:pt x="4290" y="11049"/>
                    <a:pt x="4157" y="11180"/>
                    <a:pt x="4033" y="11303"/>
                  </a:cubicBezTo>
                  <a:cubicBezTo>
                    <a:pt x="3869" y="11140"/>
                    <a:pt x="3701" y="10971"/>
                    <a:pt x="3530" y="10801"/>
                  </a:cubicBezTo>
                  <a:cubicBezTo>
                    <a:pt x="3659" y="10679"/>
                    <a:pt x="3794" y="10552"/>
                    <a:pt x="3921" y="10431"/>
                  </a:cubicBezTo>
                  <a:close/>
                  <a:moveTo>
                    <a:pt x="10921" y="10439"/>
                  </a:moveTo>
                  <a:cubicBezTo>
                    <a:pt x="11035" y="10555"/>
                    <a:pt x="11168" y="10690"/>
                    <a:pt x="11292" y="10815"/>
                  </a:cubicBezTo>
                  <a:lnTo>
                    <a:pt x="10801" y="11308"/>
                  </a:lnTo>
                  <a:cubicBezTo>
                    <a:pt x="10680" y="11184"/>
                    <a:pt x="10549" y="11050"/>
                    <a:pt x="10428" y="10927"/>
                  </a:cubicBezTo>
                  <a:cubicBezTo>
                    <a:pt x="10590" y="10766"/>
                    <a:pt x="10760" y="10599"/>
                    <a:pt x="10921" y="10439"/>
                  </a:cubicBezTo>
                  <a:close/>
                  <a:moveTo>
                    <a:pt x="5260" y="10800"/>
                  </a:moveTo>
                  <a:cubicBezTo>
                    <a:pt x="5299" y="10800"/>
                    <a:pt x="5339" y="10808"/>
                    <a:pt x="5364" y="10824"/>
                  </a:cubicBezTo>
                  <a:cubicBezTo>
                    <a:pt x="5439" y="10868"/>
                    <a:pt x="5431" y="10959"/>
                    <a:pt x="5368" y="11023"/>
                  </a:cubicBezTo>
                  <a:cubicBezTo>
                    <a:pt x="5099" y="11297"/>
                    <a:pt x="4825" y="11568"/>
                    <a:pt x="4549" y="11844"/>
                  </a:cubicBezTo>
                  <a:cubicBezTo>
                    <a:pt x="4483" y="11767"/>
                    <a:pt x="4424" y="11700"/>
                    <a:pt x="4358" y="11625"/>
                  </a:cubicBezTo>
                  <a:cubicBezTo>
                    <a:pt x="4617" y="11365"/>
                    <a:pt x="4884" y="11090"/>
                    <a:pt x="5163" y="10827"/>
                  </a:cubicBezTo>
                  <a:cubicBezTo>
                    <a:pt x="5182" y="10809"/>
                    <a:pt x="5221" y="10800"/>
                    <a:pt x="5260" y="10800"/>
                  </a:cubicBezTo>
                  <a:close/>
                  <a:moveTo>
                    <a:pt x="9573" y="10775"/>
                  </a:moveTo>
                  <a:cubicBezTo>
                    <a:pt x="9615" y="10775"/>
                    <a:pt x="9657" y="10797"/>
                    <a:pt x="9697" y="10837"/>
                  </a:cubicBezTo>
                  <a:cubicBezTo>
                    <a:pt x="9962" y="11103"/>
                    <a:pt x="10227" y="11368"/>
                    <a:pt x="10497" y="11640"/>
                  </a:cubicBezTo>
                  <a:cubicBezTo>
                    <a:pt x="10426" y="11710"/>
                    <a:pt x="10364" y="11770"/>
                    <a:pt x="10288" y="11844"/>
                  </a:cubicBezTo>
                  <a:cubicBezTo>
                    <a:pt x="10107" y="11663"/>
                    <a:pt x="9926" y="11479"/>
                    <a:pt x="9743" y="11297"/>
                  </a:cubicBezTo>
                  <a:cubicBezTo>
                    <a:pt x="9658" y="11211"/>
                    <a:pt x="9573" y="11126"/>
                    <a:pt x="9488" y="11040"/>
                  </a:cubicBezTo>
                  <a:cubicBezTo>
                    <a:pt x="9422" y="10975"/>
                    <a:pt x="9399" y="10898"/>
                    <a:pt x="9469" y="10825"/>
                  </a:cubicBezTo>
                  <a:cubicBezTo>
                    <a:pt x="9503" y="10790"/>
                    <a:pt x="9538" y="10775"/>
                    <a:pt x="9573" y="10775"/>
                  </a:cubicBezTo>
                  <a:close/>
                  <a:moveTo>
                    <a:pt x="2545" y="10503"/>
                  </a:moveTo>
                  <a:cubicBezTo>
                    <a:pt x="3140" y="11099"/>
                    <a:pt x="3740" y="11699"/>
                    <a:pt x="4334" y="12291"/>
                  </a:cubicBezTo>
                  <a:cubicBezTo>
                    <a:pt x="4209" y="12412"/>
                    <a:pt x="4070" y="12543"/>
                    <a:pt x="3945" y="12664"/>
                  </a:cubicBezTo>
                  <a:cubicBezTo>
                    <a:pt x="3365" y="12085"/>
                    <a:pt x="2763" y="11481"/>
                    <a:pt x="2167" y="10887"/>
                  </a:cubicBezTo>
                  <a:cubicBezTo>
                    <a:pt x="2287" y="10766"/>
                    <a:pt x="2419" y="10630"/>
                    <a:pt x="2545" y="10503"/>
                  </a:cubicBezTo>
                  <a:close/>
                  <a:moveTo>
                    <a:pt x="2045" y="11448"/>
                  </a:moveTo>
                  <a:cubicBezTo>
                    <a:pt x="2491" y="11895"/>
                    <a:pt x="2946" y="12351"/>
                    <a:pt x="3387" y="12791"/>
                  </a:cubicBezTo>
                  <a:cubicBezTo>
                    <a:pt x="3219" y="12971"/>
                    <a:pt x="3060" y="13176"/>
                    <a:pt x="2867" y="13338"/>
                  </a:cubicBezTo>
                  <a:cubicBezTo>
                    <a:pt x="2698" y="13480"/>
                    <a:pt x="2489" y="13548"/>
                    <a:pt x="2279" y="13548"/>
                  </a:cubicBezTo>
                  <a:cubicBezTo>
                    <a:pt x="2024" y="13548"/>
                    <a:pt x="1767" y="13447"/>
                    <a:pt x="1578" y="13256"/>
                  </a:cubicBezTo>
                  <a:cubicBezTo>
                    <a:pt x="1231" y="12902"/>
                    <a:pt x="1193" y="12340"/>
                    <a:pt x="1511" y="11965"/>
                  </a:cubicBezTo>
                  <a:cubicBezTo>
                    <a:pt x="1672" y="11776"/>
                    <a:pt x="1868" y="11616"/>
                    <a:pt x="2045" y="11448"/>
                  </a:cubicBezTo>
                  <a:close/>
                  <a:moveTo>
                    <a:pt x="12307" y="10513"/>
                  </a:moveTo>
                  <a:cubicBezTo>
                    <a:pt x="12429" y="10630"/>
                    <a:pt x="12564" y="10760"/>
                    <a:pt x="12721" y="10912"/>
                  </a:cubicBezTo>
                  <a:cubicBezTo>
                    <a:pt x="12630" y="10995"/>
                    <a:pt x="12539" y="11072"/>
                    <a:pt x="12453" y="11156"/>
                  </a:cubicBezTo>
                  <a:cubicBezTo>
                    <a:pt x="12329" y="11278"/>
                    <a:pt x="12318" y="11399"/>
                    <a:pt x="12413" y="11498"/>
                  </a:cubicBezTo>
                  <a:cubicBezTo>
                    <a:pt x="12456" y="11542"/>
                    <a:pt x="12503" y="11563"/>
                    <a:pt x="12554" y="11563"/>
                  </a:cubicBezTo>
                  <a:cubicBezTo>
                    <a:pt x="12616" y="11563"/>
                    <a:pt x="12683" y="11531"/>
                    <a:pt x="12755" y="11466"/>
                  </a:cubicBezTo>
                  <a:cubicBezTo>
                    <a:pt x="12769" y="11454"/>
                    <a:pt x="12784" y="11442"/>
                    <a:pt x="12787" y="11441"/>
                  </a:cubicBezTo>
                  <a:cubicBezTo>
                    <a:pt x="12972" y="11617"/>
                    <a:pt x="13170" y="11776"/>
                    <a:pt x="13331" y="11966"/>
                  </a:cubicBezTo>
                  <a:cubicBezTo>
                    <a:pt x="13653" y="12345"/>
                    <a:pt x="13607" y="12919"/>
                    <a:pt x="13251" y="13268"/>
                  </a:cubicBezTo>
                  <a:cubicBezTo>
                    <a:pt x="13062" y="13453"/>
                    <a:pt x="12812" y="13548"/>
                    <a:pt x="12563" y="13548"/>
                  </a:cubicBezTo>
                  <a:cubicBezTo>
                    <a:pt x="12346" y="13548"/>
                    <a:pt x="12131" y="13476"/>
                    <a:pt x="11958" y="13327"/>
                  </a:cubicBezTo>
                  <a:cubicBezTo>
                    <a:pt x="11771" y="13167"/>
                    <a:pt x="11614" y="12975"/>
                    <a:pt x="11435" y="12787"/>
                  </a:cubicBezTo>
                  <a:cubicBezTo>
                    <a:pt x="11623" y="12600"/>
                    <a:pt x="11824" y="12407"/>
                    <a:pt x="12013" y="12203"/>
                  </a:cubicBezTo>
                  <a:cubicBezTo>
                    <a:pt x="12064" y="12149"/>
                    <a:pt x="12113" y="12059"/>
                    <a:pt x="12104" y="11992"/>
                  </a:cubicBezTo>
                  <a:cubicBezTo>
                    <a:pt x="12096" y="11927"/>
                    <a:pt x="12022" y="11837"/>
                    <a:pt x="11960" y="11821"/>
                  </a:cubicBezTo>
                  <a:cubicBezTo>
                    <a:pt x="11947" y="11818"/>
                    <a:pt x="11933" y="11816"/>
                    <a:pt x="11917" y="11816"/>
                  </a:cubicBezTo>
                  <a:cubicBezTo>
                    <a:pt x="11853" y="11816"/>
                    <a:pt x="11775" y="11845"/>
                    <a:pt x="11731" y="11885"/>
                  </a:cubicBezTo>
                  <a:cubicBezTo>
                    <a:pt x="11483" y="12116"/>
                    <a:pt x="11248" y="12358"/>
                    <a:pt x="11012" y="12600"/>
                  </a:cubicBezTo>
                  <a:cubicBezTo>
                    <a:pt x="10975" y="12637"/>
                    <a:pt x="10956" y="12691"/>
                    <a:pt x="10926" y="12741"/>
                  </a:cubicBezTo>
                  <a:cubicBezTo>
                    <a:pt x="10758" y="12565"/>
                    <a:pt x="10629" y="12429"/>
                    <a:pt x="10513" y="12310"/>
                  </a:cubicBezTo>
                  <a:cubicBezTo>
                    <a:pt x="11106" y="11716"/>
                    <a:pt x="11708" y="11113"/>
                    <a:pt x="12307" y="10513"/>
                  </a:cubicBezTo>
                  <a:close/>
                  <a:moveTo>
                    <a:pt x="3939" y="8992"/>
                  </a:moveTo>
                  <a:cubicBezTo>
                    <a:pt x="3776" y="8992"/>
                    <a:pt x="3607" y="9068"/>
                    <a:pt x="3455" y="9220"/>
                  </a:cubicBezTo>
                  <a:cubicBezTo>
                    <a:pt x="3210" y="9466"/>
                    <a:pt x="2965" y="9714"/>
                    <a:pt x="2717" y="9956"/>
                  </a:cubicBezTo>
                  <a:cubicBezTo>
                    <a:pt x="2679" y="9994"/>
                    <a:pt x="2623" y="10031"/>
                    <a:pt x="2573" y="10033"/>
                  </a:cubicBezTo>
                  <a:cubicBezTo>
                    <a:pt x="2418" y="10041"/>
                    <a:pt x="2297" y="10100"/>
                    <a:pt x="2191" y="10211"/>
                  </a:cubicBezTo>
                  <a:cubicBezTo>
                    <a:pt x="2075" y="10333"/>
                    <a:pt x="1952" y="10449"/>
                    <a:pt x="1834" y="10570"/>
                  </a:cubicBezTo>
                  <a:cubicBezTo>
                    <a:pt x="1711" y="10694"/>
                    <a:pt x="1666" y="10844"/>
                    <a:pt x="1714" y="11008"/>
                  </a:cubicBezTo>
                  <a:cubicBezTo>
                    <a:pt x="1739" y="11087"/>
                    <a:pt x="1719" y="11132"/>
                    <a:pt x="1666" y="11183"/>
                  </a:cubicBezTo>
                  <a:cubicBezTo>
                    <a:pt x="1526" y="11317"/>
                    <a:pt x="1388" y="11452"/>
                    <a:pt x="1256" y="11592"/>
                  </a:cubicBezTo>
                  <a:cubicBezTo>
                    <a:pt x="905" y="11966"/>
                    <a:pt x="794" y="12408"/>
                    <a:pt x="905" y="12904"/>
                  </a:cubicBezTo>
                  <a:cubicBezTo>
                    <a:pt x="925" y="12999"/>
                    <a:pt x="907" y="13052"/>
                    <a:pt x="843" y="13116"/>
                  </a:cubicBezTo>
                  <a:cubicBezTo>
                    <a:pt x="559" y="13399"/>
                    <a:pt x="280" y="13687"/>
                    <a:pt x="1" y="13972"/>
                  </a:cubicBezTo>
                  <a:lnTo>
                    <a:pt x="1" y="14117"/>
                  </a:lnTo>
                  <a:cubicBezTo>
                    <a:pt x="78" y="14215"/>
                    <a:pt x="145" y="14263"/>
                    <a:pt x="215" y="14263"/>
                  </a:cubicBezTo>
                  <a:cubicBezTo>
                    <a:pt x="279" y="14263"/>
                    <a:pt x="346" y="14223"/>
                    <a:pt x="427" y="14143"/>
                  </a:cubicBezTo>
                  <a:cubicBezTo>
                    <a:pt x="664" y="13905"/>
                    <a:pt x="901" y="13666"/>
                    <a:pt x="1122" y="13445"/>
                  </a:cubicBezTo>
                  <a:cubicBezTo>
                    <a:pt x="1221" y="13540"/>
                    <a:pt x="1310" y="13624"/>
                    <a:pt x="1405" y="13716"/>
                  </a:cubicBezTo>
                  <a:cubicBezTo>
                    <a:pt x="1163" y="13956"/>
                    <a:pt x="915" y="14200"/>
                    <a:pt x="670" y="14446"/>
                  </a:cubicBezTo>
                  <a:cubicBezTo>
                    <a:pt x="555" y="14563"/>
                    <a:pt x="552" y="14697"/>
                    <a:pt x="657" y="14788"/>
                  </a:cubicBezTo>
                  <a:cubicBezTo>
                    <a:pt x="699" y="14824"/>
                    <a:pt x="744" y="14842"/>
                    <a:pt x="792" y="14842"/>
                  </a:cubicBezTo>
                  <a:cubicBezTo>
                    <a:pt x="852" y="14842"/>
                    <a:pt x="916" y="14812"/>
                    <a:pt x="978" y="14751"/>
                  </a:cubicBezTo>
                  <a:cubicBezTo>
                    <a:pt x="1233" y="14499"/>
                    <a:pt x="1485" y="14247"/>
                    <a:pt x="1736" y="13992"/>
                  </a:cubicBezTo>
                  <a:cubicBezTo>
                    <a:pt x="1777" y="13950"/>
                    <a:pt x="1813" y="13926"/>
                    <a:pt x="1866" y="13926"/>
                  </a:cubicBezTo>
                  <a:cubicBezTo>
                    <a:pt x="1883" y="13926"/>
                    <a:pt x="1901" y="13929"/>
                    <a:pt x="1922" y="13934"/>
                  </a:cubicBezTo>
                  <a:cubicBezTo>
                    <a:pt x="2051" y="13963"/>
                    <a:pt x="2175" y="13979"/>
                    <a:pt x="2296" y="13979"/>
                  </a:cubicBezTo>
                  <a:cubicBezTo>
                    <a:pt x="2657" y="13979"/>
                    <a:pt x="2984" y="13843"/>
                    <a:pt x="3270" y="13569"/>
                  </a:cubicBezTo>
                  <a:cubicBezTo>
                    <a:pt x="3407" y="13438"/>
                    <a:pt x="3535" y="13300"/>
                    <a:pt x="3673" y="13171"/>
                  </a:cubicBezTo>
                  <a:cubicBezTo>
                    <a:pt x="3701" y="13147"/>
                    <a:pt x="3752" y="13129"/>
                    <a:pt x="3793" y="13129"/>
                  </a:cubicBezTo>
                  <a:cubicBezTo>
                    <a:pt x="3802" y="13129"/>
                    <a:pt x="3809" y="13130"/>
                    <a:pt x="3817" y="13132"/>
                  </a:cubicBezTo>
                  <a:cubicBezTo>
                    <a:pt x="3860" y="13140"/>
                    <a:pt x="3902" y="13145"/>
                    <a:pt x="3943" y="13145"/>
                  </a:cubicBezTo>
                  <a:cubicBezTo>
                    <a:pt x="4070" y="13145"/>
                    <a:pt x="4183" y="13100"/>
                    <a:pt x="4283" y="13001"/>
                  </a:cubicBezTo>
                  <a:cubicBezTo>
                    <a:pt x="4408" y="12874"/>
                    <a:pt x="4548" y="12757"/>
                    <a:pt x="4657" y="12617"/>
                  </a:cubicBezTo>
                  <a:cubicBezTo>
                    <a:pt x="4728" y="12528"/>
                    <a:pt x="4758" y="12407"/>
                    <a:pt x="4805" y="12298"/>
                  </a:cubicBezTo>
                  <a:cubicBezTo>
                    <a:pt x="4832" y="12240"/>
                    <a:pt x="4845" y="12170"/>
                    <a:pt x="4887" y="12127"/>
                  </a:cubicBezTo>
                  <a:cubicBezTo>
                    <a:pt x="5144" y="11860"/>
                    <a:pt x="5414" y="11602"/>
                    <a:pt x="5673" y="11335"/>
                  </a:cubicBezTo>
                  <a:cubicBezTo>
                    <a:pt x="5911" y="11090"/>
                    <a:pt x="5906" y="10734"/>
                    <a:pt x="5673" y="10505"/>
                  </a:cubicBezTo>
                  <a:cubicBezTo>
                    <a:pt x="5561" y="10396"/>
                    <a:pt x="5420" y="10341"/>
                    <a:pt x="5275" y="10341"/>
                  </a:cubicBezTo>
                  <a:cubicBezTo>
                    <a:pt x="5126" y="10341"/>
                    <a:pt x="4975" y="10399"/>
                    <a:pt x="4851" y="10515"/>
                  </a:cubicBezTo>
                  <a:cubicBezTo>
                    <a:pt x="4820" y="10543"/>
                    <a:pt x="4788" y="10570"/>
                    <a:pt x="4777" y="10580"/>
                  </a:cubicBezTo>
                  <a:cubicBezTo>
                    <a:pt x="4599" y="10404"/>
                    <a:pt x="4428" y="10237"/>
                    <a:pt x="4256" y="10068"/>
                  </a:cubicBezTo>
                  <a:cubicBezTo>
                    <a:pt x="4261" y="10062"/>
                    <a:pt x="4273" y="10045"/>
                    <a:pt x="4287" y="10033"/>
                  </a:cubicBezTo>
                  <a:cubicBezTo>
                    <a:pt x="4580" y="9778"/>
                    <a:pt x="4550" y="9374"/>
                    <a:pt x="4328" y="9159"/>
                  </a:cubicBezTo>
                  <a:cubicBezTo>
                    <a:pt x="4213" y="9047"/>
                    <a:pt x="4078" y="8992"/>
                    <a:pt x="3939" y="8992"/>
                  </a:cubicBezTo>
                  <a:close/>
                  <a:moveTo>
                    <a:pt x="10918" y="8992"/>
                  </a:moveTo>
                  <a:cubicBezTo>
                    <a:pt x="10772" y="8992"/>
                    <a:pt x="10628" y="9049"/>
                    <a:pt x="10513" y="9160"/>
                  </a:cubicBezTo>
                  <a:cubicBezTo>
                    <a:pt x="10290" y="9377"/>
                    <a:pt x="10281" y="9730"/>
                    <a:pt x="10495" y="9971"/>
                  </a:cubicBezTo>
                  <a:cubicBezTo>
                    <a:pt x="10529" y="10009"/>
                    <a:pt x="10563" y="10048"/>
                    <a:pt x="10591" y="10079"/>
                  </a:cubicBezTo>
                  <a:cubicBezTo>
                    <a:pt x="10418" y="10253"/>
                    <a:pt x="10252" y="10419"/>
                    <a:pt x="10076" y="10595"/>
                  </a:cubicBezTo>
                  <a:cubicBezTo>
                    <a:pt x="10057" y="10578"/>
                    <a:pt x="10039" y="10562"/>
                    <a:pt x="10022" y="10545"/>
                  </a:cubicBezTo>
                  <a:cubicBezTo>
                    <a:pt x="9879" y="10410"/>
                    <a:pt x="9714" y="10341"/>
                    <a:pt x="9556" y="10341"/>
                  </a:cubicBezTo>
                  <a:cubicBezTo>
                    <a:pt x="9410" y="10341"/>
                    <a:pt x="9270" y="10399"/>
                    <a:pt x="9158" y="10515"/>
                  </a:cubicBezTo>
                  <a:cubicBezTo>
                    <a:pt x="8918" y="10763"/>
                    <a:pt x="8938" y="11103"/>
                    <a:pt x="9208" y="11377"/>
                  </a:cubicBezTo>
                  <a:cubicBezTo>
                    <a:pt x="9443" y="11613"/>
                    <a:pt x="9678" y="11850"/>
                    <a:pt x="9916" y="12082"/>
                  </a:cubicBezTo>
                  <a:cubicBezTo>
                    <a:pt x="9992" y="12156"/>
                    <a:pt x="10036" y="12228"/>
                    <a:pt x="10046" y="12340"/>
                  </a:cubicBezTo>
                  <a:cubicBezTo>
                    <a:pt x="10054" y="12432"/>
                    <a:pt x="10110" y="12533"/>
                    <a:pt x="10173" y="12606"/>
                  </a:cubicBezTo>
                  <a:cubicBezTo>
                    <a:pt x="10298" y="12753"/>
                    <a:pt x="10442" y="12884"/>
                    <a:pt x="10580" y="13019"/>
                  </a:cubicBezTo>
                  <a:cubicBezTo>
                    <a:pt x="10666" y="13103"/>
                    <a:pt x="10768" y="13147"/>
                    <a:pt x="10877" y="13147"/>
                  </a:cubicBezTo>
                  <a:cubicBezTo>
                    <a:pt x="10920" y="13147"/>
                    <a:pt x="10963" y="13140"/>
                    <a:pt x="11007" y="13127"/>
                  </a:cubicBezTo>
                  <a:cubicBezTo>
                    <a:pt x="11029" y="13121"/>
                    <a:pt x="11048" y="13118"/>
                    <a:pt x="11065" y="13118"/>
                  </a:cubicBezTo>
                  <a:cubicBezTo>
                    <a:pt x="11111" y="13118"/>
                    <a:pt x="11144" y="13139"/>
                    <a:pt x="11181" y="13177"/>
                  </a:cubicBezTo>
                  <a:cubicBezTo>
                    <a:pt x="11308" y="13310"/>
                    <a:pt x="11439" y="13439"/>
                    <a:pt x="11570" y="13567"/>
                  </a:cubicBezTo>
                  <a:cubicBezTo>
                    <a:pt x="11836" y="13826"/>
                    <a:pt x="12149" y="13983"/>
                    <a:pt x="12496" y="13983"/>
                  </a:cubicBezTo>
                  <a:cubicBezTo>
                    <a:pt x="12573" y="13983"/>
                    <a:pt x="12651" y="13975"/>
                    <a:pt x="12731" y="13959"/>
                  </a:cubicBezTo>
                  <a:cubicBezTo>
                    <a:pt x="12782" y="13949"/>
                    <a:pt x="12829" y="13944"/>
                    <a:pt x="12873" y="13944"/>
                  </a:cubicBezTo>
                  <a:cubicBezTo>
                    <a:pt x="13055" y="13944"/>
                    <a:pt x="13172" y="14032"/>
                    <a:pt x="13288" y="14176"/>
                  </a:cubicBezTo>
                  <a:cubicBezTo>
                    <a:pt x="13301" y="14191"/>
                    <a:pt x="13315" y="14204"/>
                    <a:pt x="13329" y="14217"/>
                  </a:cubicBezTo>
                  <a:cubicBezTo>
                    <a:pt x="13514" y="14402"/>
                    <a:pt x="13697" y="14587"/>
                    <a:pt x="13883" y="14770"/>
                  </a:cubicBezTo>
                  <a:cubicBezTo>
                    <a:pt x="13930" y="14816"/>
                    <a:pt x="13986" y="14847"/>
                    <a:pt x="14043" y="14847"/>
                  </a:cubicBezTo>
                  <a:cubicBezTo>
                    <a:pt x="14077" y="14847"/>
                    <a:pt x="14112" y="14835"/>
                    <a:pt x="14144" y="14808"/>
                  </a:cubicBezTo>
                  <a:cubicBezTo>
                    <a:pt x="14201" y="14760"/>
                    <a:pt x="14244" y="14669"/>
                    <a:pt x="14251" y="14593"/>
                  </a:cubicBezTo>
                  <a:cubicBezTo>
                    <a:pt x="14255" y="14540"/>
                    <a:pt x="14195" y="14473"/>
                    <a:pt x="14151" y="14426"/>
                  </a:cubicBezTo>
                  <a:cubicBezTo>
                    <a:pt x="13912" y="14183"/>
                    <a:pt x="13668" y="13944"/>
                    <a:pt x="13453" y="13730"/>
                  </a:cubicBezTo>
                  <a:cubicBezTo>
                    <a:pt x="13547" y="13629"/>
                    <a:pt x="13631" y="13539"/>
                    <a:pt x="13720" y="13445"/>
                  </a:cubicBezTo>
                  <a:cubicBezTo>
                    <a:pt x="13952" y="13677"/>
                    <a:pt x="14193" y="13921"/>
                    <a:pt x="14435" y="14161"/>
                  </a:cubicBezTo>
                  <a:cubicBezTo>
                    <a:pt x="14501" y="14228"/>
                    <a:pt x="14569" y="14261"/>
                    <a:pt x="14632" y="14261"/>
                  </a:cubicBezTo>
                  <a:cubicBezTo>
                    <a:pt x="14684" y="14261"/>
                    <a:pt x="14733" y="14239"/>
                    <a:pt x="14777" y="14194"/>
                  </a:cubicBezTo>
                  <a:cubicBezTo>
                    <a:pt x="14872" y="14097"/>
                    <a:pt x="14861" y="13975"/>
                    <a:pt x="14738" y="13852"/>
                  </a:cubicBezTo>
                  <a:cubicBezTo>
                    <a:pt x="14495" y="13606"/>
                    <a:pt x="14249" y="13360"/>
                    <a:pt x="14000" y="13116"/>
                  </a:cubicBezTo>
                  <a:cubicBezTo>
                    <a:pt x="13936" y="13053"/>
                    <a:pt x="13916" y="13001"/>
                    <a:pt x="13938" y="12905"/>
                  </a:cubicBezTo>
                  <a:cubicBezTo>
                    <a:pt x="14049" y="12409"/>
                    <a:pt x="13936" y="11966"/>
                    <a:pt x="13587" y="11593"/>
                  </a:cubicBezTo>
                  <a:cubicBezTo>
                    <a:pt x="13452" y="11448"/>
                    <a:pt x="13305" y="11314"/>
                    <a:pt x="13171" y="11169"/>
                  </a:cubicBezTo>
                  <a:cubicBezTo>
                    <a:pt x="13140" y="11135"/>
                    <a:pt x="13121" y="11069"/>
                    <a:pt x="13130" y="11025"/>
                  </a:cubicBezTo>
                  <a:cubicBezTo>
                    <a:pt x="13167" y="10844"/>
                    <a:pt x="13130" y="10690"/>
                    <a:pt x="12999" y="10559"/>
                  </a:cubicBezTo>
                  <a:cubicBezTo>
                    <a:pt x="12872" y="10434"/>
                    <a:pt x="12755" y="10294"/>
                    <a:pt x="12616" y="10184"/>
                  </a:cubicBezTo>
                  <a:cubicBezTo>
                    <a:pt x="12527" y="10115"/>
                    <a:pt x="12405" y="10085"/>
                    <a:pt x="12297" y="10036"/>
                  </a:cubicBezTo>
                  <a:cubicBezTo>
                    <a:pt x="12238" y="10011"/>
                    <a:pt x="12168" y="9998"/>
                    <a:pt x="12126" y="9955"/>
                  </a:cubicBezTo>
                  <a:cubicBezTo>
                    <a:pt x="11855" y="9693"/>
                    <a:pt x="11594" y="9421"/>
                    <a:pt x="11324" y="9160"/>
                  </a:cubicBezTo>
                  <a:cubicBezTo>
                    <a:pt x="11207" y="9048"/>
                    <a:pt x="11062" y="8992"/>
                    <a:pt x="10918" y="89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55" name="Google Shape;655;p49"/>
            <p:cNvCxnSpPr/>
            <p:nvPr/>
          </p:nvCxnSpPr>
          <p:spPr>
            <a:xfrm>
              <a:off x="1516472" y="1711566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65" name="Google Shape;665;p49"/>
          <p:cNvGrpSpPr/>
          <p:nvPr/>
        </p:nvGrpSpPr>
        <p:grpSpPr>
          <a:xfrm>
            <a:off x="6878405" y="1620738"/>
            <a:ext cx="452755" cy="502465"/>
            <a:chOff x="5220212" y="2783350"/>
            <a:chExt cx="452755" cy="502465"/>
          </a:xfrm>
        </p:grpSpPr>
        <p:sp>
          <p:nvSpPr>
            <p:cNvPr id="666" name="Google Shape;666;p49"/>
            <p:cNvSpPr/>
            <p:nvPr/>
          </p:nvSpPr>
          <p:spPr>
            <a:xfrm>
              <a:off x="5220212" y="2783350"/>
              <a:ext cx="452755" cy="417064"/>
            </a:xfrm>
            <a:custGeom>
              <a:avLst/>
              <a:gdLst/>
              <a:ahLst/>
              <a:cxnLst/>
              <a:rect l="l" t="t" r="r" b="b"/>
              <a:pathLst>
                <a:path w="14842" h="13672" extrusionOk="0">
                  <a:moveTo>
                    <a:pt x="7716" y="1173"/>
                  </a:moveTo>
                  <a:cubicBezTo>
                    <a:pt x="7673" y="1173"/>
                    <a:pt x="7630" y="1189"/>
                    <a:pt x="7590" y="1223"/>
                  </a:cubicBezTo>
                  <a:cubicBezTo>
                    <a:pt x="7383" y="1396"/>
                    <a:pt x="7179" y="1575"/>
                    <a:pt x="6987" y="1763"/>
                  </a:cubicBezTo>
                  <a:cubicBezTo>
                    <a:pt x="6869" y="1878"/>
                    <a:pt x="6920" y="2049"/>
                    <a:pt x="7077" y="2112"/>
                  </a:cubicBezTo>
                  <a:cubicBezTo>
                    <a:pt x="7124" y="2131"/>
                    <a:pt x="7172" y="2145"/>
                    <a:pt x="7222" y="2162"/>
                  </a:cubicBezTo>
                  <a:cubicBezTo>
                    <a:pt x="7214" y="2180"/>
                    <a:pt x="7212" y="2192"/>
                    <a:pt x="7205" y="2198"/>
                  </a:cubicBezTo>
                  <a:cubicBezTo>
                    <a:pt x="7142" y="2256"/>
                    <a:pt x="7077" y="2314"/>
                    <a:pt x="7014" y="2373"/>
                  </a:cubicBezTo>
                  <a:cubicBezTo>
                    <a:pt x="6894" y="2484"/>
                    <a:pt x="6876" y="2602"/>
                    <a:pt x="6961" y="2702"/>
                  </a:cubicBezTo>
                  <a:cubicBezTo>
                    <a:pt x="7003" y="2752"/>
                    <a:pt x="7057" y="2777"/>
                    <a:pt x="7115" y="2777"/>
                  </a:cubicBezTo>
                  <a:cubicBezTo>
                    <a:pt x="7176" y="2777"/>
                    <a:pt x="7241" y="2750"/>
                    <a:pt x="7305" y="2695"/>
                  </a:cubicBezTo>
                  <a:cubicBezTo>
                    <a:pt x="7450" y="2568"/>
                    <a:pt x="7581" y="2424"/>
                    <a:pt x="7738" y="2313"/>
                  </a:cubicBezTo>
                  <a:cubicBezTo>
                    <a:pt x="8006" y="2121"/>
                    <a:pt x="7966" y="1844"/>
                    <a:pt x="7637" y="1803"/>
                  </a:cubicBezTo>
                  <a:cubicBezTo>
                    <a:pt x="7634" y="1803"/>
                    <a:pt x="7632" y="1796"/>
                    <a:pt x="7621" y="1776"/>
                  </a:cubicBezTo>
                  <a:cubicBezTo>
                    <a:pt x="7657" y="1742"/>
                    <a:pt x="7698" y="1703"/>
                    <a:pt x="7738" y="1666"/>
                  </a:cubicBezTo>
                  <a:cubicBezTo>
                    <a:pt x="7780" y="1626"/>
                    <a:pt x="7826" y="1591"/>
                    <a:pt x="7866" y="1548"/>
                  </a:cubicBezTo>
                  <a:cubicBezTo>
                    <a:pt x="7951" y="1454"/>
                    <a:pt x="7957" y="1333"/>
                    <a:pt x="7874" y="1249"/>
                  </a:cubicBezTo>
                  <a:cubicBezTo>
                    <a:pt x="7826" y="1200"/>
                    <a:pt x="7771" y="1173"/>
                    <a:pt x="7716" y="1173"/>
                  </a:cubicBezTo>
                  <a:close/>
                  <a:moveTo>
                    <a:pt x="4669" y="2697"/>
                  </a:moveTo>
                  <a:cubicBezTo>
                    <a:pt x="4514" y="2697"/>
                    <a:pt x="4359" y="2699"/>
                    <a:pt x="4204" y="2702"/>
                  </a:cubicBezTo>
                  <a:cubicBezTo>
                    <a:pt x="4058" y="2705"/>
                    <a:pt x="3969" y="2800"/>
                    <a:pt x="3973" y="2925"/>
                  </a:cubicBezTo>
                  <a:cubicBezTo>
                    <a:pt x="3977" y="3045"/>
                    <a:pt x="4067" y="3128"/>
                    <a:pt x="4207" y="3132"/>
                  </a:cubicBezTo>
                  <a:cubicBezTo>
                    <a:pt x="4256" y="3134"/>
                    <a:pt x="4306" y="3134"/>
                    <a:pt x="4355" y="3134"/>
                  </a:cubicBezTo>
                  <a:cubicBezTo>
                    <a:pt x="4424" y="3134"/>
                    <a:pt x="4492" y="3133"/>
                    <a:pt x="4561" y="3133"/>
                  </a:cubicBezTo>
                  <a:cubicBezTo>
                    <a:pt x="4583" y="3133"/>
                    <a:pt x="4605" y="3133"/>
                    <a:pt x="4627" y="3133"/>
                  </a:cubicBezTo>
                  <a:cubicBezTo>
                    <a:pt x="4699" y="3133"/>
                    <a:pt x="4771" y="3134"/>
                    <a:pt x="4843" y="3134"/>
                  </a:cubicBezTo>
                  <a:cubicBezTo>
                    <a:pt x="4916" y="3134"/>
                    <a:pt x="4988" y="3133"/>
                    <a:pt x="5060" y="3132"/>
                  </a:cubicBezTo>
                  <a:cubicBezTo>
                    <a:pt x="5212" y="3129"/>
                    <a:pt x="5302" y="3049"/>
                    <a:pt x="5305" y="2924"/>
                  </a:cubicBezTo>
                  <a:cubicBezTo>
                    <a:pt x="5309" y="2797"/>
                    <a:pt x="5221" y="2703"/>
                    <a:pt x="5073" y="2700"/>
                  </a:cubicBezTo>
                  <a:cubicBezTo>
                    <a:pt x="4938" y="2698"/>
                    <a:pt x="4804" y="2697"/>
                    <a:pt x="4669" y="2697"/>
                  </a:cubicBezTo>
                  <a:close/>
                  <a:moveTo>
                    <a:pt x="10174" y="2698"/>
                  </a:moveTo>
                  <a:cubicBezTo>
                    <a:pt x="10021" y="2698"/>
                    <a:pt x="9869" y="2700"/>
                    <a:pt x="9718" y="2703"/>
                  </a:cubicBezTo>
                  <a:cubicBezTo>
                    <a:pt x="9588" y="2706"/>
                    <a:pt x="9508" y="2800"/>
                    <a:pt x="9508" y="2917"/>
                  </a:cubicBezTo>
                  <a:cubicBezTo>
                    <a:pt x="9507" y="3041"/>
                    <a:pt x="9592" y="3126"/>
                    <a:pt x="9731" y="3132"/>
                  </a:cubicBezTo>
                  <a:cubicBezTo>
                    <a:pt x="9782" y="3134"/>
                    <a:pt x="9834" y="3134"/>
                    <a:pt x="9885" y="3134"/>
                  </a:cubicBezTo>
                  <a:cubicBezTo>
                    <a:pt x="9956" y="3134"/>
                    <a:pt x="10027" y="3133"/>
                    <a:pt x="10098" y="3133"/>
                  </a:cubicBezTo>
                  <a:cubicBezTo>
                    <a:pt x="10120" y="3133"/>
                    <a:pt x="10142" y="3133"/>
                    <a:pt x="10165" y="3133"/>
                  </a:cubicBezTo>
                  <a:cubicBezTo>
                    <a:pt x="10250" y="3133"/>
                    <a:pt x="10336" y="3134"/>
                    <a:pt x="10421" y="3134"/>
                  </a:cubicBezTo>
                  <a:cubicBezTo>
                    <a:pt x="10486" y="3134"/>
                    <a:pt x="10550" y="3134"/>
                    <a:pt x="10614" y="3132"/>
                  </a:cubicBezTo>
                  <a:cubicBezTo>
                    <a:pt x="10749" y="3128"/>
                    <a:pt x="10839" y="3038"/>
                    <a:pt x="10840" y="2918"/>
                  </a:cubicBezTo>
                  <a:cubicBezTo>
                    <a:pt x="10840" y="2804"/>
                    <a:pt x="10756" y="2706"/>
                    <a:pt x="10629" y="2703"/>
                  </a:cubicBezTo>
                  <a:cubicBezTo>
                    <a:pt x="10478" y="2700"/>
                    <a:pt x="10326" y="2698"/>
                    <a:pt x="10174" y="2698"/>
                  </a:cubicBezTo>
                  <a:close/>
                  <a:moveTo>
                    <a:pt x="7424" y="436"/>
                  </a:moveTo>
                  <a:cubicBezTo>
                    <a:pt x="8266" y="436"/>
                    <a:pt x="8957" y="1127"/>
                    <a:pt x="8960" y="1972"/>
                  </a:cubicBezTo>
                  <a:cubicBezTo>
                    <a:pt x="8963" y="2822"/>
                    <a:pt x="8270" y="3521"/>
                    <a:pt x="7427" y="3521"/>
                  </a:cubicBezTo>
                  <a:cubicBezTo>
                    <a:pt x="7424" y="3521"/>
                    <a:pt x="7421" y="3521"/>
                    <a:pt x="7417" y="3521"/>
                  </a:cubicBezTo>
                  <a:cubicBezTo>
                    <a:pt x="6568" y="3515"/>
                    <a:pt x="5882" y="2824"/>
                    <a:pt x="5883" y="1977"/>
                  </a:cubicBezTo>
                  <a:cubicBezTo>
                    <a:pt x="5883" y="1131"/>
                    <a:pt x="6573" y="438"/>
                    <a:pt x="7419" y="436"/>
                  </a:cubicBezTo>
                  <a:cubicBezTo>
                    <a:pt x="7420" y="436"/>
                    <a:pt x="7422" y="436"/>
                    <a:pt x="7424" y="436"/>
                  </a:cubicBezTo>
                  <a:close/>
                  <a:moveTo>
                    <a:pt x="5471" y="2314"/>
                  </a:moveTo>
                  <a:cubicBezTo>
                    <a:pt x="5565" y="2789"/>
                    <a:pt x="5791" y="3182"/>
                    <a:pt x="6178" y="3514"/>
                  </a:cubicBezTo>
                  <a:cubicBezTo>
                    <a:pt x="6104" y="3518"/>
                    <a:pt x="6063" y="3522"/>
                    <a:pt x="6021" y="3522"/>
                  </a:cubicBezTo>
                  <a:lnTo>
                    <a:pt x="3661" y="3522"/>
                  </a:lnTo>
                  <a:cubicBezTo>
                    <a:pt x="3470" y="3522"/>
                    <a:pt x="3467" y="3519"/>
                    <a:pt x="3467" y="3327"/>
                  </a:cubicBezTo>
                  <a:cubicBezTo>
                    <a:pt x="3467" y="3038"/>
                    <a:pt x="3469" y="2747"/>
                    <a:pt x="3467" y="2458"/>
                  </a:cubicBezTo>
                  <a:cubicBezTo>
                    <a:pt x="3467" y="2378"/>
                    <a:pt x="3476" y="2314"/>
                    <a:pt x="3581" y="2314"/>
                  </a:cubicBezTo>
                  <a:cubicBezTo>
                    <a:pt x="3790" y="2315"/>
                    <a:pt x="3999" y="2315"/>
                    <a:pt x="4209" y="2315"/>
                  </a:cubicBezTo>
                  <a:cubicBezTo>
                    <a:pt x="4628" y="2315"/>
                    <a:pt x="5048" y="2314"/>
                    <a:pt x="5471" y="2314"/>
                  </a:cubicBezTo>
                  <a:close/>
                  <a:moveTo>
                    <a:pt x="2587" y="3134"/>
                  </a:moveTo>
                  <a:cubicBezTo>
                    <a:pt x="2727" y="3134"/>
                    <a:pt x="2864" y="3136"/>
                    <a:pt x="2996" y="3136"/>
                  </a:cubicBezTo>
                  <a:cubicBezTo>
                    <a:pt x="3036" y="3346"/>
                    <a:pt x="3043" y="3538"/>
                    <a:pt x="3113" y="3706"/>
                  </a:cubicBezTo>
                  <a:cubicBezTo>
                    <a:pt x="3189" y="3894"/>
                    <a:pt x="3382" y="3954"/>
                    <a:pt x="3584" y="3961"/>
                  </a:cubicBezTo>
                  <a:lnTo>
                    <a:pt x="3584" y="4334"/>
                  </a:lnTo>
                  <a:lnTo>
                    <a:pt x="2088" y="4334"/>
                  </a:lnTo>
                  <a:lnTo>
                    <a:pt x="2088" y="3851"/>
                  </a:lnTo>
                  <a:cubicBezTo>
                    <a:pt x="2088" y="3692"/>
                    <a:pt x="2087" y="3532"/>
                    <a:pt x="2088" y="3374"/>
                  </a:cubicBezTo>
                  <a:cubicBezTo>
                    <a:pt x="2090" y="3237"/>
                    <a:pt x="2158" y="3145"/>
                    <a:pt x="2292" y="3139"/>
                  </a:cubicBezTo>
                  <a:cubicBezTo>
                    <a:pt x="2391" y="3135"/>
                    <a:pt x="2489" y="3134"/>
                    <a:pt x="2587" y="3134"/>
                  </a:cubicBezTo>
                  <a:close/>
                  <a:moveTo>
                    <a:pt x="10809" y="3968"/>
                  </a:moveTo>
                  <a:lnTo>
                    <a:pt x="10809" y="4336"/>
                  </a:lnTo>
                  <a:lnTo>
                    <a:pt x="4036" y="4336"/>
                  </a:lnTo>
                  <a:lnTo>
                    <a:pt x="4036" y="3968"/>
                  </a:lnTo>
                  <a:close/>
                  <a:moveTo>
                    <a:pt x="12253" y="3138"/>
                  </a:moveTo>
                  <a:cubicBezTo>
                    <a:pt x="12358" y="3138"/>
                    <a:pt x="12465" y="3139"/>
                    <a:pt x="12571" y="3145"/>
                  </a:cubicBezTo>
                  <a:cubicBezTo>
                    <a:pt x="12692" y="3151"/>
                    <a:pt x="12753" y="3246"/>
                    <a:pt x="12753" y="3367"/>
                  </a:cubicBezTo>
                  <a:cubicBezTo>
                    <a:pt x="12756" y="3685"/>
                    <a:pt x="12755" y="4002"/>
                    <a:pt x="12755" y="4337"/>
                  </a:cubicBezTo>
                  <a:lnTo>
                    <a:pt x="11260" y="4337"/>
                  </a:lnTo>
                  <a:lnTo>
                    <a:pt x="11260" y="3964"/>
                  </a:lnTo>
                  <a:cubicBezTo>
                    <a:pt x="11458" y="3951"/>
                    <a:pt x="11656" y="3896"/>
                    <a:pt x="11735" y="3699"/>
                  </a:cubicBezTo>
                  <a:cubicBezTo>
                    <a:pt x="11800" y="3531"/>
                    <a:pt x="11807" y="3339"/>
                    <a:pt x="11843" y="3141"/>
                  </a:cubicBezTo>
                  <a:cubicBezTo>
                    <a:pt x="11975" y="3141"/>
                    <a:pt x="12113" y="3138"/>
                    <a:pt x="12253" y="3138"/>
                  </a:cubicBezTo>
                  <a:close/>
                  <a:moveTo>
                    <a:pt x="2298" y="5644"/>
                  </a:moveTo>
                  <a:cubicBezTo>
                    <a:pt x="2480" y="5644"/>
                    <a:pt x="2662" y="5645"/>
                    <a:pt x="2845" y="5645"/>
                  </a:cubicBezTo>
                  <a:lnTo>
                    <a:pt x="7437" y="5645"/>
                  </a:lnTo>
                  <a:cubicBezTo>
                    <a:pt x="8350" y="5645"/>
                    <a:pt x="9263" y="5644"/>
                    <a:pt x="10176" y="5644"/>
                  </a:cubicBezTo>
                  <a:cubicBezTo>
                    <a:pt x="11088" y="5644"/>
                    <a:pt x="12001" y="5645"/>
                    <a:pt x="12914" y="5646"/>
                  </a:cubicBezTo>
                  <a:cubicBezTo>
                    <a:pt x="12975" y="5646"/>
                    <a:pt x="13085" y="5669"/>
                    <a:pt x="13089" y="5693"/>
                  </a:cubicBezTo>
                  <a:cubicBezTo>
                    <a:pt x="13105" y="5806"/>
                    <a:pt x="13095" y="5921"/>
                    <a:pt x="13087" y="6035"/>
                  </a:cubicBezTo>
                  <a:cubicBezTo>
                    <a:pt x="13085" y="6048"/>
                    <a:pt x="13040" y="6065"/>
                    <a:pt x="13012" y="6068"/>
                  </a:cubicBezTo>
                  <a:cubicBezTo>
                    <a:pt x="12991" y="6071"/>
                    <a:pt x="12969" y="6071"/>
                    <a:pt x="12948" y="6071"/>
                  </a:cubicBezTo>
                  <a:cubicBezTo>
                    <a:pt x="12926" y="6071"/>
                    <a:pt x="12904" y="6071"/>
                    <a:pt x="12881" y="6071"/>
                  </a:cubicBezTo>
                  <a:cubicBezTo>
                    <a:pt x="9241" y="6071"/>
                    <a:pt x="5598" y="6071"/>
                    <a:pt x="1957" y="6069"/>
                  </a:cubicBezTo>
                  <a:cubicBezTo>
                    <a:pt x="1886" y="6069"/>
                    <a:pt x="1762" y="6051"/>
                    <a:pt x="1754" y="6018"/>
                  </a:cubicBezTo>
                  <a:cubicBezTo>
                    <a:pt x="1728" y="5914"/>
                    <a:pt x="1738" y="5799"/>
                    <a:pt x="1752" y="5690"/>
                  </a:cubicBezTo>
                  <a:cubicBezTo>
                    <a:pt x="1755" y="5669"/>
                    <a:pt x="1840" y="5648"/>
                    <a:pt x="1887" y="5646"/>
                  </a:cubicBezTo>
                  <a:cubicBezTo>
                    <a:pt x="2024" y="5644"/>
                    <a:pt x="2161" y="5644"/>
                    <a:pt x="2298" y="5644"/>
                  </a:cubicBezTo>
                  <a:close/>
                  <a:moveTo>
                    <a:pt x="8140" y="7300"/>
                  </a:moveTo>
                  <a:cubicBezTo>
                    <a:pt x="8265" y="7300"/>
                    <a:pt x="8332" y="7333"/>
                    <a:pt x="8335" y="7469"/>
                  </a:cubicBezTo>
                  <a:cubicBezTo>
                    <a:pt x="8336" y="7541"/>
                    <a:pt x="8357" y="7612"/>
                    <a:pt x="8372" y="7696"/>
                  </a:cubicBezTo>
                  <a:lnTo>
                    <a:pt x="6483" y="7696"/>
                  </a:lnTo>
                  <a:cubicBezTo>
                    <a:pt x="6507" y="7303"/>
                    <a:pt x="6507" y="7303"/>
                    <a:pt x="6886" y="7303"/>
                  </a:cubicBezTo>
                  <a:cubicBezTo>
                    <a:pt x="7124" y="7303"/>
                    <a:pt x="7361" y="7305"/>
                    <a:pt x="7598" y="7305"/>
                  </a:cubicBezTo>
                  <a:cubicBezTo>
                    <a:pt x="7776" y="7305"/>
                    <a:pt x="7954" y="7304"/>
                    <a:pt x="8132" y="7300"/>
                  </a:cubicBezTo>
                  <a:cubicBezTo>
                    <a:pt x="8135" y="7300"/>
                    <a:pt x="8138" y="7300"/>
                    <a:pt x="8140" y="7300"/>
                  </a:cubicBezTo>
                  <a:close/>
                  <a:moveTo>
                    <a:pt x="13857" y="8665"/>
                  </a:moveTo>
                  <a:cubicBezTo>
                    <a:pt x="13743" y="8666"/>
                    <a:pt x="13648" y="8761"/>
                    <a:pt x="13644" y="8877"/>
                  </a:cubicBezTo>
                  <a:cubicBezTo>
                    <a:pt x="13641" y="9004"/>
                    <a:pt x="13733" y="9099"/>
                    <a:pt x="13859" y="9099"/>
                  </a:cubicBezTo>
                  <a:cubicBezTo>
                    <a:pt x="13978" y="9099"/>
                    <a:pt x="14068" y="9011"/>
                    <a:pt x="14072" y="8891"/>
                  </a:cubicBezTo>
                  <a:cubicBezTo>
                    <a:pt x="14075" y="8769"/>
                    <a:pt x="13977" y="8665"/>
                    <a:pt x="13857" y="8665"/>
                  </a:cubicBezTo>
                  <a:close/>
                  <a:moveTo>
                    <a:pt x="3238" y="8123"/>
                  </a:moveTo>
                  <a:cubicBezTo>
                    <a:pt x="3242" y="8123"/>
                    <a:pt x="3247" y="8123"/>
                    <a:pt x="3252" y="8123"/>
                  </a:cubicBezTo>
                  <a:cubicBezTo>
                    <a:pt x="3454" y="8130"/>
                    <a:pt x="3613" y="8281"/>
                    <a:pt x="3630" y="8488"/>
                  </a:cubicBezTo>
                  <a:cubicBezTo>
                    <a:pt x="3634" y="8551"/>
                    <a:pt x="3631" y="8613"/>
                    <a:pt x="3634" y="8676"/>
                  </a:cubicBezTo>
                  <a:cubicBezTo>
                    <a:pt x="3638" y="8851"/>
                    <a:pt x="3668" y="9032"/>
                    <a:pt x="3423" y="9086"/>
                  </a:cubicBezTo>
                  <a:cubicBezTo>
                    <a:pt x="3368" y="9099"/>
                    <a:pt x="3319" y="9170"/>
                    <a:pt x="3279" y="9223"/>
                  </a:cubicBezTo>
                  <a:cubicBezTo>
                    <a:pt x="3178" y="9358"/>
                    <a:pt x="3139" y="9404"/>
                    <a:pt x="3036" y="9404"/>
                  </a:cubicBezTo>
                  <a:cubicBezTo>
                    <a:pt x="2990" y="9404"/>
                    <a:pt x="2932" y="9395"/>
                    <a:pt x="2850" y="9381"/>
                  </a:cubicBezTo>
                  <a:cubicBezTo>
                    <a:pt x="2850" y="9071"/>
                    <a:pt x="2836" y="8759"/>
                    <a:pt x="2855" y="8448"/>
                  </a:cubicBezTo>
                  <a:cubicBezTo>
                    <a:pt x="2867" y="8256"/>
                    <a:pt x="3049" y="8123"/>
                    <a:pt x="3238" y="8123"/>
                  </a:cubicBezTo>
                  <a:close/>
                  <a:moveTo>
                    <a:pt x="7532" y="8142"/>
                  </a:moveTo>
                  <a:cubicBezTo>
                    <a:pt x="8018" y="8142"/>
                    <a:pt x="8504" y="8143"/>
                    <a:pt x="8990" y="8145"/>
                  </a:cubicBezTo>
                  <a:cubicBezTo>
                    <a:pt x="9500" y="8148"/>
                    <a:pt x="9894" y="8441"/>
                    <a:pt x="10060" y="8924"/>
                  </a:cubicBezTo>
                  <a:cubicBezTo>
                    <a:pt x="10117" y="9092"/>
                    <a:pt x="10169" y="9261"/>
                    <a:pt x="10228" y="9445"/>
                  </a:cubicBezTo>
                  <a:lnTo>
                    <a:pt x="4598" y="9445"/>
                  </a:lnTo>
                  <a:cubicBezTo>
                    <a:pt x="4704" y="9173"/>
                    <a:pt x="4776" y="8905"/>
                    <a:pt x="4907" y="8669"/>
                  </a:cubicBezTo>
                  <a:cubicBezTo>
                    <a:pt x="5107" y="8314"/>
                    <a:pt x="5444" y="8148"/>
                    <a:pt x="5849" y="8146"/>
                  </a:cubicBezTo>
                  <a:cubicBezTo>
                    <a:pt x="6410" y="8143"/>
                    <a:pt x="6971" y="8142"/>
                    <a:pt x="7532" y="8142"/>
                  </a:cubicBezTo>
                  <a:close/>
                  <a:moveTo>
                    <a:pt x="10930" y="9412"/>
                  </a:moveTo>
                  <a:cubicBezTo>
                    <a:pt x="10985" y="9412"/>
                    <a:pt x="11039" y="9415"/>
                    <a:pt x="11092" y="9422"/>
                  </a:cubicBezTo>
                  <a:cubicBezTo>
                    <a:pt x="11145" y="9431"/>
                    <a:pt x="11189" y="9505"/>
                    <a:pt x="11236" y="9549"/>
                  </a:cubicBezTo>
                  <a:cubicBezTo>
                    <a:pt x="11191" y="9595"/>
                    <a:pt x="11151" y="9667"/>
                    <a:pt x="11097" y="9680"/>
                  </a:cubicBezTo>
                  <a:cubicBezTo>
                    <a:pt x="11079" y="9684"/>
                    <a:pt x="11062" y="9686"/>
                    <a:pt x="11044" y="9686"/>
                  </a:cubicBezTo>
                  <a:cubicBezTo>
                    <a:pt x="10895" y="9686"/>
                    <a:pt x="10727" y="9561"/>
                    <a:pt x="10695" y="9417"/>
                  </a:cubicBezTo>
                  <a:cubicBezTo>
                    <a:pt x="10776" y="9417"/>
                    <a:pt x="10854" y="9412"/>
                    <a:pt x="10930" y="9412"/>
                  </a:cubicBezTo>
                  <a:close/>
                  <a:moveTo>
                    <a:pt x="3915" y="9414"/>
                  </a:moveTo>
                  <a:cubicBezTo>
                    <a:pt x="3989" y="9414"/>
                    <a:pt x="4064" y="9417"/>
                    <a:pt x="4142" y="9417"/>
                  </a:cubicBezTo>
                  <a:cubicBezTo>
                    <a:pt x="4121" y="9563"/>
                    <a:pt x="3923" y="9691"/>
                    <a:pt x="3774" y="9691"/>
                  </a:cubicBezTo>
                  <a:cubicBezTo>
                    <a:pt x="3735" y="9691"/>
                    <a:pt x="3699" y="9682"/>
                    <a:pt x="3671" y="9662"/>
                  </a:cubicBezTo>
                  <a:cubicBezTo>
                    <a:pt x="3635" y="9637"/>
                    <a:pt x="3603" y="9562"/>
                    <a:pt x="3615" y="9531"/>
                  </a:cubicBezTo>
                  <a:cubicBezTo>
                    <a:pt x="3637" y="9482"/>
                    <a:pt x="3695" y="9428"/>
                    <a:pt x="3744" y="9422"/>
                  </a:cubicBezTo>
                  <a:cubicBezTo>
                    <a:pt x="3800" y="9415"/>
                    <a:pt x="3857" y="9414"/>
                    <a:pt x="3915" y="9414"/>
                  </a:cubicBezTo>
                  <a:close/>
                  <a:moveTo>
                    <a:pt x="13859" y="9504"/>
                  </a:moveTo>
                  <a:cubicBezTo>
                    <a:pt x="13739" y="9504"/>
                    <a:pt x="13642" y="9604"/>
                    <a:pt x="13644" y="9726"/>
                  </a:cubicBezTo>
                  <a:cubicBezTo>
                    <a:pt x="13646" y="9845"/>
                    <a:pt x="13736" y="9937"/>
                    <a:pt x="13854" y="9938"/>
                  </a:cubicBezTo>
                  <a:cubicBezTo>
                    <a:pt x="13855" y="9938"/>
                    <a:pt x="13856" y="9938"/>
                    <a:pt x="13857" y="9938"/>
                  </a:cubicBezTo>
                  <a:cubicBezTo>
                    <a:pt x="13980" y="9938"/>
                    <a:pt x="14075" y="9842"/>
                    <a:pt x="14072" y="9719"/>
                  </a:cubicBezTo>
                  <a:cubicBezTo>
                    <a:pt x="14071" y="9603"/>
                    <a:pt x="13975" y="9506"/>
                    <a:pt x="13861" y="9504"/>
                  </a:cubicBezTo>
                  <a:cubicBezTo>
                    <a:pt x="13861" y="9504"/>
                    <a:pt x="13860" y="9504"/>
                    <a:pt x="13859" y="9504"/>
                  </a:cubicBezTo>
                  <a:close/>
                  <a:moveTo>
                    <a:pt x="10280" y="9894"/>
                  </a:moveTo>
                  <a:cubicBezTo>
                    <a:pt x="9818" y="10150"/>
                    <a:pt x="8638" y="10301"/>
                    <a:pt x="7423" y="10301"/>
                  </a:cubicBezTo>
                  <a:cubicBezTo>
                    <a:pt x="6317" y="10301"/>
                    <a:pt x="5183" y="10176"/>
                    <a:pt x="4536" y="9894"/>
                  </a:cubicBezTo>
                  <a:close/>
                  <a:moveTo>
                    <a:pt x="14396" y="8236"/>
                  </a:moveTo>
                  <a:lnTo>
                    <a:pt x="14396" y="10364"/>
                  </a:lnTo>
                  <a:lnTo>
                    <a:pt x="13319" y="10364"/>
                  </a:lnTo>
                  <a:lnTo>
                    <a:pt x="13319" y="8236"/>
                  </a:lnTo>
                  <a:close/>
                  <a:moveTo>
                    <a:pt x="4004" y="10192"/>
                  </a:moveTo>
                  <a:lnTo>
                    <a:pt x="4004" y="10192"/>
                  </a:lnTo>
                  <a:cubicBezTo>
                    <a:pt x="4417" y="10318"/>
                    <a:pt x="4816" y="10441"/>
                    <a:pt x="5215" y="10563"/>
                  </a:cubicBezTo>
                  <a:cubicBezTo>
                    <a:pt x="5219" y="10580"/>
                    <a:pt x="5224" y="10599"/>
                    <a:pt x="5229" y="10618"/>
                  </a:cubicBezTo>
                  <a:cubicBezTo>
                    <a:pt x="5150" y="10636"/>
                    <a:pt x="5071" y="10674"/>
                    <a:pt x="4996" y="10674"/>
                  </a:cubicBezTo>
                  <a:cubicBezTo>
                    <a:pt x="4989" y="10674"/>
                    <a:pt x="4983" y="10674"/>
                    <a:pt x="4977" y="10673"/>
                  </a:cubicBezTo>
                  <a:cubicBezTo>
                    <a:pt x="4702" y="10650"/>
                    <a:pt x="4432" y="10602"/>
                    <a:pt x="4158" y="10580"/>
                  </a:cubicBezTo>
                  <a:cubicBezTo>
                    <a:pt x="4026" y="10570"/>
                    <a:pt x="3991" y="10518"/>
                    <a:pt x="4003" y="10401"/>
                  </a:cubicBezTo>
                  <a:cubicBezTo>
                    <a:pt x="4010" y="10334"/>
                    <a:pt x="4004" y="10269"/>
                    <a:pt x="4004" y="10192"/>
                  </a:cubicBezTo>
                  <a:close/>
                  <a:moveTo>
                    <a:pt x="10829" y="10196"/>
                  </a:moveTo>
                  <a:lnTo>
                    <a:pt x="10829" y="10196"/>
                  </a:lnTo>
                  <a:cubicBezTo>
                    <a:pt x="10850" y="10652"/>
                    <a:pt x="10886" y="10545"/>
                    <a:pt x="10500" y="10602"/>
                  </a:cubicBezTo>
                  <a:cubicBezTo>
                    <a:pt x="10290" y="10632"/>
                    <a:pt x="10078" y="10646"/>
                    <a:pt x="9867" y="10680"/>
                  </a:cubicBezTo>
                  <a:cubicBezTo>
                    <a:pt x="9849" y="10683"/>
                    <a:pt x="9832" y="10685"/>
                    <a:pt x="9815" y="10685"/>
                  </a:cubicBezTo>
                  <a:cubicBezTo>
                    <a:pt x="9733" y="10685"/>
                    <a:pt x="9673" y="10648"/>
                    <a:pt x="9618" y="10568"/>
                  </a:cubicBezTo>
                  <a:cubicBezTo>
                    <a:pt x="10031" y="10441"/>
                    <a:pt x="10430" y="10318"/>
                    <a:pt x="10829" y="10196"/>
                  </a:cubicBezTo>
                  <a:close/>
                  <a:moveTo>
                    <a:pt x="8971" y="10663"/>
                  </a:moveTo>
                  <a:cubicBezTo>
                    <a:pt x="9051" y="10663"/>
                    <a:pt x="9121" y="10683"/>
                    <a:pt x="9169" y="10777"/>
                  </a:cubicBezTo>
                  <a:cubicBezTo>
                    <a:pt x="9189" y="10817"/>
                    <a:pt x="9238" y="10843"/>
                    <a:pt x="9273" y="10875"/>
                  </a:cubicBezTo>
                  <a:lnTo>
                    <a:pt x="9273" y="10929"/>
                  </a:lnTo>
                  <a:cubicBezTo>
                    <a:pt x="9127" y="10958"/>
                    <a:pt x="8980" y="11009"/>
                    <a:pt x="8832" y="11009"/>
                  </a:cubicBezTo>
                  <a:cubicBezTo>
                    <a:pt x="8359" y="11014"/>
                    <a:pt x="7886" y="11016"/>
                    <a:pt x="7413" y="11016"/>
                  </a:cubicBezTo>
                  <a:cubicBezTo>
                    <a:pt x="6940" y="11016"/>
                    <a:pt x="6467" y="11014"/>
                    <a:pt x="5994" y="11009"/>
                  </a:cubicBezTo>
                  <a:cubicBezTo>
                    <a:pt x="5852" y="11009"/>
                    <a:pt x="5711" y="10955"/>
                    <a:pt x="5544" y="10921"/>
                  </a:cubicBezTo>
                  <a:cubicBezTo>
                    <a:pt x="5632" y="10820"/>
                    <a:pt x="5684" y="10744"/>
                    <a:pt x="5751" y="10689"/>
                  </a:cubicBezTo>
                  <a:cubicBezTo>
                    <a:pt x="5776" y="10668"/>
                    <a:pt x="5818" y="10664"/>
                    <a:pt x="5858" y="10664"/>
                  </a:cubicBezTo>
                  <a:cubicBezTo>
                    <a:pt x="5872" y="10664"/>
                    <a:pt x="5886" y="10664"/>
                    <a:pt x="5899" y="10665"/>
                  </a:cubicBezTo>
                  <a:cubicBezTo>
                    <a:pt x="6635" y="10682"/>
                    <a:pt x="7373" y="10706"/>
                    <a:pt x="8111" y="10716"/>
                  </a:cubicBezTo>
                  <a:cubicBezTo>
                    <a:pt x="8123" y="10716"/>
                    <a:pt x="8135" y="10716"/>
                    <a:pt x="8147" y="10716"/>
                  </a:cubicBezTo>
                  <a:cubicBezTo>
                    <a:pt x="8390" y="10716"/>
                    <a:pt x="8634" y="10689"/>
                    <a:pt x="8876" y="10669"/>
                  </a:cubicBezTo>
                  <a:cubicBezTo>
                    <a:pt x="8909" y="10666"/>
                    <a:pt x="8941" y="10663"/>
                    <a:pt x="8971" y="10663"/>
                  </a:cubicBezTo>
                  <a:close/>
                  <a:moveTo>
                    <a:pt x="8810" y="11454"/>
                  </a:moveTo>
                  <a:cubicBezTo>
                    <a:pt x="8808" y="11670"/>
                    <a:pt x="8622" y="11867"/>
                    <a:pt x="8377" y="11871"/>
                  </a:cubicBezTo>
                  <a:cubicBezTo>
                    <a:pt x="8070" y="11876"/>
                    <a:pt x="7764" y="11878"/>
                    <a:pt x="7458" y="11878"/>
                  </a:cubicBezTo>
                  <a:cubicBezTo>
                    <a:pt x="7127" y="11878"/>
                    <a:pt x="6796" y="11875"/>
                    <a:pt x="6466" y="11871"/>
                  </a:cubicBezTo>
                  <a:cubicBezTo>
                    <a:pt x="6231" y="11867"/>
                    <a:pt x="6058" y="11693"/>
                    <a:pt x="6023" y="11454"/>
                  </a:cubicBezTo>
                  <a:close/>
                  <a:moveTo>
                    <a:pt x="11109" y="10937"/>
                  </a:moveTo>
                  <a:lnTo>
                    <a:pt x="11109" y="11511"/>
                  </a:lnTo>
                  <a:lnTo>
                    <a:pt x="10102" y="11511"/>
                  </a:lnTo>
                  <a:cubicBezTo>
                    <a:pt x="10100" y="11511"/>
                    <a:pt x="10097" y="11511"/>
                    <a:pt x="10095" y="11511"/>
                  </a:cubicBezTo>
                  <a:cubicBezTo>
                    <a:pt x="9854" y="11511"/>
                    <a:pt x="9639" y="11581"/>
                    <a:pt x="9478" y="11764"/>
                  </a:cubicBezTo>
                  <a:cubicBezTo>
                    <a:pt x="9408" y="11845"/>
                    <a:pt x="9332" y="11880"/>
                    <a:pt x="9246" y="11880"/>
                  </a:cubicBezTo>
                  <a:cubicBezTo>
                    <a:pt x="9221" y="11880"/>
                    <a:pt x="9194" y="11877"/>
                    <a:pt x="9166" y="11871"/>
                  </a:cubicBezTo>
                  <a:cubicBezTo>
                    <a:pt x="9204" y="11719"/>
                    <a:pt x="9236" y="11565"/>
                    <a:pt x="9279" y="11415"/>
                  </a:cubicBezTo>
                  <a:cubicBezTo>
                    <a:pt x="9289" y="11382"/>
                    <a:pt x="9333" y="11355"/>
                    <a:pt x="9367" y="11334"/>
                  </a:cubicBezTo>
                  <a:cubicBezTo>
                    <a:pt x="9716" y="11126"/>
                    <a:pt x="10107" y="11078"/>
                    <a:pt x="10503" y="11036"/>
                  </a:cubicBezTo>
                  <a:cubicBezTo>
                    <a:pt x="10705" y="11015"/>
                    <a:pt x="10906" y="10971"/>
                    <a:pt x="11109" y="10937"/>
                  </a:cubicBezTo>
                  <a:close/>
                  <a:moveTo>
                    <a:pt x="3736" y="10907"/>
                  </a:moveTo>
                  <a:cubicBezTo>
                    <a:pt x="4085" y="11061"/>
                    <a:pt x="4467" y="11016"/>
                    <a:pt x="4825" y="11102"/>
                  </a:cubicBezTo>
                  <a:cubicBezTo>
                    <a:pt x="5065" y="11159"/>
                    <a:pt x="5293" y="11268"/>
                    <a:pt x="5526" y="11358"/>
                  </a:cubicBezTo>
                  <a:cubicBezTo>
                    <a:pt x="5544" y="11364"/>
                    <a:pt x="5560" y="11391"/>
                    <a:pt x="5565" y="11411"/>
                  </a:cubicBezTo>
                  <a:cubicBezTo>
                    <a:pt x="5604" y="11563"/>
                    <a:pt x="5638" y="11717"/>
                    <a:pt x="5675" y="11871"/>
                  </a:cubicBezTo>
                  <a:cubicBezTo>
                    <a:pt x="5648" y="11877"/>
                    <a:pt x="5621" y="11881"/>
                    <a:pt x="5595" y="11881"/>
                  </a:cubicBezTo>
                  <a:cubicBezTo>
                    <a:pt x="5512" y="11881"/>
                    <a:pt x="5435" y="11846"/>
                    <a:pt x="5366" y="11767"/>
                  </a:cubicBezTo>
                  <a:cubicBezTo>
                    <a:pt x="5201" y="11578"/>
                    <a:pt x="4982" y="11511"/>
                    <a:pt x="4736" y="11511"/>
                  </a:cubicBezTo>
                  <a:cubicBezTo>
                    <a:pt x="4733" y="11511"/>
                    <a:pt x="4730" y="11511"/>
                    <a:pt x="4728" y="11511"/>
                  </a:cubicBezTo>
                  <a:cubicBezTo>
                    <a:pt x="4619" y="11511"/>
                    <a:pt x="4510" y="11511"/>
                    <a:pt x="4401" y="11511"/>
                  </a:cubicBezTo>
                  <a:cubicBezTo>
                    <a:pt x="4182" y="11511"/>
                    <a:pt x="3962" y="11511"/>
                    <a:pt x="3736" y="11511"/>
                  </a:cubicBezTo>
                  <a:lnTo>
                    <a:pt x="3736" y="10907"/>
                  </a:lnTo>
                  <a:close/>
                  <a:moveTo>
                    <a:pt x="4333" y="11946"/>
                  </a:moveTo>
                  <a:cubicBezTo>
                    <a:pt x="4493" y="11946"/>
                    <a:pt x="4651" y="11948"/>
                    <a:pt x="4808" y="11956"/>
                  </a:cubicBezTo>
                  <a:cubicBezTo>
                    <a:pt x="4906" y="11962"/>
                    <a:pt x="5016" y="12035"/>
                    <a:pt x="5088" y="12109"/>
                  </a:cubicBezTo>
                  <a:cubicBezTo>
                    <a:pt x="5231" y="12253"/>
                    <a:pt x="5387" y="12315"/>
                    <a:pt x="5591" y="12315"/>
                  </a:cubicBezTo>
                  <a:cubicBezTo>
                    <a:pt x="6202" y="12312"/>
                    <a:pt x="6813" y="12310"/>
                    <a:pt x="7424" y="12310"/>
                  </a:cubicBezTo>
                  <a:cubicBezTo>
                    <a:pt x="8034" y="12310"/>
                    <a:pt x="8645" y="12312"/>
                    <a:pt x="9256" y="12314"/>
                  </a:cubicBezTo>
                  <a:cubicBezTo>
                    <a:pt x="9259" y="12314"/>
                    <a:pt x="9262" y="12314"/>
                    <a:pt x="9265" y="12314"/>
                  </a:cubicBezTo>
                  <a:cubicBezTo>
                    <a:pt x="9459" y="12314"/>
                    <a:pt x="9618" y="12265"/>
                    <a:pt x="9743" y="12113"/>
                  </a:cubicBezTo>
                  <a:cubicBezTo>
                    <a:pt x="9843" y="11990"/>
                    <a:pt x="9972" y="11946"/>
                    <a:pt x="10126" y="11946"/>
                  </a:cubicBezTo>
                  <a:cubicBezTo>
                    <a:pt x="10131" y="11946"/>
                    <a:pt x="10136" y="11946"/>
                    <a:pt x="10141" y="11947"/>
                  </a:cubicBezTo>
                  <a:cubicBezTo>
                    <a:pt x="10263" y="11949"/>
                    <a:pt x="10385" y="11950"/>
                    <a:pt x="10507" y="11950"/>
                  </a:cubicBezTo>
                  <a:cubicBezTo>
                    <a:pt x="10702" y="11950"/>
                    <a:pt x="10897" y="11948"/>
                    <a:pt x="11091" y="11948"/>
                  </a:cubicBezTo>
                  <a:cubicBezTo>
                    <a:pt x="11181" y="12313"/>
                    <a:pt x="11023" y="12532"/>
                    <a:pt x="10689" y="12532"/>
                  </a:cubicBezTo>
                  <a:cubicBezTo>
                    <a:pt x="10681" y="12532"/>
                    <a:pt x="10674" y="12532"/>
                    <a:pt x="10666" y="12532"/>
                  </a:cubicBezTo>
                  <a:cubicBezTo>
                    <a:pt x="10460" y="12526"/>
                    <a:pt x="10253" y="12524"/>
                    <a:pt x="10046" y="12524"/>
                  </a:cubicBezTo>
                  <a:cubicBezTo>
                    <a:pt x="9755" y="12524"/>
                    <a:pt x="9465" y="12528"/>
                    <a:pt x="9175" y="12528"/>
                  </a:cubicBezTo>
                  <a:cubicBezTo>
                    <a:pt x="9157" y="12528"/>
                    <a:pt x="9140" y="12527"/>
                    <a:pt x="9123" y="12527"/>
                  </a:cubicBezTo>
                  <a:cubicBezTo>
                    <a:pt x="9096" y="12527"/>
                    <a:pt x="9070" y="12528"/>
                    <a:pt x="9044" y="12531"/>
                  </a:cubicBezTo>
                  <a:cubicBezTo>
                    <a:pt x="8913" y="12543"/>
                    <a:pt x="8835" y="12623"/>
                    <a:pt x="8835" y="12743"/>
                  </a:cubicBezTo>
                  <a:cubicBezTo>
                    <a:pt x="8833" y="12865"/>
                    <a:pt x="8907" y="12952"/>
                    <a:pt x="9040" y="12958"/>
                  </a:cubicBezTo>
                  <a:cubicBezTo>
                    <a:pt x="9145" y="12963"/>
                    <a:pt x="9250" y="12963"/>
                    <a:pt x="9356" y="12963"/>
                  </a:cubicBezTo>
                  <a:cubicBezTo>
                    <a:pt x="9406" y="12963"/>
                    <a:pt x="9456" y="12963"/>
                    <a:pt x="9507" y="12963"/>
                  </a:cubicBezTo>
                  <a:cubicBezTo>
                    <a:pt x="9540" y="12963"/>
                    <a:pt x="9572" y="12963"/>
                    <a:pt x="9605" y="12964"/>
                  </a:cubicBezTo>
                  <a:lnTo>
                    <a:pt x="9766" y="12964"/>
                  </a:lnTo>
                  <a:lnTo>
                    <a:pt x="9766" y="13221"/>
                  </a:lnTo>
                  <a:lnTo>
                    <a:pt x="5083" y="13221"/>
                  </a:lnTo>
                  <a:lnTo>
                    <a:pt x="5083" y="12964"/>
                  </a:lnTo>
                  <a:lnTo>
                    <a:pt x="7957" y="12964"/>
                  </a:lnTo>
                  <a:cubicBezTo>
                    <a:pt x="8208" y="12964"/>
                    <a:pt x="8315" y="12899"/>
                    <a:pt x="8317" y="12748"/>
                  </a:cubicBezTo>
                  <a:cubicBezTo>
                    <a:pt x="8319" y="12596"/>
                    <a:pt x="8212" y="12528"/>
                    <a:pt x="7964" y="12528"/>
                  </a:cubicBezTo>
                  <a:cubicBezTo>
                    <a:pt x="6704" y="12528"/>
                    <a:pt x="5443" y="12528"/>
                    <a:pt x="4182" y="12529"/>
                  </a:cubicBezTo>
                  <a:cubicBezTo>
                    <a:pt x="4046" y="12529"/>
                    <a:pt x="3912" y="12523"/>
                    <a:pt x="3812" y="12407"/>
                  </a:cubicBezTo>
                  <a:cubicBezTo>
                    <a:pt x="3699" y="12273"/>
                    <a:pt x="3729" y="12119"/>
                    <a:pt x="3729" y="11949"/>
                  </a:cubicBezTo>
                  <a:cubicBezTo>
                    <a:pt x="3937" y="11949"/>
                    <a:pt x="4137" y="11946"/>
                    <a:pt x="4333" y="11946"/>
                  </a:cubicBezTo>
                  <a:close/>
                  <a:moveTo>
                    <a:pt x="2618" y="9832"/>
                  </a:moveTo>
                  <a:cubicBezTo>
                    <a:pt x="2812" y="9832"/>
                    <a:pt x="3006" y="9834"/>
                    <a:pt x="3199" y="9841"/>
                  </a:cubicBezTo>
                  <a:cubicBezTo>
                    <a:pt x="3269" y="9844"/>
                    <a:pt x="3333" y="9949"/>
                    <a:pt x="3356" y="10015"/>
                  </a:cubicBezTo>
                  <a:cubicBezTo>
                    <a:pt x="3335" y="10207"/>
                    <a:pt x="3298" y="10401"/>
                    <a:pt x="3293" y="10593"/>
                  </a:cubicBezTo>
                  <a:cubicBezTo>
                    <a:pt x="3285" y="11090"/>
                    <a:pt x="3292" y="11589"/>
                    <a:pt x="3291" y="12086"/>
                  </a:cubicBezTo>
                  <a:cubicBezTo>
                    <a:pt x="3289" y="12274"/>
                    <a:pt x="3315" y="12452"/>
                    <a:pt x="3420" y="12612"/>
                  </a:cubicBezTo>
                  <a:cubicBezTo>
                    <a:pt x="3437" y="12639"/>
                    <a:pt x="3447" y="12674"/>
                    <a:pt x="3449" y="12706"/>
                  </a:cubicBezTo>
                  <a:cubicBezTo>
                    <a:pt x="3452" y="12874"/>
                    <a:pt x="3450" y="13043"/>
                    <a:pt x="3450" y="13223"/>
                  </a:cubicBezTo>
                  <a:lnTo>
                    <a:pt x="1979" y="13223"/>
                  </a:lnTo>
                  <a:lnTo>
                    <a:pt x="1979" y="12568"/>
                  </a:lnTo>
                  <a:cubicBezTo>
                    <a:pt x="2092" y="12568"/>
                    <a:pt x="2203" y="12568"/>
                    <a:pt x="2315" y="12568"/>
                  </a:cubicBezTo>
                  <a:cubicBezTo>
                    <a:pt x="2370" y="12568"/>
                    <a:pt x="2426" y="12568"/>
                    <a:pt x="2481" y="12568"/>
                  </a:cubicBezTo>
                  <a:cubicBezTo>
                    <a:pt x="2510" y="12568"/>
                    <a:pt x="2539" y="12569"/>
                    <a:pt x="2569" y="12569"/>
                  </a:cubicBezTo>
                  <a:cubicBezTo>
                    <a:pt x="2593" y="12569"/>
                    <a:pt x="2617" y="12568"/>
                    <a:pt x="2641" y="12565"/>
                  </a:cubicBezTo>
                  <a:cubicBezTo>
                    <a:pt x="2766" y="12548"/>
                    <a:pt x="2846" y="12456"/>
                    <a:pt x="2840" y="12340"/>
                  </a:cubicBezTo>
                  <a:cubicBezTo>
                    <a:pt x="2836" y="12224"/>
                    <a:pt x="2751" y="12140"/>
                    <a:pt x="2623" y="12135"/>
                  </a:cubicBezTo>
                  <a:cubicBezTo>
                    <a:pt x="2577" y="12133"/>
                    <a:pt x="2531" y="12132"/>
                    <a:pt x="2486" y="12132"/>
                  </a:cubicBezTo>
                  <a:cubicBezTo>
                    <a:pt x="2425" y="12132"/>
                    <a:pt x="2364" y="12133"/>
                    <a:pt x="2303" y="12133"/>
                  </a:cubicBezTo>
                  <a:lnTo>
                    <a:pt x="1979" y="12133"/>
                  </a:lnTo>
                  <a:lnTo>
                    <a:pt x="1979" y="11798"/>
                  </a:lnTo>
                  <a:cubicBezTo>
                    <a:pt x="2081" y="11798"/>
                    <a:pt x="2184" y="11799"/>
                    <a:pt x="2286" y="11799"/>
                  </a:cubicBezTo>
                  <a:cubicBezTo>
                    <a:pt x="2389" y="11799"/>
                    <a:pt x="2491" y="11798"/>
                    <a:pt x="2594" y="11797"/>
                  </a:cubicBezTo>
                  <a:cubicBezTo>
                    <a:pt x="2741" y="11796"/>
                    <a:pt x="2829" y="11724"/>
                    <a:pt x="2840" y="11606"/>
                  </a:cubicBezTo>
                  <a:cubicBezTo>
                    <a:pt x="2855" y="11469"/>
                    <a:pt x="2758" y="11370"/>
                    <a:pt x="2595" y="11365"/>
                  </a:cubicBezTo>
                  <a:cubicBezTo>
                    <a:pt x="2515" y="11363"/>
                    <a:pt x="2434" y="11362"/>
                    <a:pt x="2352" y="11362"/>
                  </a:cubicBezTo>
                  <a:cubicBezTo>
                    <a:pt x="2230" y="11362"/>
                    <a:pt x="2106" y="11364"/>
                    <a:pt x="1976" y="11364"/>
                  </a:cubicBezTo>
                  <a:lnTo>
                    <a:pt x="1976" y="11036"/>
                  </a:lnTo>
                  <a:cubicBezTo>
                    <a:pt x="2115" y="11036"/>
                    <a:pt x="2254" y="11038"/>
                    <a:pt x="2391" y="11038"/>
                  </a:cubicBezTo>
                  <a:cubicBezTo>
                    <a:pt x="2460" y="11038"/>
                    <a:pt x="2529" y="11037"/>
                    <a:pt x="2597" y="11036"/>
                  </a:cubicBezTo>
                  <a:cubicBezTo>
                    <a:pt x="2739" y="11033"/>
                    <a:pt x="2829" y="10958"/>
                    <a:pt x="2840" y="10840"/>
                  </a:cubicBezTo>
                  <a:cubicBezTo>
                    <a:pt x="2853" y="10707"/>
                    <a:pt x="2758" y="10606"/>
                    <a:pt x="2608" y="10603"/>
                  </a:cubicBezTo>
                  <a:cubicBezTo>
                    <a:pt x="2505" y="10602"/>
                    <a:pt x="2402" y="10601"/>
                    <a:pt x="2297" y="10601"/>
                  </a:cubicBezTo>
                  <a:cubicBezTo>
                    <a:pt x="2193" y="10601"/>
                    <a:pt x="2087" y="10602"/>
                    <a:pt x="1979" y="10602"/>
                  </a:cubicBezTo>
                  <a:lnTo>
                    <a:pt x="1979" y="9834"/>
                  </a:lnTo>
                  <a:cubicBezTo>
                    <a:pt x="2193" y="9834"/>
                    <a:pt x="2406" y="9832"/>
                    <a:pt x="2618" y="9832"/>
                  </a:cubicBezTo>
                  <a:close/>
                  <a:moveTo>
                    <a:pt x="4622" y="12965"/>
                  </a:moveTo>
                  <a:cubicBezTo>
                    <a:pt x="4657" y="13220"/>
                    <a:pt x="4647" y="13233"/>
                    <a:pt x="4419" y="13233"/>
                  </a:cubicBezTo>
                  <a:lnTo>
                    <a:pt x="4071" y="13233"/>
                  </a:lnTo>
                  <a:cubicBezTo>
                    <a:pt x="3887" y="13233"/>
                    <a:pt x="3883" y="13227"/>
                    <a:pt x="3885" y="13048"/>
                  </a:cubicBezTo>
                  <a:cubicBezTo>
                    <a:pt x="3886" y="13021"/>
                    <a:pt x="3887" y="12992"/>
                    <a:pt x="3889" y="12965"/>
                  </a:cubicBezTo>
                  <a:close/>
                  <a:moveTo>
                    <a:pt x="14198" y="4779"/>
                  </a:moveTo>
                  <a:cubicBezTo>
                    <a:pt x="14407" y="4779"/>
                    <a:pt x="14407" y="4779"/>
                    <a:pt x="14407" y="4985"/>
                  </a:cubicBezTo>
                  <a:lnTo>
                    <a:pt x="14407" y="7623"/>
                  </a:lnTo>
                  <a:lnTo>
                    <a:pt x="14407" y="7787"/>
                  </a:lnTo>
                  <a:lnTo>
                    <a:pt x="13316" y="7787"/>
                  </a:lnTo>
                  <a:cubicBezTo>
                    <a:pt x="13313" y="7747"/>
                    <a:pt x="13307" y="7706"/>
                    <a:pt x="13307" y="7665"/>
                  </a:cubicBezTo>
                  <a:cubicBezTo>
                    <a:pt x="13307" y="7291"/>
                    <a:pt x="13303" y="6920"/>
                    <a:pt x="13310" y="6548"/>
                  </a:cubicBezTo>
                  <a:cubicBezTo>
                    <a:pt x="13312" y="6485"/>
                    <a:pt x="13359" y="6424"/>
                    <a:pt x="13386" y="6361"/>
                  </a:cubicBezTo>
                  <a:cubicBezTo>
                    <a:pt x="13437" y="6242"/>
                    <a:pt x="13504" y="6125"/>
                    <a:pt x="13537" y="5998"/>
                  </a:cubicBezTo>
                  <a:cubicBezTo>
                    <a:pt x="13561" y="5903"/>
                    <a:pt x="13544" y="5797"/>
                    <a:pt x="13540" y="5696"/>
                  </a:cubicBezTo>
                  <a:cubicBezTo>
                    <a:pt x="13528" y="5430"/>
                    <a:pt x="13324" y="5226"/>
                    <a:pt x="13057" y="5212"/>
                  </a:cubicBezTo>
                  <a:cubicBezTo>
                    <a:pt x="13037" y="5210"/>
                    <a:pt x="13018" y="5210"/>
                    <a:pt x="12999" y="5210"/>
                  </a:cubicBezTo>
                  <a:cubicBezTo>
                    <a:pt x="12980" y="5210"/>
                    <a:pt x="12961" y="5210"/>
                    <a:pt x="12941" y="5210"/>
                  </a:cubicBezTo>
                  <a:cubicBezTo>
                    <a:pt x="9259" y="5210"/>
                    <a:pt x="5578" y="5210"/>
                    <a:pt x="1897" y="5207"/>
                  </a:cubicBezTo>
                  <a:cubicBezTo>
                    <a:pt x="1672" y="5207"/>
                    <a:pt x="1486" y="5264"/>
                    <a:pt x="1368" y="5465"/>
                  </a:cubicBezTo>
                  <a:cubicBezTo>
                    <a:pt x="1224" y="5709"/>
                    <a:pt x="1288" y="6183"/>
                    <a:pt x="1480" y="6385"/>
                  </a:cubicBezTo>
                  <a:cubicBezTo>
                    <a:pt x="1510" y="6417"/>
                    <a:pt x="1527" y="6467"/>
                    <a:pt x="1533" y="6509"/>
                  </a:cubicBezTo>
                  <a:cubicBezTo>
                    <a:pt x="1541" y="6575"/>
                    <a:pt x="1536" y="6643"/>
                    <a:pt x="1536" y="6712"/>
                  </a:cubicBezTo>
                  <a:cubicBezTo>
                    <a:pt x="1536" y="7848"/>
                    <a:pt x="1546" y="7907"/>
                    <a:pt x="1749" y="7908"/>
                  </a:cubicBezTo>
                  <a:cubicBezTo>
                    <a:pt x="1753" y="7908"/>
                    <a:pt x="1757" y="7908"/>
                    <a:pt x="1761" y="7908"/>
                  </a:cubicBezTo>
                  <a:cubicBezTo>
                    <a:pt x="1959" y="7908"/>
                    <a:pt x="1970" y="7825"/>
                    <a:pt x="1970" y="6717"/>
                  </a:cubicBezTo>
                  <a:lnTo>
                    <a:pt x="1970" y="6518"/>
                  </a:lnTo>
                  <a:lnTo>
                    <a:pt x="12863" y="6518"/>
                  </a:lnTo>
                  <a:lnTo>
                    <a:pt x="12863" y="13224"/>
                  </a:lnTo>
                  <a:lnTo>
                    <a:pt x="11391" y="13224"/>
                  </a:lnTo>
                  <a:cubicBezTo>
                    <a:pt x="11421" y="12985"/>
                    <a:pt x="11333" y="12744"/>
                    <a:pt x="11471" y="12509"/>
                  </a:cubicBezTo>
                  <a:cubicBezTo>
                    <a:pt x="11530" y="12408"/>
                    <a:pt x="11547" y="12270"/>
                    <a:pt x="11548" y="12147"/>
                  </a:cubicBezTo>
                  <a:cubicBezTo>
                    <a:pt x="11557" y="11582"/>
                    <a:pt x="11557" y="11016"/>
                    <a:pt x="11548" y="10451"/>
                  </a:cubicBezTo>
                  <a:cubicBezTo>
                    <a:pt x="11545" y="10306"/>
                    <a:pt x="11500" y="10162"/>
                    <a:pt x="11470" y="9994"/>
                  </a:cubicBezTo>
                  <a:cubicBezTo>
                    <a:pt x="11601" y="9871"/>
                    <a:pt x="11698" y="9699"/>
                    <a:pt x="11665" y="9478"/>
                  </a:cubicBezTo>
                  <a:cubicBezTo>
                    <a:pt x="11624" y="9192"/>
                    <a:pt x="11400" y="8992"/>
                    <a:pt x="11111" y="8982"/>
                  </a:cubicBezTo>
                  <a:cubicBezTo>
                    <a:pt x="11029" y="8980"/>
                    <a:pt x="10947" y="8978"/>
                    <a:pt x="10865" y="8978"/>
                  </a:cubicBezTo>
                  <a:cubicBezTo>
                    <a:pt x="10797" y="8978"/>
                    <a:pt x="10729" y="8979"/>
                    <a:pt x="10662" y="8984"/>
                  </a:cubicBezTo>
                  <a:cubicBezTo>
                    <a:pt x="10654" y="8984"/>
                    <a:pt x="10647" y="8984"/>
                    <a:pt x="10640" y="8984"/>
                  </a:cubicBezTo>
                  <a:cubicBezTo>
                    <a:pt x="10553" y="8984"/>
                    <a:pt x="10519" y="8944"/>
                    <a:pt x="10493" y="8857"/>
                  </a:cubicBezTo>
                  <a:cubicBezTo>
                    <a:pt x="10315" y="8269"/>
                    <a:pt x="9931" y="7888"/>
                    <a:pt x="9327" y="7750"/>
                  </a:cubicBezTo>
                  <a:cubicBezTo>
                    <a:pt x="9165" y="7713"/>
                    <a:pt x="8994" y="7712"/>
                    <a:pt x="8815" y="7693"/>
                  </a:cubicBezTo>
                  <a:cubicBezTo>
                    <a:pt x="8795" y="7576"/>
                    <a:pt x="8773" y="7452"/>
                    <a:pt x="8752" y="7330"/>
                  </a:cubicBezTo>
                  <a:cubicBezTo>
                    <a:pt x="8699" y="7029"/>
                    <a:pt x="8520" y="6871"/>
                    <a:pt x="8215" y="6870"/>
                  </a:cubicBezTo>
                  <a:cubicBezTo>
                    <a:pt x="7949" y="6868"/>
                    <a:pt x="7684" y="6868"/>
                    <a:pt x="7418" y="6868"/>
                  </a:cubicBezTo>
                  <a:cubicBezTo>
                    <a:pt x="7152" y="6868"/>
                    <a:pt x="6887" y="6868"/>
                    <a:pt x="6621" y="6870"/>
                  </a:cubicBezTo>
                  <a:cubicBezTo>
                    <a:pt x="6325" y="6871"/>
                    <a:pt x="6145" y="7029"/>
                    <a:pt x="6092" y="7323"/>
                  </a:cubicBezTo>
                  <a:cubicBezTo>
                    <a:pt x="6070" y="7445"/>
                    <a:pt x="6050" y="7569"/>
                    <a:pt x="6026" y="7714"/>
                  </a:cubicBezTo>
                  <a:cubicBezTo>
                    <a:pt x="5964" y="7714"/>
                    <a:pt x="5903" y="7711"/>
                    <a:pt x="5843" y="7711"/>
                  </a:cubicBezTo>
                  <a:cubicBezTo>
                    <a:pt x="5807" y="7711"/>
                    <a:pt x="5772" y="7712"/>
                    <a:pt x="5738" y="7716"/>
                  </a:cubicBezTo>
                  <a:cubicBezTo>
                    <a:pt x="5057" y="7787"/>
                    <a:pt x="4597" y="8145"/>
                    <a:pt x="4370" y="8794"/>
                  </a:cubicBezTo>
                  <a:cubicBezTo>
                    <a:pt x="4318" y="8942"/>
                    <a:pt x="4305" y="8981"/>
                    <a:pt x="4206" y="8981"/>
                  </a:cubicBezTo>
                  <a:cubicBezTo>
                    <a:pt x="4172" y="8981"/>
                    <a:pt x="4127" y="8976"/>
                    <a:pt x="4065" y="8969"/>
                  </a:cubicBezTo>
                  <a:cubicBezTo>
                    <a:pt x="4065" y="8806"/>
                    <a:pt x="4073" y="8638"/>
                    <a:pt x="4064" y="8471"/>
                  </a:cubicBezTo>
                  <a:cubicBezTo>
                    <a:pt x="4047" y="8092"/>
                    <a:pt x="3769" y="7773"/>
                    <a:pt x="3409" y="7704"/>
                  </a:cubicBezTo>
                  <a:cubicBezTo>
                    <a:pt x="3352" y="7694"/>
                    <a:pt x="3296" y="7689"/>
                    <a:pt x="3241" y="7689"/>
                  </a:cubicBezTo>
                  <a:cubicBezTo>
                    <a:pt x="2911" y="7689"/>
                    <a:pt x="2612" y="7873"/>
                    <a:pt x="2484" y="8185"/>
                  </a:cubicBezTo>
                  <a:cubicBezTo>
                    <a:pt x="2437" y="8297"/>
                    <a:pt x="2416" y="8427"/>
                    <a:pt x="2412" y="8549"/>
                  </a:cubicBezTo>
                  <a:cubicBezTo>
                    <a:pt x="2400" y="8824"/>
                    <a:pt x="2409" y="9099"/>
                    <a:pt x="2409" y="9391"/>
                  </a:cubicBezTo>
                  <a:lnTo>
                    <a:pt x="1970" y="9391"/>
                  </a:lnTo>
                  <a:cubicBezTo>
                    <a:pt x="1970" y="9176"/>
                    <a:pt x="1972" y="8964"/>
                    <a:pt x="1970" y="8753"/>
                  </a:cubicBezTo>
                  <a:cubicBezTo>
                    <a:pt x="1970" y="8704"/>
                    <a:pt x="1976" y="8655"/>
                    <a:pt x="1966" y="8609"/>
                  </a:cubicBezTo>
                  <a:cubicBezTo>
                    <a:pt x="1940" y="8499"/>
                    <a:pt x="1873" y="8429"/>
                    <a:pt x="1759" y="8429"/>
                  </a:cubicBezTo>
                  <a:cubicBezTo>
                    <a:pt x="1753" y="8429"/>
                    <a:pt x="1746" y="8429"/>
                    <a:pt x="1739" y="8430"/>
                  </a:cubicBezTo>
                  <a:cubicBezTo>
                    <a:pt x="1623" y="8437"/>
                    <a:pt x="1556" y="8506"/>
                    <a:pt x="1539" y="8620"/>
                  </a:cubicBezTo>
                  <a:cubicBezTo>
                    <a:pt x="1531" y="8667"/>
                    <a:pt x="1536" y="8717"/>
                    <a:pt x="1536" y="8766"/>
                  </a:cubicBezTo>
                  <a:cubicBezTo>
                    <a:pt x="1536" y="10190"/>
                    <a:pt x="1536" y="11616"/>
                    <a:pt x="1536" y="13040"/>
                  </a:cubicBezTo>
                  <a:lnTo>
                    <a:pt x="1536" y="13233"/>
                  </a:lnTo>
                  <a:cubicBezTo>
                    <a:pt x="1256" y="13233"/>
                    <a:pt x="989" y="13233"/>
                    <a:pt x="719" y="13234"/>
                  </a:cubicBezTo>
                  <a:cubicBezTo>
                    <a:pt x="691" y="13234"/>
                    <a:pt x="666" y="13234"/>
                    <a:pt x="642" y="13234"/>
                  </a:cubicBezTo>
                  <a:cubicBezTo>
                    <a:pt x="405" y="13234"/>
                    <a:pt x="436" y="13222"/>
                    <a:pt x="436" y="12955"/>
                  </a:cubicBezTo>
                  <a:cubicBezTo>
                    <a:pt x="436" y="10298"/>
                    <a:pt x="436" y="7640"/>
                    <a:pt x="436" y="4984"/>
                  </a:cubicBezTo>
                  <a:cubicBezTo>
                    <a:pt x="436" y="4779"/>
                    <a:pt x="436" y="4779"/>
                    <a:pt x="647" y="4779"/>
                  </a:cubicBezTo>
                  <a:close/>
                  <a:moveTo>
                    <a:pt x="10957" y="12965"/>
                  </a:moveTo>
                  <a:cubicBezTo>
                    <a:pt x="10957" y="13009"/>
                    <a:pt x="10956" y="13065"/>
                    <a:pt x="10958" y="13120"/>
                  </a:cubicBezTo>
                  <a:cubicBezTo>
                    <a:pt x="10961" y="13201"/>
                    <a:pt x="10920" y="13233"/>
                    <a:pt x="10843" y="13233"/>
                  </a:cubicBezTo>
                  <a:cubicBezTo>
                    <a:pt x="10737" y="13233"/>
                    <a:pt x="10630" y="13235"/>
                    <a:pt x="10524" y="13235"/>
                  </a:cubicBezTo>
                  <a:cubicBezTo>
                    <a:pt x="10457" y="13235"/>
                    <a:pt x="10390" y="13234"/>
                    <a:pt x="10323" y="13231"/>
                  </a:cubicBezTo>
                  <a:cubicBezTo>
                    <a:pt x="10127" y="13221"/>
                    <a:pt x="10242" y="13069"/>
                    <a:pt x="10191" y="12965"/>
                  </a:cubicBezTo>
                  <a:close/>
                  <a:moveTo>
                    <a:pt x="14398" y="10816"/>
                  </a:moveTo>
                  <a:cubicBezTo>
                    <a:pt x="14401" y="10857"/>
                    <a:pt x="14407" y="10898"/>
                    <a:pt x="14407" y="10939"/>
                  </a:cubicBezTo>
                  <a:cubicBezTo>
                    <a:pt x="14407" y="11647"/>
                    <a:pt x="14406" y="12357"/>
                    <a:pt x="14410" y="13066"/>
                  </a:cubicBezTo>
                  <a:cubicBezTo>
                    <a:pt x="14410" y="13187"/>
                    <a:pt x="14375" y="13236"/>
                    <a:pt x="14255" y="13236"/>
                  </a:cubicBezTo>
                  <a:cubicBezTo>
                    <a:pt x="14252" y="13236"/>
                    <a:pt x="14248" y="13236"/>
                    <a:pt x="14245" y="13236"/>
                  </a:cubicBezTo>
                  <a:cubicBezTo>
                    <a:pt x="14105" y="13232"/>
                    <a:pt x="13966" y="13232"/>
                    <a:pt x="13826" y="13232"/>
                  </a:cubicBezTo>
                  <a:cubicBezTo>
                    <a:pt x="13657" y="13232"/>
                    <a:pt x="13488" y="13233"/>
                    <a:pt x="13316" y="13233"/>
                  </a:cubicBezTo>
                  <a:lnTo>
                    <a:pt x="13316" y="10816"/>
                  </a:lnTo>
                  <a:close/>
                  <a:moveTo>
                    <a:pt x="7422" y="1"/>
                  </a:moveTo>
                  <a:cubicBezTo>
                    <a:pt x="7410" y="1"/>
                    <a:pt x="7399" y="1"/>
                    <a:pt x="7387" y="1"/>
                  </a:cubicBezTo>
                  <a:cubicBezTo>
                    <a:pt x="6413" y="20"/>
                    <a:pt x="5536" y="756"/>
                    <a:pt x="5440" y="1880"/>
                  </a:cubicBezTo>
                  <a:lnTo>
                    <a:pt x="5288" y="1880"/>
                  </a:lnTo>
                  <a:cubicBezTo>
                    <a:pt x="4917" y="1880"/>
                    <a:pt x="4547" y="1879"/>
                    <a:pt x="4177" y="1879"/>
                  </a:cubicBezTo>
                  <a:cubicBezTo>
                    <a:pt x="3991" y="1879"/>
                    <a:pt x="3806" y="1879"/>
                    <a:pt x="3621" y="1880"/>
                  </a:cubicBezTo>
                  <a:cubicBezTo>
                    <a:pt x="3228" y="1880"/>
                    <a:pt x="3034" y="2072"/>
                    <a:pt x="3033" y="2467"/>
                  </a:cubicBezTo>
                  <a:cubicBezTo>
                    <a:pt x="3031" y="2538"/>
                    <a:pt x="3033" y="2609"/>
                    <a:pt x="3033" y="2699"/>
                  </a:cubicBezTo>
                  <a:lnTo>
                    <a:pt x="2412" y="2699"/>
                  </a:lnTo>
                  <a:cubicBezTo>
                    <a:pt x="1906" y="2699"/>
                    <a:pt x="1652" y="2951"/>
                    <a:pt x="1652" y="3454"/>
                  </a:cubicBezTo>
                  <a:cubicBezTo>
                    <a:pt x="1652" y="3743"/>
                    <a:pt x="1652" y="4032"/>
                    <a:pt x="1652" y="4343"/>
                  </a:cubicBezTo>
                  <a:lnTo>
                    <a:pt x="1333" y="4343"/>
                  </a:lnTo>
                  <a:cubicBezTo>
                    <a:pt x="1186" y="4343"/>
                    <a:pt x="1038" y="4347"/>
                    <a:pt x="890" y="4347"/>
                  </a:cubicBezTo>
                  <a:cubicBezTo>
                    <a:pt x="806" y="4347"/>
                    <a:pt x="722" y="4346"/>
                    <a:pt x="638" y="4341"/>
                  </a:cubicBezTo>
                  <a:cubicBezTo>
                    <a:pt x="620" y="4340"/>
                    <a:pt x="602" y="4340"/>
                    <a:pt x="585" y="4340"/>
                  </a:cubicBezTo>
                  <a:cubicBezTo>
                    <a:pt x="300" y="4340"/>
                    <a:pt x="99" y="4461"/>
                    <a:pt x="0" y="4747"/>
                  </a:cubicBezTo>
                  <a:lnTo>
                    <a:pt x="0" y="13270"/>
                  </a:lnTo>
                  <a:cubicBezTo>
                    <a:pt x="110" y="13572"/>
                    <a:pt x="332" y="13672"/>
                    <a:pt x="644" y="13672"/>
                  </a:cubicBezTo>
                  <a:cubicBezTo>
                    <a:pt x="3665" y="13668"/>
                    <a:pt x="6685" y="13667"/>
                    <a:pt x="9705" y="13667"/>
                  </a:cubicBezTo>
                  <a:cubicBezTo>
                    <a:pt x="11215" y="13667"/>
                    <a:pt x="12726" y="13667"/>
                    <a:pt x="14236" y="13667"/>
                  </a:cubicBezTo>
                  <a:cubicBezTo>
                    <a:pt x="14561" y="13667"/>
                    <a:pt x="14757" y="13540"/>
                    <a:pt x="14823" y="13283"/>
                  </a:cubicBezTo>
                  <a:cubicBezTo>
                    <a:pt x="14839" y="13223"/>
                    <a:pt x="14841" y="13159"/>
                    <a:pt x="14841" y="13096"/>
                  </a:cubicBezTo>
                  <a:cubicBezTo>
                    <a:pt x="14841" y="10371"/>
                    <a:pt x="14841" y="7648"/>
                    <a:pt x="14841" y="4923"/>
                  </a:cubicBezTo>
                  <a:cubicBezTo>
                    <a:pt x="14841" y="4544"/>
                    <a:pt x="14641" y="4344"/>
                    <a:pt x="14259" y="4344"/>
                  </a:cubicBezTo>
                  <a:cubicBezTo>
                    <a:pt x="13916" y="4343"/>
                    <a:pt x="13574" y="4341"/>
                    <a:pt x="13230" y="4340"/>
                  </a:cubicBezTo>
                  <a:cubicBezTo>
                    <a:pt x="13222" y="4340"/>
                    <a:pt x="13213" y="4334"/>
                    <a:pt x="13189" y="4324"/>
                  </a:cubicBezTo>
                  <a:cubicBezTo>
                    <a:pt x="13189" y="4032"/>
                    <a:pt x="13189" y="3735"/>
                    <a:pt x="13189" y="3437"/>
                  </a:cubicBezTo>
                  <a:cubicBezTo>
                    <a:pt x="13189" y="2961"/>
                    <a:pt x="12930" y="2700"/>
                    <a:pt x="12456" y="2699"/>
                  </a:cubicBezTo>
                  <a:cubicBezTo>
                    <a:pt x="12387" y="2698"/>
                    <a:pt x="12318" y="2698"/>
                    <a:pt x="12248" y="2698"/>
                  </a:cubicBezTo>
                  <a:cubicBezTo>
                    <a:pt x="12108" y="2698"/>
                    <a:pt x="11965" y="2699"/>
                    <a:pt x="11810" y="2699"/>
                  </a:cubicBezTo>
                  <a:cubicBezTo>
                    <a:pt x="11810" y="2598"/>
                    <a:pt x="11812" y="2508"/>
                    <a:pt x="11809" y="2420"/>
                  </a:cubicBezTo>
                  <a:cubicBezTo>
                    <a:pt x="11802" y="2084"/>
                    <a:pt x="11598" y="1883"/>
                    <a:pt x="11260" y="1880"/>
                  </a:cubicBezTo>
                  <a:cubicBezTo>
                    <a:pt x="11155" y="1879"/>
                    <a:pt x="11049" y="1878"/>
                    <a:pt x="10943" y="1878"/>
                  </a:cubicBezTo>
                  <a:cubicBezTo>
                    <a:pt x="10866" y="1878"/>
                    <a:pt x="10788" y="1879"/>
                    <a:pt x="10711" y="1880"/>
                  </a:cubicBezTo>
                  <a:cubicBezTo>
                    <a:pt x="10551" y="1883"/>
                    <a:pt x="10458" y="1965"/>
                    <a:pt x="10458" y="2098"/>
                  </a:cubicBezTo>
                  <a:cubicBezTo>
                    <a:pt x="10458" y="2233"/>
                    <a:pt x="10548" y="2312"/>
                    <a:pt x="10709" y="2314"/>
                  </a:cubicBezTo>
                  <a:cubicBezTo>
                    <a:pt x="10799" y="2315"/>
                    <a:pt x="10888" y="2316"/>
                    <a:pt x="10978" y="2316"/>
                  </a:cubicBezTo>
                  <a:cubicBezTo>
                    <a:pt x="11067" y="2316"/>
                    <a:pt x="11156" y="2315"/>
                    <a:pt x="11246" y="2313"/>
                  </a:cubicBezTo>
                  <a:cubicBezTo>
                    <a:pt x="11248" y="2313"/>
                    <a:pt x="11249" y="2313"/>
                    <a:pt x="11251" y="2313"/>
                  </a:cubicBezTo>
                  <a:cubicBezTo>
                    <a:pt x="11340" y="2313"/>
                    <a:pt x="11376" y="2352"/>
                    <a:pt x="11376" y="2443"/>
                  </a:cubicBezTo>
                  <a:cubicBezTo>
                    <a:pt x="11373" y="2760"/>
                    <a:pt x="11373" y="3079"/>
                    <a:pt x="11376" y="3398"/>
                  </a:cubicBezTo>
                  <a:cubicBezTo>
                    <a:pt x="11376" y="3482"/>
                    <a:pt x="11342" y="3522"/>
                    <a:pt x="11255" y="3522"/>
                  </a:cubicBezTo>
                  <a:cubicBezTo>
                    <a:pt x="10972" y="3522"/>
                    <a:pt x="10689" y="3522"/>
                    <a:pt x="10404" y="3522"/>
                  </a:cubicBezTo>
                  <a:cubicBezTo>
                    <a:pt x="9834" y="3522"/>
                    <a:pt x="9258" y="3522"/>
                    <a:pt x="8664" y="3522"/>
                  </a:cubicBezTo>
                  <a:cubicBezTo>
                    <a:pt x="9043" y="3182"/>
                    <a:pt x="9280" y="2792"/>
                    <a:pt x="9370" y="2314"/>
                  </a:cubicBezTo>
                  <a:cubicBezTo>
                    <a:pt x="9439" y="2314"/>
                    <a:pt x="9505" y="2315"/>
                    <a:pt x="9570" y="2315"/>
                  </a:cubicBezTo>
                  <a:cubicBezTo>
                    <a:pt x="9618" y="2315"/>
                    <a:pt x="9665" y="2315"/>
                    <a:pt x="9712" y="2313"/>
                  </a:cubicBezTo>
                  <a:cubicBezTo>
                    <a:pt x="9847" y="2309"/>
                    <a:pt x="9940" y="2222"/>
                    <a:pt x="9941" y="2102"/>
                  </a:cubicBezTo>
                  <a:cubicBezTo>
                    <a:pt x="9943" y="1982"/>
                    <a:pt x="9853" y="1888"/>
                    <a:pt x="9719" y="1881"/>
                  </a:cubicBezTo>
                  <a:cubicBezTo>
                    <a:pt x="9677" y="1879"/>
                    <a:pt x="9635" y="1878"/>
                    <a:pt x="9593" y="1878"/>
                  </a:cubicBezTo>
                  <a:cubicBezTo>
                    <a:pt x="9530" y="1878"/>
                    <a:pt x="9467" y="1880"/>
                    <a:pt x="9406" y="1880"/>
                  </a:cubicBezTo>
                  <a:cubicBezTo>
                    <a:pt x="9285" y="670"/>
                    <a:pt x="8343" y="1"/>
                    <a:pt x="74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667" name="Google Shape;667;p49"/>
            <p:cNvCxnSpPr/>
            <p:nvPr/>
          </p:nvCxnSpPr>
          <p:spPr>
            <a:xfrm>
              <a:off x="5227297" y="3285816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EFC0070-A48D-81A4-03DB-2D292FAADF06}"/>
              </a:ext>
            </a:extLst>
          </p:cNvPr>
          <p:cNvSpPr txBox="1"/>
          <p:nvPr/>
        </p:nvSpPr>
        <p:spPr>
          <a:xfrm>
            <a:off x="2818436" y="1440392"/>
            <a:ext cx="48034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rgbClr val="12100C"/>
                </a:solidFill>
                <a:latin typeface="Nanum Gothic" panose="020B0604020202020204" charset="-127"/>
                <a:ea typeface="Nanum Gothic" panose="020B0604020202020204" charset="-127"/>
              </a:rPr>
              <a:t>How will we make money?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12100C"/>
              </a:solidFill>
              <a:latin typeface="Nanum Gothic" panose="020B0604020202020204" charset="-127"/>
              <a:ea typeface="Nanum Gothic" panose="020B0604020202020204" charset="-127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51"/>
          <p:cNvSpPr/>
          <p:nvPr/>
        </p:nvSpPr>
        <p:spPr>
          <a:xfrm>
            <a:off x="518152" y="372162"/>
            <a:ext cx="3614935" cy="615389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41" name="Google Shape;741;p51"/>
          <p:cNvSpPr txBox="1">
            <a:spLocks noGrp="1"/>
          </p:cNvSpPr>
          <p:nvPr>
            <p:ph type="title" idx="2"/>
          </p:nvPr>
        </p:nvSpPr>
        <p:spPr>
          <a:xfrm>
            <a:off x="518152" y="372162"/>
            <a:ext cx="3614935" cy="61538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dirty="0"/>
              <a:t>ESTIMATED COST</a:t>
            </a:r>
            <a:endParaRPr sz="2800" dirty="0"/>
          </a:p>
        </p:txBody>
      </p:sp>
      <p:grpSp>
        <p:nvGrpSpPr>
          <p:cNvPr id="742" name="Google Shape;742;p51"/>
          <p:cNvGrpSpPr/>
          <p:nvPr/>
        </p:nvGrpSpPr>
        <p:grpSpPr>
          <a:xfrm>
            <a:off x="5697809" y="2385425"/>
            <a:ext cx="4411544" cy="2782519"/>
            <a:chOff x="4352672" y="2230153"/>
            <a:chExt cx="4618934" cy="2913327"/>
          </a:xfrm>
        </p:grpSpPr>
        <p:sp>
          <p:nvSpPr>
            <p:cNvPr id="743" name="Google Shape;743;p51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51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5" name="Google Shape;745;p51"/>
          <p:cNvSpPr/>
          <p:nvPr/>
        </p:nvSpPr>
        <p:spPr>
          <a:xfrm>
            <a:off x="5168722" y="4419477"/>
            <a:ext cx="587634" cy="748129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6" name="Google Shape;746;p51"/>
          <p:cNvGrpSpPr/>
          <p:nvPr/>
        </p:nvGrpSpPr>
        <p:grpSpPr>
          <a:xfrm>
            <a:off x="6203217" y="2454962"/>
            <a:ext cx="2696758" cy="2365192"/>
            <a:chOff x="6590200" y="2690900"/>
            <a:chExt cx="2196952" cy="1926837"/>
          </a:xfrm>
        </p:grpSpPr>
        <p:sp>
          <p:nvSpPr>
            <p:cNvPr id="747" name="Google Shape;747;p51"/>
            <p:cNvSpPr/>
            <p:nvPr/>
          </p:nvSpPr>
          <p:spPr>
            <a:xfrm>
              <a:off x="8282405" y="4353931"/>
              <a:ext cx="141934" cy="136673"/>
            </a:xfrm>
            <a:custGeom>
              <a:avLst/>
              <a:gdLst/>
              <a:ahLst/>
              <a:cxnLst/>
              <a:rect l="l" t="t" r="r" b="b"/>
              <a:pathLst>
                <a:path w="2914" h="2806" extrusionOk="0">
                  <a:moveTo>
                    <a:pt x="155" y="0"/>
                  </a:moveTo>
                  <a:lnTo>
                    <a:pt x="155" y="0"/>
                  </a:lnTo>
                  <a:cubicBezTo>
                    <a:pt x="155" y="0"/>
                    <a:pt x="166" y="163"/>
                    <a:pt x="0" y="346"/>
                  </a:cubicBezTo>
                  <a:lnTo>
                    <a:pt x="0" y="1587"/>
                  </a:lnTo>
                  <a:cubicBezTo>
                    <a:pt x="0" y="2257"/>
                    <a:pt x="549" y="2806"/>
                    <a:pt x="1217" y="2806"/>
                  </a:cubicBezTo>
                  <a:lnTo>
                    <a:pt x="2515" y="2806"/>
                  </a:lnTo>
                  <a:cubicBezTo>
                    <a:pt x="2654" y="2806"/>
                    <a:pt x="2789" y="2782"/>
                    <a:pt x="2914" y="2737"/>
                  </a:cubicBezTo>
                  <a:lnTo>
                    <a:pt x="2914" y="958"/>
                  </a:lnTo>
                  <a:cubicBezTo>
                    <a:pt x="2444" y="979"/>
                    <a:pt x="2061" y="992"/>
                    <a:pt x="1743" y="992"/>
                  </a:cubicBezTo>
                  <a:cubicBezTo>
                    <a:pt x="1120" y="992"/>
                    <a:pt x="751" y="939"/>
                    <a:pt x="478" y="772"/>
                  </a:cubicBezTo>
                  <a:cubicBezTo>
                    <a:pt x="368" y="705"/>
                    <a:pt x="270" y="410"/>
                    <a:pt x="1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51"/>
            <p:cNvSpPr/>
            <p:nvPr/>
          </p:nvSpPr>
          <p:spPr>
            <a:xfrm>
              <a:off x="8282405" y="4327191"/>
              <a:ext cx="8085" cy="43642"/>
            </a:xfrm>
            <a:custGeom>
              <a:avLst/>
              <a:gdLst/>
              <a:ahLst/>
              <a:cxnLst/>
              <a:rect l="l" t="t" r="r" b="b"/>
              <a:pathLst>
                <a:path w="166" h="896" extrusionOk="0">
                  <a:moveTo>
                    <a:pt x="0" y="1"/>
                  </a:moveTo>
                  <a:lnTo>
                    <a:pt x="0" y="895"/>
                  </a:lnTo>
                  <a:cubicBezTo>
                    <a:pt x="166" y="712"/>
                    <a:pt x="155" y="549"/>
                    <a:pt x="155" y="549"/>
                  </a:cubicBezTo>
                  <a:cubicBezTo>
                    <a:pt x="107" y="382"/>
                    <a:pt x="56" y="199"/>
                    <a:pt x="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51"/>
            <p:cNvSpPr/>
            <p:nvPr/>
          </p:nvSpPr>
          <p:spPr>
            <a:xfrm>
              <a:off x="8410064" y="4257346"/>
              <a:ext cx="14271" cy="9108"/>
            </a:xfrm>
            <a:custGeom>
              <a:avLst/>
              <a:gdLst/>
              <a:ahLst/>
              <a:cxnLst/>
              <a:rect l="l" t="t" r="r" b="b"/>
              <a:pathLst>
                <a:path w="293" h="187" extrusionOk="0">
                  <a:moveTo>
                    <a:pt x="293" y="0"/>
                  </a:moveTo>
                  <a:cubicBezTo>
                    <a:pt x="199" y="69"/>
                    <a:pt x="100" y="130"/>
                    <a:pt x="0" y="187"/>
                  </a:cubicBezTo>
                  <a:lnTo>
                    <a:pt x="293" y="187"/>
                  </a:lnTo>
                  <a:lnTo>
                    <a:pt x="293" y="0"/>
                  </a:lnTo>
                  <a:close/>
                </a:path>
              </a:pathLst>
            </a:custGeom>
            <a:solidFill>
              <a:srgbClr val="EA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51"/>
            <p:cNvSpPr/>
            <p:nvPr/>
          </p:nvSpPr>
          <p:spPr>
            <a:xfrm>
              <a:off x="6952867" y="4257346"/>
              <a:ext cx="14369" cy="9108"/>
            </a:xfrm>
            <a:custGeom>
              <a:avLst/>
              <a:gdLst/>
              <a:ahLst/>
              <a:cxnLst/>
              <a:rect l="l" t="t" r="r" b="b"/>
              <a:pathLst>
                <a:path w="295" h="187" extrusionOk="0">
                  <a:moveTo>
                    <a:pt x="1" y="0"/>
                  </a:moveTo>
                  <a:lnTo>
                    <a:pt x="1" y="187"/>
                  </a:lnTo>
                  <a:lnTo>
                    <a:pt x="295" y="187"/>
                  </a:lnTo>
                  <a:cubicBezTo>
                    <a:pt x="193" y="130"/>
                    <a:pt x="95" y="69"/>
                    <a:pt x="1" y="0"/>
                  </a:cubicBezTo>
                  <a:close/>
                </a:path>
              </a:pathLst>
            </a:custGeom>
            <a:solidFill>
              <a:srgbClr val="EAE4E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51"/>
            <p:cNvSpPr/>
            <p:nvPr/>
          </p:nvSpPr>
          <p:spPr>
            <a:xfrm>
              <a:off x="7093385" y="3496504"/>
              <a:ext cx="1190460" cy="326340"/>
            </a:xfrm>
            <a:custGeom>
              <a:avLst/>
              <a:gdLst/>
              <a:ahLst/>
              <a:cxnLst/>
              <a:rect l="l" t="t" r="r" b="b"/>
              <a:pathLst>
                <a:path w="24441" h="6700" extrusionOk="0">
                  <a:moveTo>
                    <a:pt x="0" y="1"/>
                  </a:moveTo>
                  <a:lnTo>
                    <a:pt x="0" y="1"/>
                  </a:lnTo>
                  <a:cubicBezTo>
                    <a:pt x="576" y="969"/>
                    <a:pt x="967" y="2204"/>
                    <a:pt x="1441" y="3331"/>
                  </a:cubicBezTo>
                  <a:cubicBezTo>
                    <a:pt x="1514" y="3511"/>
                    <a:pt x="1582" y="3677"/>
                    <a:pt x="1640" y="3836"/>
                  </a:cubicBezTo>
                  <a:lnTo>
                    <a:pt x="1641" y="3837"/>
                  </a:lnTo>
                  <a:cubicBezTo>
                    <a:pt x="1728" y="3925"/>
                    <a:pt x="4507" y="6699"/>
                    <a:pt x="12221" y="6699"/>
                  </a:cubicBezTo>
                  <a:cubicBezTo>
                    <a:pt x="19936" y="6699"/>
                    <a:pt x="22715" y="3925"/>
                    <a:pt x="22801" y="3837"/>
                  </a:cubicBezTo>
                  <a:lnTo>
                    <a:pt x="22803" y="3836"/>
                  </a:lnTo>
                  <a:cubicBezTo>
                    <a:pt x="22859" y="3677"/>
                    <a:pt x="22927" y="3511"/>
                    <a:pt x="23002" y="3331"/>
                  </a:cubicBezTo>
                  <a:cubicBezTo>
                    <a:pt x="23474" y="2204"/>
                    <a:pt x="23865" y="969"/>
                    <a:pt x="24441" y="1"/>
                  </a:cubicBezTo>
                  <a:lnTo>
                    <a:pt x="24441" y="1"/>
                  </a:lnTo>
                  <a:cubicBezTo>
                    <a:pt x="23169" y="578"/>
                    <a:pt x="12221" y="1003"/>
                    <a:pt x="12221" y="1003"/>
                  </a:cubicBezTo>
                  <a:cubicBezTo>
                    <a:pt x="12221" y="1003"/>
                    <a:pt x="1273" y="578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51"/>
            <p:cNvSpPr/>
            <p:nvPr/>
          </p:nvSpPr>
          <p:spPr>
            <a:xfrm>
              <a:off x="6797689" y="3638775"/>
              <a:ext cx="1781866" cy="627694"/>
            </a:xfrm>
            <a:custGeom>
              <a:avLst/>
              <a:gdLst/>
              <a:ahLst/>
              <a:cxnLst/>
              <a:rect l="l" t="t" r="r" b="b"/>
              <a:pathLst>
                <a:path w="36583" h="12887" extrusionOk="0">
                  <a:moveTo>
                    <a:pt x="782" y="0"/>
                  </a:moveTo>
                  <a:cubicBezTo>
                    <a:pt x="659" y="315"/>
                    <a:pt x="488" y="608"/>
                    <a:pt x="251" y="797"/>
                  </a:cubicBezTo>
                  <a:cubicBezTo>
                    <a:pt x="251" y="797"/>
                    <a:pt x="1" y="5132"/>
                    <a:pt x="924" y="8696"/>
                  </a:cubicBezTo>
                  <a:cubicBezTo>
                    <a:pt x="1243" y="9931"/>
                    <a:pt x="1705" y="11072"/>
                    <a:pt x="2368" y="11909"/>
                  </a:cubicBezTo>
                  <a:cubicBezTo>
                    <a:pt x="2611" y="12218"/>
                    <a:pt x="2884" y="12485"/>
                    <a:pt x="3187" y="12700"/>
                  </a:cubicBezTo>
                  <a:cubicBezTo>
                    <a:pt x="3281" y="12769"/>
                    <a:pt x="3379" y="12830"/>
                    <a:pt x="3481" y="12887"/>
                  </a:cubicBezTo>
                  <a:lnTo>
                    <a:pt x="6508" y="12887"/>
                  </a:lnTo>
                  <a:cubicBezTo>
                    <a:pt x="6930" y="11814"/>
                    <a:pt x="7589" y="10812"/>
                    <a:pt x="8740" y="10812"/>
                  </a:cubicBezTo>
                  <a:cubicBezTo>
                    <a:pt x="8749" y="10812"/>
                    <a:pt x="8758" y="10812"/>
                    <a:pt x="8767" y="10812"/>
                  </a:cubicBezTo>
                  <a:cubicBezTo>
                    <a:pt x="9616" y="10824"/>
                    <a:pt x="10498" y="10827"/>
                    <a:pt x="11288" y="10827"/>
                  </a:cubicBezTo>
                  <a:cubicBezTo>
                    <a:pt x="11783" y="10827"/>
                    <a:pt x="12241" y="10826"/>
                    <a:pt x="12631" y="10824"/>
                  </a:cubicBezTo>
                  <a:cubicBezTo>
                    <a:pt x="13403" y="10819"/>
                    <a:pt x="13908" y="10812"/>
                    <a:pt x="13908" y="10812"/>
                  </a:cubicBezTo>
                  <a:lnTo>
                    <a:pt x="22675" y="10812"/>
                  </a:lnTo>
                  <a:cubicBezTo>
                    <a:pt x="22675" y="10812"/>
                    <a:pt x="23180" y="10819"/>
                    <a:pt x="23952" y="10824"/>
                  </a:cubicBezTo>
                  <a:cubicBezTo>
                    <a:pt x="24343" y="10826"/>
                    <a:pt x="24801" y="10827"/>
                    <a:pt x="25296" y="10827"/>
                  </a:cubicBezTo>
                  <a:cubicBezTo>
                    <a:pt x="26085" y="10827"/>
                    <a:pt x="26968" y="10824"/>
                    <a:pt x="27816" y="10812"/>
                  </a:cubicBezTo>
                  <a:cubicBezTo>
                    <a:pt x="27826" y="10812"/>
                    <a:pt x="27836" y="10811"/>
                    <a:pt x="27845" y="10811"/>
                  </a:cubicBezTo>
                  <a:cubicBezTo>
                    <a:pt x="28995" y="10811"/>
                    <a:pt x="29653" y="11814"/>
                    <a:pt x="30075" y="12887"/>
                  </a:cubicBezTo>
                  <a:lnTo>
                    <a:pt x="33104" y="12887"/>
                  </a:lnTo>
                  <a:cubicBezTo>
                    <a:pt x="33204" y="12830"/>
                    <a:pt x="33303" y="12769"/>
                    <a:pt x="33397" y="12700"/>
                  </a:cubicBezTo>
                  <a:cubicBezTo>
                    <a:pt x="33699" y="12485"/>
                    <a:pt x="33973" y="12218"/>
                    <a:pt x="34216" y="11909"/>
                  </a:cubicBezTo>
                  <a:cubicBezTo>
                    <a:pt x="34878" y="11072"/>
                    <a:pt x="35340" y="9931"/>
                    <a:pt x="35660" y="8696"/>
                  </a:cubicBezTo>
                  <a:cubicBezTo>
                    <a:pt x="36583" y="5132"/>
                    <a:pt x="36332" y="797"/>
                    <a:pt x="36332" y="797"/>
                  </a:cubicBezTo>
                  <a:cubicBezTo>
                    <a:pt x="36095" y="608"/>
                    <a:pt x="35924" y="315"/>
                    <a:pt x="35801" y="0"/>
                  </a:cubicBezTo>
                  <a:cubicBezTo>
                    <a:pt x="35801" y="0"/>
                    <a:pt x="35582" y="5417"/>
                    <a:pt x="31228" y="5417"/>
                  </a:cubicBezTo>
                  <a:lnTo>
                    <a:pt x="5356" y="5417"/>
                  </a:lnTo>
                  <a:cubicBezTo>
                    <a:pt x="1001" y="5417"/>
                    <a:pt x="782" y="0"/>
                    <a:pt x="782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51"/>
            <p:cNvSpPr/>
            <p:nvPr/>
          </p:nvSpPr>
          <p:spPr>
            <a:xfrm>
              <a:off x="6998359" y="2802925"/>
              <a:ext cx="1352364" cy="621118"/>
            </a:xfrm>
            <a:custGeom>
              <a:avLst/>
              <a:gdLst/>
              <a:ahLst/>
              <a:cxnLst/>
              <a:rect l="l" t="t" r="r" b="b"/>
              <a:pathLst>
                <a:path w="27765" h="12752" extrusionOk="0">
                  <a:moveTo>
                    <a:pt x="14307" y="0"/>
                  </a:moveTo>
                  <a:cubicBezTo>
                    <a:pt x="14219" y="0"/>
                    <a:pt x="14172" y="0"/>
                    <a:pt x="14172" y="0"/>
                  </a:cubicBezTo>
                  <a:cubicBezTo>
                    <a:pt x="14172" y="0"/>
                    <a:pt x="14138" y="0"/>
                    <a:pt x="14072" y="0"/>
                  </a:cubicBezTo>
                  <a:cubicBezTo>
                    <a:pt x="13611" y="0"/>
                    <a:pt x="11621" y="6"/>
                    <a:pt x="9294" y="92"/>
                  </a:cubicBezTo>
                  <a:lnTo>
                    <a:pt x="1" y="9384"/>
                  </a:lnTo>
                  <a:cubicBezTo>
                    <a:pt x="101" y="11291"/>
                    <a:pt x="689" y="12751"/>
                    <a:pt x="2874" y="12751"/>
                  </a:cubicBezTo>
                  <a:lnTo>
                    <a:pt x="3123" y="12751"/>
                  </a:lnTo>
                  <a:lnTo>
                    <a:pt x="14172" y="1701"/>
                  </a:lnTo>
                  <a:lnTo>
                    <a:pt x="15860" y="13"/>
                  </a:lnTo>
                  <a:cubicBezTo>
                    <a:pt x="15104" y="2"/>
                    <a:pt x="14549" y="0"/>
                    <a:pt x="14307" y="0"/>
                  </a:cubicBezTo>
                  <a:close/>
                  <a:moveTo>
                    <a:pt x="20943" y="180"/>
                  </a:moveTo>
                  <a:lnTo>
                    <a:pt x="14172" y="6952"/>
                  </a:lnTo>
                  <a:lnTo>
                    <a:pt x="8371" y="12751"/>
                  </a:lnTo>
                  <a:lnTo>
                    <a:pt x="18413" y="12751"/>
                  </a:lnTo>
                  <a:lnTo>
                    <a:pt x="27764" y="3401"/>
                  </a:lnTo>
                  <a:cubicBezTo>
                    <a:pt x="27035" y="1555"/>
                    <a:pt x="25715" y="649"/>
                    <a:pt x="25715" y="649"/>
                  </a:cubicBezTo>
                  <a:lnTo>
                    <a:pt x="25715" y="648"/>
                  </a:lnTo>
                  <a:cubicBezTo>
                    <a:pt x="24400" y="423"/>
                    <a:pt x="22664" y="274"/>
                    <a:pt x="20943" y="18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51"/>
            <p:cNvSpPr/>
            <p:nvPr/>
          </p:nvSpPr>
          <p:spPr>
            <a:xfrm>
              <a:off x="6952867" y="4353931"/>
              <a:ext cx="141934" cy="136673"/>
            </a:xfrm>
            <a:custGeom>
              <a:avLst/>
              <a:gdLst/>
              <a:ahLst/>
              <a:cxnLst/>
              <a:rect l="l" t="t" r="r" b="b"/>
              <a:pathLst>
                <a:path w="2914" h="2806" extrusionOk="0">
                  <a:moveTo>
                    <a:pt x="2761" y="0"/>
                  </a:moveTo>
                  <a:cubicBezTo>
                    <a:pt x="2644" y="410"/>
                    <a:pt x="2546" y="705"/>
                    <a:pt x="2436" y="772"/>
                  </a:cubicBezTo>
                  <a:cubicBezTo>
                    <a:pt x="2163" y="939"/>
                    <a:pt x="1794" y="992"/>
                    <a:pt x="1171" y="992"/>
                  </a:cubicBezTo>
                  <a:cubicBezTo>
                    <a:pt x="854" y="992"/>
                    <a:pt x="471" y="979"/>
                    <a:pt x="1" y="958"/>
                  </a:cubicBezTo>
                  <a:lnTo>
                    <a:pt x="1" y="2737"/>
                  </a:lnTo>
                  <a:cubicBezTo>
                    <a:pt x="125" y="2782"/>
                    <a:pt x="261" y="2806"/>
                    <a:pt x="399" y="2806"/>
                  </a:cubicBezTo>
                  <a:lnTo>
                    <a:pt x="1697" y="2806"/>
                  </a:lnTo>
                  <a:cubicBezTo>
                    <a:pt x="2365" y="2806"/>
                    <a:pt x="2914" y="2257"/>
                    <a:pt x="2914" y="1587"/>
                  </a:cubicBezTo>
                  <a:lnTo>
                    <a:pt x="2914" y="346"/>
                  </a:lnTo>
                  <a:cubicBezTo>
                    <a:pt x="2748" y="163"/>
                    <a:pt x="2761" y="0"/>
                    <a:pt x="2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51"/>
            <p:cNvSpPr/>
            <p:nvPr/>
          </p:nvSpPr>
          <p:spPr>
            <a:xfrm>
              <a:off x="7086713" y="4327191"/>
              <a:ext cx="8085" cy="43642"/>
            </a:xfrm>
            <a:custGeom>
              <a:avLst/>
              <a:gdLst/>
              <a:ahLst/>
              <a:cxnLst/>
              <a:rect l="l" t="t" r="r" b="b"/>
              <a:pathLst>
                <a:path w="166" h="896" extrusionOk="0">
                  <a:moveTo>
                    <a:pt x="166" y="1"/>
                  </a:moveTo>
                  <a:cubicBezTo>
                    <a:pt x="111" y="199"/>
                    <a:pt x="60" y="382"/>
                    <a:pt x="13" y="549"/>
                  </a:cubicBezTo>
                  <a:cubicBezTo>
                    <a:pt x="13" y="549"/>
                    <a:pt x="0" y="712"/>
                    <a:pt x="166" y="895"/>
                  </a:cubicBezTo>
                  <a:lnTo>
                    <a:pt x="16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51"/>
            <p:cNvSpPr/>
            <p:nvPr/>
          </p:nvSpPr>
          <p:spPr>
            <a:xfrm>
              <a:off x="8424384" y="4102217"/>
              <a:ext cx="181776" cy="515520"/>
            </a:xfrm>
            <a:custGeom>
              <a:avLst/>
              <a:gdLst/>
              <a:ahLst/>
              <a:cxnLst/>
              <a:rect l="l" t="t" r="r" b="b"/>
              <a:pathLst>
                <a:path w="3732" h="10584" extrusionOk="0">
                  <a:moveTo>
                    <a:pt x="3662" y="1"/>
                  </a:moveTo>
                  <a:cubicBezTo>
                    <a:pt x="3521" y="1035"/>
                    <a:pt x="3319" y="2160"/>
                    <a:pt x="3038" y="3372"/>
                  </a:cubicBezTo>
                  <a:cubicBezTo>
                    <a:pt x="2908" y="3943"/>
                    <a:pt x="2759" y="4534"/>
                    <a:pt x="2594" y="5143"/>
                  </a:cubicBezTo>
                  <a:cubicBezTo>
                    <a:pt x="2594" y="5143"/>
                    <a:pt x="2457" y="5953"/>
                    <a:pt x="818" y="6087"/>
                  </a:cubicBezTo>
                  <a:cubicBezTo>
                    <a:pt x="752" y="6094"/>
                    <a:pt x="684" y="6097"/>
                    <a:pt x="614" y="6100"/>
                  </a:cubicBezTo>
                  <a:cubicBezTo>
                    <a:pt x="393" y="6110"/>
                    <a:pt x="188" y="6118"/>
                    <a:pt x="0" y="6126"/>
                  </a:cubicBezTo>
                  <a:lnTo>
                    <a:pt x="0" y="7905"/>
                  </a:lnTo>
                  <a:lnTo>
                    <a:pt x="0" y="9366"/>
                  </a:lnTo>
                  <a:cubicBezTo>
                    <a:pt x="0" y="10035"/>
                    <a:pt x="549" y="10583"/>
                    <a:pt x="1217" y="10583"/>
                  </a:cubicBezTo>
                  <a:lnTo>
                    <a:pt x="2515" y="10583"/>
                  </a:lnTo>
                  <a:cubicBezTo>
                    <a:pt x="3185" y="10583"/>
                    <a:pt x="3732" y="10035"/>
                    <a:pt x="3732" y="9366"/>
                  </a:cubicBezTo>
                  <a:lnTo>
                    <a:pt x="3732" y="398"/>
                  </a:lnTo>
                  <a:cubicBezTo>
                    <a:pt x="3732" y="259"/>
                    <a:pt x="3708" y="126"/>
                    <a:pt x="36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51"/>
            <p:cNvSpPr/>
            <p:nvPr/>
          </p:nvSpPr>
          <p:spPr>
            <a:xfrm>
              <a:off x="6771047" y="4102217"/>
              <a:ext cx="181874" cy="515520"/>
            </a:xfrm>
            <a:custGeom>
              <a:avLst/>
              <a:gdLst/>
              <a:ahLst/>
              <a:cxnLst/>
              <a:rect l="l" t="t" r="r" b="b"/>
              <a:pathLst>
                <a:path w="3734" h="10584" extrusionOk="0">
                  <a:moveTo>
                    <a:pt x="70" y="1"/>
                  </a:moveTo>
                  <a:cubicBezTo>
                    <a:pt x="25" y="126"/>
                    <a:pt x="1" y="259"/>
                    <a:pt x="1" y="398"/>
                  </a:cubicBezTo>
                  <a:lnTo>
                    <a:pt x="1" y="9366"/>
                  </a:lnTo>
                  <a:cubicBezTo>
                    <a:pt x="1" y="10035"/>
                    <a:pt x="548" y="10583"/>
                    <a:pt x="1218" y="10583"/>
                  </a:cubicBezTo>
                  <a:lnTo>
                    <a:pt x="2517" y="10583"/>
                  </a:lnTo>
                  <a:cubicBezTo>
                    <a:pt x="3185" y="10583"/>
                    <a:pt x="3734" y="10035"/>
                    <a:pt x="3734" y="9366"/>
                  </a:cubicBezTo>
                  <a:lnTo>
                    <a:pt x="3734" y="7905"/>
                  </a:lnTo>
                  <a:lnTo>
                    <a:pt x="3734" y="6126"/>
                  </a:lnTo>
                  <a:cubicBezTo>
                    <a:pt x="3544" y="6118"/>
                    <a:pt x="3341" y="6110"/>
                    <a:pt x="3119" y="6100"/>
                  </a:cubicBezTo>
                  <a:cubicBezTo>
                    <a:pt x="3048" y="6097"/>
                    <a:pt x="2980" y="6094"/>
                    <a:pt x="2915" y="6087"/>
                  </a:cubicBezTo>
                  <a:cubicBezTo>
                    <a:pt x="1276" y="5953"/>
                    <a:pt x="1138" y="5143"/>
                    <a:pt x="1138" y="5143"/>
                  </a:cubicBezTo>
                  <a:cubicBezTo>
                    <a:pt x="973" y="4534"/>
                    <a:pt x="825" y="3943"/>
                    <a:pt x="695" y="3372"/>
                  </a:cubicBezTo>
                  <a:cubicBezTo>
                    <a:pt x="415" y="2160"/>
                    <a:pt x="211" y="1035"/>
                    <a:pt x="7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51"/>
            <p:cNvSpPr/>
            <p:nvPr/>
          </p:nvSpPr>
          <p:spPr>
            <a:xfrm>
              <a:off x="6804849" y="4165340"/>
              <a:ext cx="1767546" cy="236962"/>
            </a:xfrm>
            <a:custGeom>
              <a:avLst/>
              <a:gdLst/>
              <a:ahLst/>
              <a:cxnLst/>
              <a:rect l="l" t="t" r="r" b="b"/>
              <a:pathLst>
                <a:path w="36289" h="4865" extrusionOk="0">
                  <a:moveTo>
                    <a:pt x="13761" y="1"/>
                  </a:moveTo>
                  <a:cubicBezTo>
                    <a:pt x="13761" y="1"/>
                    <a:pt x="13256" y="8"/>
                    <a:pt x="12484" y="13"/>
                  </a:cubicBezTo>
                  <a:cubicBezTo>
                    <a:pt x="12486" y="1529"/>
                    <a:pt x="13714" y="2754"/>
                    <a:pt x="15228" y="2754"/>
                  </a:cubicBezTo>
                  <a:lnTo>
                    <a:pt x="21061" y="2754"/>
                  </a:lnTo>
                  <a:cubicBezTo>
                    <a:pt x="22577" y="2754"/>
                    <a:pt x="23803" y="1529"/>
                    <a:pt x="23805" y="13"/>
                  </a:cubicBezTo>
                  <a:cubicBezTo>
                    <a:pt x="23033" y="8"/>
                    <a:pt x="22528" y="1"/>
                    <a:pt x="22528" y="1"/>
                  </a:cubicBezTo>
                  <a:close/>
                  <a:moveTo>
                    <a:pt x="1" y="2076"/>
                  </a:moveTo>
                  <a:cubicBezTo>
                    <a:pt x="131" y="2647"/>
                    <a:pt x="279" y="3238"/>
                    <a:pt x="444" y="3847"/>
                  </a:cubicBezTo>
                  <a:cubicBezTo>
                    <a:pt x="444" y="3847"/>
                    <a:pt x="582" y="4657"/>
                    <a:pt x="2221" y="4791"/>
                  </a:cubicBezTo>
                  <a:cubicBezTo>
                    <a:pt x="2286" y="4798"/>
                    <a:pt x="2354" y="4801"/>
                    <a:pt x="2425" y="4804"/>
                  </a:cubicBezTo>
                  <a:cubicBezTo>
                    <a:pt x="2647" y="4814"/>
                    <a:pt x="2850" y="4822"/>
                    <a:pt x="3040" y="4830"/>
                  </a:cubicBezTo>
                  <a:cubicBezTo>
                    <a:pt x="3510" y="4851"/>
                    <a:pt x="3893" y="4864"/>
                    <a:pt x="4210" y="4864"/>
                  </a:cubicBezTo>
                  <a:cubicBezTo>
                    <a:pt x="4833" y="4864"/>
                    <a:pt x="5202" y="4811"/>
                    <a:pt x="5475" y="4644"/>
                  </a:cubicBezTo>
                  <a:cubicBezTo>
                    <a:pt x="5585" y="4577"/>
                    <a:pt x="5683" y="4282"/>
                    <a:pt x="5799" y="3872"/>
                  </a:cubicBezTo>
                  <a:cubicBezTo>
                    <a:pt x="5847" y="3705"/>
                    <a:pt x="5898" y="3522"/>
                    <a:pt x="5953" y="3324"/>
                  </a:cubicBezTo>
                  <a:cubicBezTo>
                    <a:pt x="6063" y="2934"/>
                    <a:pt x="6194" y="2500"/>
                    <a:pt x="6360" y="2076"/>
                  </a:cubicBezTo>
                  <a:close/>
                  <a:moveTo>
                    <a:pt x="29929" y="2076"/>
                  </a:moveTo>
                  <a:cubicBezTo>
                    <a:pt x="30095" y="2500"/>
                    <a:pt x="30226" y="2934"/>
                    <a:pt x="30336" y="3324"/>
                  </a:cubicBezTo>
                  <a:cubicBezTo>
                    <a:pt x="30392" y="3522"/>
                    <a:pt x="30443" y="3705"/>
                    <a:pt x="30491" y="3872"/>
                  </a:cubicBezTo>
                  <a:cubicBezTo>
                    <a:pt x="30606" y="4282"/>
                    <a:pt x="30704" y="4577"/>
                    <a:pt x="30814" y="4644"/>
                  </a:cubicBezTo>
                  <a:cubicBezTo>
                    <a:pt x="31087" y="4811"/>
                    <a:pt x="31456" y="4864"/>
                    <a:pt x="32079" y="4864"/>
                  </a:cubicBezTo>
                  <a:cubicBezTo>
                    <a:pt x="32397" y="4864"/>
                    <a:pt x="32780" y="4851"/>
                    <a:pt x="33250" y="4830"/>
                  </a:cubicBezTo>
                  <a:cubicBezTo>
                    <a:pt x="33439" y="4822"/>
                    <a:pt x="33644" y="4814"/>
                    <a:pt x="33865" y="4804"/>
                  </a:cubicBezTo>
                  <a:cubicBezTo>
                    <a:pt x="33935" y="4801"/>
                    <a:pt x="34003" y="4798"/>
                    <a:pt x="34069" y="4791"/>
                  </a:cubicBezTo>
                  <a:cubicBezTo>
                    <a:pt x="35708" y="4657"/>
                    <a:pt x="35845" y="3847"/>
                    <a:pt x="35845" y="3847"/>
                  </a:cubicBezTo>
                  <a:cubicBezTo>
                    <a:pt x="36010" y="3238"/>
                    <a:pt x="36159" y="2647"/>
                    <a:pt x="36289" y="207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51"/>
            <p:cNvSpPr/>
            <p:nvPr/>
          </p:nvSpPr>
          <p:spPr>
            <a:xfrm>
              <a:off x="6590200" y="2690900"/>
              <a:ext cx="2196952" cy="1705103"/>
            </a:xfrm>
            <a:custGeom>
              <a:avLst/>
              <a:gdLst/>
              <a:ahLst/>
              <a:cxnLst/>
              <a:rect l="l" t="t" r="r" b="b"/>
              <a:pathLst>
                <a:path w="45105" h="35007" extrusionOk="0">
                  <a:moveTo>
                    <a:pt x="42492" y="10676"/>
                  </a:moveTo>
                  <a:cubicBezTo>
                    <a:pt x="41575" y="10676"/>
                    <a:pt x="40695" y="10925"/>
                    <a:pt x="40252" y="11085"/>
                  </a:cubicBezTo>
                  <a:cubicBezTo>
                    <a:pt x="39572" y="11331"/>
                    <a:pt x="39705" y="12121"/>
                    <a:pt x="39727" y="12749"/>
                  </a:cubicBezTo>
                  <a:cubicBezTo>
                    <a:pt x="39730" y="12835"/>
                    <a:pt x="39732" y="12920"/>
                    <a:pt x="39729" y="12997"/>
                  </a:cubicBezTo>
                  <a:cubicBezTo>
                    <a:pt x="39701" y="13645"/>
                    <a:pt x="39455" y="13836"/>
                    <a:pt x="39455" y="13836"/>
                  </a:cubicBezTo>
                  <a:lnTo>
                    <a:pt x="39453" y="13836"/>
                  </a:lnTo>
                  <a:cubicBezTo>
                    <a:pt x="39513" y="14381"/>
                    <a:pt x="39566" y="14944"/>
                    <a:pt x="39611" y="15523"/>
                  </a:cubicBezTo>
                  <a:cubicBezTo>
                    <a:pt x="41050" y="15503"/>
                    <a:pt x="40816" y="15109"/>
                    <a:pt x="40854" y="14613"/>
                  </a:cubicBezTo>
                  <a:cubicBezTo>
                    <a:pt x="40895" y="14118"/>
                    <a:pt x="42204" y="13964"/>
                    <a:pt x="43370" y="13953"/>
                  </a:cubicBezTo>
                  <a:cubicBezTo>
                    <a:pt x="44023" y="13947"/>
                    <a:pt x="44692" y="13400"/>
                    <a:pt x="44923" y="12749"/>
                  </a:cubicBezTo>
                  <a:cubicBezTo>
                    <a:pt x="45104" y="12240"/>
                    <a:pt x="45017" y="11663"/>
                    <a:pt x="44440" y="11233"/>
                  </a:cubicBezTo>
                  <a:cubicBezTo>
                    <a:pt x="43881" y="10815"/>
                    <a:pt x="43177" y="10676"/>
                    <a:pt x="42492" y="10676"/>
                  </a:cubicBezTo>
                  <a:close/>
                  <a:moveTo>
                    <a:pt x="22514" y="979"/>
                  </a:moveTo>
                  <a:cubicBezTo>
                    <a:pt x="22514" y="979"/>
                    <a:pt x="30712" y="1021"/>
                    <a:pt x="34475" y="3025"/>
                  </a:cubicBezTo>
                  <a:cubicBezTo>
                    <a:pt x="34659" y="3122"/>
                    <a:pt x="34831" y="3225"/>
                    <a:pt x="34991" y="3331"/>
                  </a:cubicBezTo>
                  <a:cubicBezTo>
                    <a:pt x="38454" y="5637"/>
                    <a:pt x="37733" y="14873"/>
                    <a:pt x="37733" y="14873"/>
                  </a:cubicBezTo>
                  <a:cubicBezTo>
                    <a:pt x="38300" y="15041"/>
                    <a:pt x="38650" y="15591"/>
                    <a:pt x="38834" y="16298"/>
                  </a:cubicBezTo>
                  <a:cubicBezTo>
                    <a:pt x="38994" y="16910"/>
                    <a:pt x="39029" y="17639"/>
                    <a:pt x="38977" y="18339"/>
                  </a:cubicBezTo>
                  <a:cubicBezTo>
                    <a:pt x="38889" y="19512"/>
                    <a:pt x="38549" y="20602"/>
                    <a:pt x="38122" y="20917"/>
                  </a:cubicBezTo>
                  <a:cubicBezTo>
                    <a:pt x="37108" y="21668"/>
                    <a:pt x="35920" y="22393"/>
                    <a:pt x="33067" y="22667"/>
                  </a:cubicBezTo>
                  <a:cubicBezTo>
                    <a:pt x="33056" y="22668"/>
                    <a:pt x="33044" y="22668"/>
                    <a:pt x="33033" y="22668"/>
                  </a:cubicBezTo>
                  <a:cubicBezTo>
                    <a:pt x="32852" y="22668"/>
                    <a:pt x="32700" y="22534"/>
                    <a:pt x="32684" y="22350"/>
                  </a:cubicBezTo>
                  <a:cubicBezTo>
                    <a:pt x="32657" y="22022"/>
                    <a:pt x="32710" y="21416"/>
                    <a:pt x="33094" y="20377"/>
                  </a:cubicBezTo>
                  <a:lnTo>
                    <a:pt x="33094" y="20377"/>
                  </a:lnTo>
                  <a:cubicBezTo>
                    <a:pt x="33008" y="20465"/>
                    <a:pt x="30229" y="23239"/>
                    <a:pt x="22514" y="23239"/>
                  </a:cubicBezTo>
                  <a:cubicBezTo>
                    <a:pt x="14799" y="23239"/>
                    <a:pt x="12021" y="20465"/>
                    <a:pt x="11934" y="20377"/>
                  </a:cubicBezTo>
                  <a:lnTo>
                    <a:pt x="11934" y="20377"/>
                  </a:lnTo>
                  <a:cubicBezTo>
                    <a:pt x="12320" y="21416"/>
                    <a:pt x="12373" y="22022"/>
                    <a:pt x="12344" y="22350"/>
                  </a:cubicBezTo>
                  <a:cubicBezTo>
                    <a:pt x="12328" y="22534"/>
                    <a:pt x="12176" y="22668"/>
                    <a:pt x="11996" y="22668"/>
                  </a:cubicBezTo>
                  <a:cubicBezTo>
                    <a:pt x="11984" y="22668"/>
                    <a:pt x="11973" y="22668"/>
                    <a:pt x="11961" y="22667"/>
                  </a:cubicBezTo>
                  <a:cubicBezTo>
                    <a:pt x="9109" y="22393"/>
                    <a:pt x="7920" y="21668"/>
                    <a:pt x="6908" y="20917"/>
                  </a:cubicBezTo>
                  <a:cubicBezTo>
                    <a:pt x="6480" y="20602"/>
                    <a:pt x="6139" y="19512"/>
                    <a:pt x="6051" y="18339"/>
                  </a:cubicBezTo>
                  <a:cubicBezTo>
                    <a:pt x="5999" y="17639"/>
                    <a:pt x="6035" y="16910"/>
                    <a:pt x="6196" y="16298"/>
                  </a:cubicBezTo>
                  <a:cubicBezTo>
                    <a:pt x="6379" y="15591"/>
                    <a:pt x="6729" y="15041"/>
                    <a:pt x="7295" y="14873"/>
                  </a:cubicBezTo>
                  <a:cubicBezTo>
                    <a:pt x="7295" y="14873"/>
                    <a:pt x="6574" y="5637"/>
                    <a:pt x="10037" y="3331"/>
                  </a:cubicBezTo>
                  <a:cubicBezTo>
                    <a:pt x="10197" y="3225"/>
                    <a:pt x="10370" y="3122"/>
                    <a:pt x="10553" y="3025"/>
                  </a:cubicBezTo>
                  <a:cubicBezTo>
                    <a:pt x="14317" y="1021"/>
                    <a:pt x="22514" y="979"/>
                    <a:pt x="22514" y="979"/>
                  </a:cubicBezTo>
                  <a:close/>
                  <a:moveTo>
                    <a:pt x="22512" y="1"/>
                  </a:moveTo>
                  <a:cubicBezTo>
                    <a:pt x="22361" y="1"/>
                    <a:pt x="14406" y="8"/>
                    <a:pt x="9748" y="1469"/>
                  </a:cubicBezTo>
                  <a:cubicBezTo>
                    <a:pt x="8871" y="1743"/>
                    <a:pt x="8177" y="2418"/>
                    <a:pt x="7876" y="3287"/>
                  </a:cubicBezTo>
                  <a:cubicBezTo>
                    <a:pt x="7247" y="5103"/>
                    <a:pt x="6166" y="8767"/>
                    <a:pt x="5616" y="13804"/>
                  </a:cubicBezTo>
                  <a:cubicBezTo>
                    <a:pt x="5550" y="13727"/>
                    <a:pt x="5397" y="13499"/>
                    <a:pt x="5374" y="12997"/>
                  </a:cubicBezTo>
                  <a:cubicBezTo>
                    <a:pt x="5372" y="12920"/>
                    <a:pt x="5373" y="12835"/>
                    <a:pt x="5377" y="12749"/>
                  </a:cubicBezTo>
                  <a:cubicBezTo>
                    <a:pt x="5398" y="12121"/>
                    <a:pt x="5533" y="11331"/>
                    <a:pt x="4851" y="11085"/>
                  </a:cubicBezTo>
                  <a:cubicBezTo>
                    <a:pt x="4409" y="10925"/>
                    <a:pt x="3529" y="10676"/>
                    <a:pt x="2611" y="10676"/>
                  </a:cubicBezTo>
                  <a:cubicBezTo>
                    <a:pt x="1927" y="10676"/>
                    <a:pt x="1223" y="10815"/>
                    <a:pt x="663" y="11233"/>
                  </a:cubicBezTo>
                  <a:cubicBezTo>
                    <a:pt x="88" y="11663"/>
                    <a:pt x="0" y="12240"/>
                    <a:pt x="181" y="12749"/>
                  </a:cubicBezTo>
                  <a:cubicBezTo>
                    <a:pt x="412" y="13400"/>
                    <a:pt x="1080" y="13947"/>
                    <a:pt x="1733" y="13953"/>
                  </a:cubicBezTo>
                  <a:cubicBezTo>
                    <a:pt x="2901" y="13964"/>
                    <a:pt x="4208" y="14118"/>
                    <a:pt x="4249" y="14613"/>
                  </a:cubicBezTo>
                  <a:cubicBezTo>
                    <a:pt x="4287" y="15105"/>
                    <a:pt x="4057" y="15496"/>
                    <a:pt x="5454" y="15522"/>
                  </a:cubicBezTo>
                  <a:cubicBezTo>
                    <a:pt x="5394" y="16285"/>
                    <a:pt x="5346" y="17075"/>
                    <a:pt x="5316" y="17891"/>
                  </a:cubicBezTo>
                  <a:cubicBezTo>
                    <a:pt x="5316" y="17891"/>
                    <a:pt x="5287" y="18736"/>
                    <a:pt x="5005" y="19461"/>
                  </a:cubicBezTo>
                  <a:cubicBezTo>
                    <a:pt x="5005" y="19461"/>
                    <a:pt x="5225" y="24878"/>
                    <a:pt x="9578" y="24878"/>
                  </a:cubicBezTo>
                  <a:lnTo>
                    <a:pt x="35450" y="24878"/>
                  </a:lnTo>
                  <a:cubicBezTo>
                    <a:pt x="39805" y="24878"/>
                    <a:pt x="40024" y="19461"/>
                    <a:pt x="40024" y="19461"/>
                  </a:cubicBezTo>
                  <a:cubicBezTo>
                    <a:pt x="39742" y="18736"/>
                    <a:pt x="39713" y="17891"/>
                    <a:pt x="39713" y="17891"/>
                  </a:cubicBezTo>
                  <a:cubicBezTo>
                    <a:pt x="39684" y="17075"/>
                    <a:pt x="39636" y="16285"/>
                    <a:pt x="39575" y="15522"/>
                  </a:cubicBezTo>
                  <a:cubicBezTo>
                    <a:pt x="39530" y="14944"/>
                    <a:pt x="39476" y="14381"/>
                    <a:pt x="39416" y="13836"/>
                  </a:cubicBezTo>
                  <a:cubicBezTo>
                    <a:pt x="38868" y="8781"/>
                    <a:pt x="37784" y="5106"/>
                    <a:pt x="37152" y="3287"/>
                  </a:cubicBezTo>
                  <a:cubicBezTo>
                    <a:pt x="36852" y="2418"/>
                    <a:pt x="36158" y="1743"/>
                    <a:pt x="35282" y="1469"/>
                  </a:cubicBezTo>
                  <a:cubicBezTo>
                    <a:pt x="30624" y="8"/>
                    <a:pt x="22667" y="1"/>
                    <a:pt x="22516" y="1"/>
                  </a:cubicBezTo>
                  <a:cubicBezTo>
                    <a:pt x="22515" y="1"/>
                    <a:pt x="22514" y="1"/>
                    <a:pt x="22514" y="1"/>
                  </a:cubicBezTo>
                  <a:cubicBezTo>
                    <a:pt x="22514" y="1"/>
                    <a:pt x="22513" y="1"/>
                    <a:pt x="22512" y="1"/>
                  </a:cubicBezTo>
                  <a:close/>
                  <a:moveTo>
                    <a:pt x="4511" y="20258"/>
                  </a:moveTo>
                  <a:lnTo>
                    <a:pt x="4511" y="20258"/>
                  </a:lnTo>
                  <a:cubicBezTo>
                    <a:pt x="3903" y="20742"/>
                    <a:pt x="3061" y="23728"/>
                    <a:pt x="3783" y="28977"/>
                  </a:cubicBezTo>
                  <a:cubicBezTo>
                    <a:pt x="3926" y="30011"/>
                    <a:pt x="4128" y="31136"/>
                    <a:pt x="4408" y="32348"/>
                  </a:cubicBezTo>
                  <a:lnTo>
                    <a:pt x="7447" y="32348"/>
                  </a:lnTo>
                  <a:lnTo>
                    <a:pt x="7447" y="32161"/>
                  </a:lnTo>
                  <a:cubicBezTo>
                    <a:pt x="7144" y="31946"/>
                    <a:pt x="6871" y="31679"/>
                    <a:pt x="6628" y="31370"/>
                  </a:cubicBezTo>
                  <a:cubicBezTo>
                    <a:pt x="5965" y="30533"/>
                    <a:pt x="5503" y="29392"/>
                    <a:pt x="5184" y="28157"/>
                  </a:cubicBezTo>
                  <a:cubicBezTo>
                    <a:pt x="4261" y="24594"/>
                    <a:pt x="4511" y="20259"/>
                    <a:pt x="4511" y="20258"/>
                  </a:cubicBezTo>
                  <a:close/>
                  <a:moveTo>
                    <a:pt x="40592" y="20258"/>
                  </a:moveTo>
                  <a:cubicBezTo>
                    <a:pt x="40592" y="20259"/>
                    <a:pt x="40843" y="24594"/>
                    <a:pt x="39920" y="28157"/>
                  </a:cubicBezTo>
                  <a:cubicBezTo>
                    <a:pt x="39600" y="29392"/>
                    <a:pt x="39138" y="30533"/>
                    <a:pt x="38476" y="31370"/>
                  </a:cubicBezTo>
                  <a:cubicBezTo>
                    <a:pt x="38233" y="31679"/>
                    <a:pt x="37959" y="31946"/>
                    <a:pt x="37657" y="32161"/>
                  </a:cubicBezTo>
                  <a:lnTo>
                    <a:pt x="37657" y="32348"/>
                  </a:lnTo>
                  <a:lnTo>
                    <a:pt x="40696" y="32348"/>
                  </a:lnTo>
                  <a:cubicBezTo>
                    <a:pt x="40977" y="31136"/>
                    <a:pt x="41179" y="30011"/>
                    <a:pt x="41320" y="28977"/>
                  </a:cubicBezTo>
                  <a:cubicBezTo>
                    <a:pt x="42043" y="23728"/>
                    <a:pt x="41200" y="20742"/>
                    <a:pt x="40592" y="20258"/>
                  </a:cubicBezTo>
                  <a:close/>
                  <a:moveTo>
                    <a:pt x="12998" y="30272"/>
                  </a:moveTo>
                  <a:cubicBezTo>
                    <a:pt x="11848" y="30272"/>
                    <a:pt x="11190" y="31275"/>
                    <a:pt x="10768" y="32348"/>
                  </a:cubicBezTo>
                  <a:lnTo>
                    <a:pt x="10767" y="32348"/>
                  </a:lnTo>
                  <a:cubicBezTo>
                    <a:pt x="10601" y="32772"/>
                    <a:pt x="10470" y="33206"/>
                    <a:pt x="10360" y="33596"/>
                  </a:cubicBezTo>
                  <a:lnTo>
                    <a:pt x="10360" y="34490"/>
                  </a:lnTo>
                  <a:cubicBezTo>
                    <a:pt x="10576" y="34729"/>
                    <a:pt x="11095" y="35006"/>
                    <a:pt x="12340" y="35006"/>
                  </a:cubicBezTo>
                  <a:lnTo>
                    <a:pt x="32763" y="35006"/>
                  </a:lnTo>
                  <a:cubicBezTo>
                    <a:pt x="34010" y="35006"/>
                    <a:pt x="34527" y="34731"/>
                    <a:pt x="34743" y="34490"/>
                  </a:cubicBezTo>
                  <a:lnTo>
                    <a:pt x="34743" y="33596"/>
                  </a:lnTo>
                  <a:cubicBezTo>
                    <a:pt x="34633" y="33206"/>
                    <a:pt x="34502" y="32772"/>
                    <a:pt x="34336" y="32348"/>
                  </a:cubicBezTo>
                  <a:lnTo>
                    <a:pt x="34335" y="32348"/>
                  </a:lnTo>
                  <a:cubicBezTo>
                    <a:pt x="33913" y="31275"/>
                    <a:pt x="33255" y="30272"/>
                    <a:pt x="32105" y="30272"/>
                  </a:cubicBezTo>
                  <a:cubicBezTo>
                    <a:pt x="32096" y="30272"/>
                    <a:pt x="32086" y="30273"/>
                    <a:pt x="32076" y="30273"/>
                  </a:cubicBezTo>
                  <a:cubicBezTo>
                    <a:pt x="31228" y="30285"/>
                    <a:pt x="30345" y="30288"/>
                    <a:pt x="29556" y="30288"/>
                  </a:cubicBezTo>
                  <a:cubicBezTo>
                    <a:pt x="29061" y="30288"/>
                    <a:pt x="28603" y="30287"/>
                    <a:pt x="28212" y="30285"/>
                  </a:cubicBezTo>
                  <a:cubicBezTo>
                    <a:pt x="28210" y="31801"/>
                    <a:pt x="26982" y="33026"/>
                    <a:pt x="25468" y="33026"/>
                  </a:cubicBezTo>
                  <a:lnTo>
                    <a:pt x="19635" y="33026"/>
                  </a:lnTo>
                  <a:cubicBezTo>
                    <a:pt x="18120" y="33026"/>
                    <a:pt x="16893" y="31801"/>
                    <a:pt x="16891" y="30285"/>
                  </a:cubicBezTo>
                  <a:cubicBezTo>
                    <a:pt x="16501" y="30287"/>
                    <a:pt x="16042" y="30288"/>
                    <a:pt x="15547" y="30288"/>
                  </a:cubicBezTo>
                  <a:cubicBezTo>
                    <a:pt x="14758" y="30288"/>
                    <a:pt x="13876" y="30285"/>
                    <a:pt x="13027" y="30273"/>
                  </a:cubicBezTo>
                  <a:cubicBezTo>
                    <a:pt x="13017" y="30273"/>
                    <a:pt x="13008" y="30272"/>
                    <a:pt x="12998" y="3027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51"/>
            <p:cNvSpPr/>
            <p:nvPr/>
          </p:nvSpPr>
          <p:spPr>
            <a:xfrm>
              <a:off x="6937720" y="3631713"/>
              <a:ext cx="96490" cy="86212"/>
            </a:xfrm>
            <a:custGeom>
              <a:avLst/>
              <a:gdLst/>
              <a:ahLst/>
              <a:cxnLst/>
              <a:rect l="l" t="t" r="r" b="b"/>
              <a:pathLst>
                <a:path w="1981" h="1770" extrusionOk="0">
                  <a:moveTo>
                    <a:pt x="167" y="1"/>
                  </a:moveTo>
                  <a:cubicBezTo>
                    <a:pt x="1" y="268"/>
                    <a:pt x="32" y="668"/>
                    <a:pt x="32" y="668"/>
                  </a:cubicBezTo>
                  <a:cubicBezTo>
                    <a:pt x="297" y="1108"/>
                    <a:pt x="744" y="1378"/>
                    <a:pt x="1140" y="1539"/>
                  </a:cubicBezTo>
                  <a:cubicBezTo>
                    <a:pt x="1591" y="1724"/>
                    <a:pt x="1981" y="1769"/>
                    <a:pt x="1981" y="1769"/>
                  </a:cubicBezTo>
                  <a:cubicBezTo>
                    <a:pt x="1418" y="1537"/>
                    <a:pt x="1010" y="296"/>
                    <a:pt x="1010" y="296"/>
                  </a:cubicBezTo>
                  <a:cubicBezTo>
                    <a:pt x="980" y="299"/>
                    <a:pt x="951" y="301"/>
                    <a:pt x="922" y="301"/>
                  </a:cubicBezTo>
                  <a:cubicBezTo>
                    <a:pt x="499" y="301"/>
                    <a:pt x="167" y="1"/>
                    <a:pt x="167" y="1"/>
                  </a:cubicBezTo>
                  <a:close/>
                </a:path>
              </a:pathLst>
            </a:custGeom>
            <a:solidFill>
              <a:srgbClr val="FFC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51"/>
            <p:cNvSpPr/>
            <p:nvPr/>
          </p:nvSpPr>
          <p:spPr>
            <a:xfrm>
              <a:off x="6884240" y="3423931"/>
              <a:ext cx="297408" cy="343778"/>
            </a:xfrm>
            <a:custGeom>
              <a:avLst/>
              <a:gdLst/>
              <a:ahLst/>
              <a:cxnLst/>
              <a:rect l="l" t="t" r="r" b="b"/>
              <a:pathLst>
                <a:path w="6106" h="7058" extrusionOk="0">
                  <a:moveTo>
                    <a:pt x="2299" y="754"/>
                  </a:moveTo>
                  <a:cubicBezTo>
                    <a:pt x="2870" y="754"/>
                    <a:pt x="3376" y="1030"/>
                    <a:pt x="3692" y="1453"/>
                  </a:cubicBezTo>
                  <a:cubicBezTo>
                    <a:pt x="3759" y="1543"/>
                    <a:pt x="3818" y="1638"/>
                    <a:pt x="3866" y="1738"/>
                  </a:cubicBezTo>
                  <a:cubicBezTo>
                    <a:pt x="3978" y="1967"/>
                    <a:pt x="4039" y="2223"/>
                    <a:pt x="4039" y="2493"/>
                  </a:cubicBezTo>
                  <a:cubicBezTo>
                    <a:pt x="4039" y="3454"/>
                    <a:pt x="3260" y="4232"/>
                    <a:pt x="2299" y="4232"/>
                  </a:cubicBezTo>
                  <a:lnTo>
                    <a:pt x="2290" y="4232"/>
                  </a:lnTo>
                  <a:cubicBezTo>
                    <a:pt x="1964" y="4230"/>
                    <a:pt x="1658" y="4140"/>
                    <a:pt x="1398" y="3980"/>
                  </a:cubicBezTo>
                  <a:cubicBezTo>
                    <a:pt x="896" y="3675"/>
                    <a:pt x="560" y="3123"/>
                    <a:pt x="560" y="2493"/>
                  </a:cubicBezTo>
                  <a:cubicBezTo>
                    <a:pt x="560" y="2162"/>
                    <a:pt x="652" y="1856"/>
                    <a:pt x="812" y="1591"/>
                  </a:cubicBezTo>
                  <a:cubicBezTo>
                    <a:pt x="1117" y="1091"/>
                    <a:pt x="1670" y="754"/>
                    <a:pt x="2299" y="754"/>
                  </a:cubicBezTo>
                  <a:close/>
                  <a:moveTo>
                    <a:pt x="1265" y="4267"/>
                  </a:moveTo>
                  <a:cubicBezTo>
                    <a:pt x="1265" y="4267"/>
                    <a:pt x="1597" y="4567"/>
                    <a:pt x="2020" y="4567"/>
                  </a:cubicBezTo>
                  <a:cubicBezTo>
                    <a:pt x="2049" y="4567"/>
                    <a:pt x="2078" y="4565"/>
                    <a:pt x="2108" y="4562"/>
                  </a:cubicBezTo>
                  <a:cubicBezTo>
                    <a:pt x="2108" y="4562"/>
                    <a:pt x="2516" y="5803"/>
                    <a:pt x="3079" y="6035"/>
                  </a:cubicBezTo>
                  <a:cubicBezTo>
                    <a:pt x="3079" y="6035"/>
                    <a:pt x="2689" y="5990"/>
                    <a:pt x="2238" y="5805"/>
                  </a:cubicBezTo>
                  <a:cubicBezTo>
                    <a:pt x="1842" y="5644"/>
                    <a:pt x="1395" y="5372"/>
                    <a:pt x="1130" y="4934"/>
                  </a:cubicBezTo>
                  <a:cubicBezTo>
                    <a:pt x="1130" y="4934"/>
                    <a:pt x="1099" y="4534"/>
                    <a:pt x="1265" y="4267"/>
                  </a:cubicBezTo>
                  <a:close/>
                  <a:moveTo>
                    <a:pt x="3942" y="3693"/>
                  </a:moveTo>
                  <a:cubicBezTo>
                    <a:pt x="3944" y="3693"/>
                    <a:pt x="5418" y="6370"/>
                    <a:pt x="4833" y="6370"/>
                  </a:cubicBezTo>
                  <a:cubicBezTo>
                    <a:pt x="4806" y="6370"/>
                    <a:pt x="4775" y="6365"/>
                    <a:pt x="4740" y="6353"/>
                  </a:cubicBezTo>
                  <a:cubicBezTo>
                    <a:pt x="3924" y="6087"/>
                    <a:pt x="2899" y="5826"/>
                    <a:pt x="2570" y="4517"/>
                  </a:cubicBezTo>
                  <a:cubicBezTo>
                    <a:pt x="2570" y="4517"/>
                    <a:pt x="3591" y="4275"/>
                    <a:pt x="3942" y="3693"/>
                  </a:cubicBezTo>
                  <a:close/>
                  <a:moveTo>
                    <a:pt x="1776" y="1"/>
                  </a:moveTo>
                  <a:cubicBezTo>
                    <a:pt x="1083" y="1"/>
                    <a:pt x="477" y="419"/>
                    <a:pt x="195" y="1248"/>
                  </a:cubicBezTo>
                  <a:cubicBezTo>
                    <a:pt x="36" y="1860"/>
                    <a:pt x="0" y="2589"/>
                    <a:pt x="53" y="3289"/>
                  </a:cubicBezTo>
                  <a:cubicBezTo>
                    <a:pt x="53" y="3289"/>
                    <a:pt x="491" y="5330"/>
                    <a:pt x="1470" y="5777"/>
                  </a:cubicBezTo>
                  <a:cubicBezTo>
                    <a:pt x="1639" y="5854"/>
                    <a:pt x="1872" y="5949"/>
                    <a:pt x="2143" y="6054"/>
                  </a:cubicBezTo>
                  <a:cubicBezTo>
                    <a:pt x="3269" y="6482"/>
                    <a:pt x="5062" y="7057"/>
                    <a:pt x="5673" y="7057"/>
                  </a:cubicBezTo>
                  <a:cubicBezTo>
                    <a:pt x="5774" y="7057"/>
                    <a:pt x="5843" y="7041"/>
                    <a:pt x="5870" y="7006"/>
                  </a:cubicBezTo>
                  <a:cubicBezTo>
                    <a:pt x="6105" y="6711"/>
                    <a:pt x="5688" y="5299"/>
                    <a:pt x="4550" y="2469"/>
                  </a:cubicBezTo>
                  <a:cubicBezTo>
                    <a:pt x="4385" y="2056"/>
                    <a:pt x="4190" y="1696"/>
                    <a:pt x="3974" y="1388"/>
                  </a:cubicBezTo>
                  <a:cubicBezTo>
                    <a:pt x="3327" y="461"/>
                    <a:pt x="2504" y="1"/>
                    <a:pt x="177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51"/>
            <p:cNvSpPr/>
            <p:nvPr/>
          </p:nvSpPr>
          <p:spPr>
            <a:xfrm>
              <a:off x="7009464" y="3603804"/>
              <a:ext cx="138719" cy="130439"/>
            </a:xfrm>
            <a:custGeom>
              <a:avLst/>
              <a:gdLst/>
              <a:ahLst/>
              <a:cxnLst/>
              <a:rect l="l" t="t" r="r" b="b"/>
              <a:pathLst>
                <a:path w="2848" h="2678" extrusionOk="0">
                  <a:moveTo>
                    <a:pt x="1373" y="0"/>
                  </a:moveTo>
                  <a:cubicBezTo>
                    <a:pt x="1020" y="582"/>
                    <a:pt x="0" y="824"/>
                    <a:pt x="0" y="824"/>
                  </a:cubicBezTo>
                  <a:cubicBezTo>
                    <a:pt x="330" y="2133"/>
                    <a:pt x="1353" y="2394"/>
                    <a:pt x="2169" y="2660"/>
                  </a:cubicBezTo>
                  <a:cubicBezTo>
                    <a:pt x="2204" y="2672"/>
                    <a:pt x="2235" y="2677"/>
                    <a:pt x="2262" y="2677"/>
                  </a:cubicBezTo>
                  <a:cubicBezTo>
                    <a:pt x="2847" y="2677"/>
                    <a:pt x="1373" y="0"/>
                    <a:pt x="13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51"/>
            <p:cNvSpPr/>
            <p:nvPr/>
          </p:nvSpPr>
          <p:spPr>
            <a:xfrm>
              <a:off x="6911516" y="3460656"/>
              <a:ext cx="169405" cy="169405"/>
            </a:xfrm>
            <a:custGeom>
              <a:avLst/>
              <a:gdLst/>
              <a:ahLst/>
              <a:cxnLst/>
              <a:rect l="l" t="t" r="r" b="b"/>
              <a:pathLst>
                <a:path w="3478" h="3478" extrusionOk="0">
                  <a:moveTo>
                    <a:pt x="1030" y="649"/>
                  </a:moveTo>
                  <a:cubicBezTo>
                    <a:pt x="1358" y="649"/>
                    <a:pt x="1626" y="901"/>
                    <a:pt x="1626" y="1209"/>
                  </a:cubicBezTo>
                  <a:lnTo>
                    <a:pt x="1626" y="1220"/>
                  </a:lnTo>
                  <a:cubicBezTo>
                    <a:pt x="1620" y="1527"/>
                    <a:pt x="1354" y="1772"/>
                    <a:pt x="1030" y="1772"/>
                  </a:cubicBezTo>
                  <a:cubicBezTo>
                    <a:pt x="701" y="1772"/>
                    <a:pt x="434" y="1520"/>
                    <a:pt x="434" y="1209"/>
                  </a:cubicBezTo>
                  <a:cubicBezTo>
                    <a:pt x="434" y="1095"/>
                    <a:pt x="471" y="984"/>
                    <a:pt x="536" y="895"/>
                  </a:cubicBezTo>
                  <a:cubicBezTo>
                    <a:pt x="643" y="747"/>
                    <a:pt x="824" y="649"/>
                    <a:pt x="1030" y="649"/>
                  </a:cubicBezTo>
                  <a:close/>
                  <a:moveTo>
                    <a:pt x="2551" y="737"/>
                  </a:moveTo>
                  <a:cubicBezTo>
                    <a:pt x="2778" y="737"/>
                    <a:pt x="2974" y="854"/>
                    <a:pt x="3076" y="1029"/>
                  </a:cubicBezTo>
                  <a:cubicBezTo>
                    <a:pt x="3121" y="1111"/>
                    <a:pt x="3146" y="1201"/>
                    <a:pt x="3146" y="1298"/>
                  </a:cubicBezTo>
                  <a:cubicBezTo>
                    <a:pt x="3146" y="1608"/>
                    <a:pt x="2881" y="1859"/>
                    <a:pt x="2551" y="1859"/>
                  </a:cubicBezTo>
                  <a:cubicBezTo>
                    <a:pt x="2222" y="1859"/>
                    <a:pt x="1955" y="1608"/>
                    <a:pt x="1955" y="1298"/>
                  </a:cubicBezTo>
                  <a:cubicBezTo>
                    <a:pt x="1955" y="1278"/>
                    <a:pt x="1956" y="1260"/>
                    <a:pt x="1958" y="1242"/>
                  </a:cubicBezTo>
                  <a:cubicBezTo>
                    <a:pt x="1989" y="957"/>
                    <a:pt x="2242" y="737"/>
                    <a:pt x="2551" y="737"/>
                  </a:cubicBezTo>
                  <a:close/>
                  <a:moveTo>
                    <a:pt x="1739" y="1948"/>
                  </a:moveTo>
                  <a:cubicBezTo>
                    <a:pt x="2068" y="1948"/>
                    <a:pt x="2335" y="2200"/>
                    <a:pt x="2335" y="2511"/>
                  </a:cubicBezTo>
                  <a:cubicBezTo>
                    <a:pt x="2335" y="2819"/>
                    <a:pt x="2068" y="3071"/>
                    <a:pt x="1739" y="3071"/>
                  </a:cubicBezTo>
                  <a:cubicBezTo>
                    <a:pt x="1409" y="3071"/>
                    <a:pt x="1144" y="2819"/>
                    <a:pt x="1144" y="2511"/>
                  </a:cubicBezTo>
                  <a:cubicBezTo>
                    <a:pt x="1144" y="2355"/>
                    <a:pt x="1210" y="2215"/>
                    <a:pt x="1317" y="2112"/>
                  </a:cubicBezTo>
                  <a:cubicBezTo>
                    <a:pt x="1425" y="2010"/>
                    <a:pt x="1575" y="1948"/>
                    <a:pt x="1739" y="1948"/>
                  </a:cubicBezTo>
                  <a:close/>
                  <a:moveTo>
                    <a:pt x="1739" y="0"/>
                  </a:moveTo>
                  <a:cubicBezTo>
                    <a:pt x="1110" y="0"/>
                    <a:pt x="557" y="335"/>
                    <a:pt x="252" y="837"/>
                  </a:cubicBezTo>
                  <a:cubicBezTo>
                    <a:pt x="91" y="1102"/>
                    <a:pt x="0" y="1408"/>
                    <a:pt x="0" y="1739"/>
                  </a:cubicBezTo>
                  <a:cubicBezTo>
                    <a:pt x="0" y="2368"/>
                    <a:pt x="336" y="2921"/>
                    <a:pt x="837" y="3226"/>
                  </a:cubicBezTo>
                  <a:cubicBezTo>
                    <a:pt x="1097" y="3384"/>
                    <a:pt x="1402" y="3476"/>
                    <a:pt x="1730" y="3478"/>
                  </a:cubicBezTo>
                  <a:lnTo>
                    <a:pt x="1739" y="3478"/>
                  </a:lnTo>
                  <a:cubicBezTo>
                    <a:pt x="2700" y="3478"/>
                    <a:pt x="3477" y="2699"/>
                    <a:pt x="3477" y="1739"/>
                  </a:cubicBezTo>
                  <a:cubicBezTo>
                    <a:pt x="3477" y="1469"/>
                    <a:pt x="3416" y="1212"/>
                    <a:pt x="3306" y="984"/>
                  </a:cubicBezTo>
                  <a:cubicBezTo>
                    <a:pt x="3258" y="884"/>
                    <a:pt x="3199" y="789"/>
                    <a:pt x="3132" y="699"/>
                  </a:cubicBezTo>
                  <a:cubicBezTo>
                    <a:pt x="2816" y="276"/>
                    <a:pt x="2310" y="0"/>
                    <a:pt x="1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51"/>
            <p:cNvSpPr/>
            <p:nvPr/>
          </p:nvSpPr>
          <p:spPr>
            <a:xfrm>
              <a:off x="6884289" y="3410878"/>
              <a:ext cx="310364" cy="384156"/>
            </a:xfrm>
            <a:custGeom>
              <a:avLst/>
              <a:gdLst/>
              <a:ahLst/>
              <a:cxnLst/>
              <a:rect l="l" t="t" r="r" b="b"/>
              <a:pathLst>
                <a:path w="6372" h="7887" extrusionOk="0">
                  <a:moveTo>
                    <a:pt x="5451" y="4389"/>
                  </a:moveTo>
                  <a:lnTo>
                    <a:pt x="5451" y="4389"/>
                  </a:lnTo>
                  <a:cubicBezTo>
                    <a:pt x="5516" y="4553"/>
                    <a:pt x="5581" y="4719"/>
                    <a:pt x="5648" y="4881"/>
                  </a:cubicBezTo>
                  <a:cubicBezTo>
                    <a:pt x="5581" y="4719"/>
                    <a:pt x="5516" y="4555"/>
                    <a:pt x="5451" y="4389"/>
                  </a:cubicBezTo>
                  <a:close/>
                  <a:moveTo>
                    <a:pt x="1775" y="269"/>
                  </a:moveTo>
                  <a:cubicBezTo>
                    <a:pt x="2502" y="269"/>
                    <a:pt x="3326" y="729"/>
                    <a:pt x="3973" y="1656"/>
                  </a:cubicBezTo>
                  <a:cubicBezTo>
                    <a:pt x="4189" y="1964"/>
                    <a:pt x="4384" y="2324"/>
                    <a:pt x="4549" y="2737"/>
                  </a:cubicBezTo>
                  <a:cubicBezTo>
                    <a:pt x="5687" y="5567"/>
                    <a:pt x="6104" y="6977"/>
                    <a:pt x="5869" y="7273"/>
                  </a:cubicBezTo>
                  <a:cubicBezTo>
                    <a:pt x="5842" y="7308"/>
                    <a:pt x="5772" y="7324"/>
                    <a:pt x="5670" y="7324"/>
                  </a:cubicBezTo>
                  <a:cubicBezTo>
                    <a:pt x="5059" y="7324"/>
                    <a:pt x="3269" y="6749"/>
                    <a:pt x="2142" y="6322"/>
                  </a:cubicBezTo>
                  <a:cubicBezTo>
                    <a:pt x="1871" y="6217"/>
                    <a:pt x="1638" y="6122"/>
                    <a:pt x="1469" y="6045"/>
                  </a:cubicBezTo>
                  <a:cubicBezTo>
                    <a:pt x="719" y="5701"/>
                    <a:pt x="285" y="4420"/>
                    <a:pt x="124" y="3842"/>
                  </a:cubicBezTo>
                  <a:cubicBezTo>
                    <a:pt x="104" y="3659"/>
                    <a:pt x="91" y="3473"/>
                    <a:pt x="83" y="3290"/>
                  </a:cubicBezTo>
                  <a:cubicBezTo>
                    <a:pt x="67" y="2822"/>
                    <a:pt x="84" y="2351"/>
                    <a:pt x="168" y="1892"/>
                  </a:cubicBezTo>
                  <a:cubicBezTo>
                    <a:pt x="220" y="1606"/>
                    <a:pt x="293" y="1319"/>
                    <a:pt x="409" y="1054"/>
                  </a:cubicBezTo>
                  <a:cubicBezTo>
                    <a:pt x="731" y="532"/>
                    <a:pt x="1226" y="269"/>
                    <a:pt x="1775" y="269"/>
                  </a:cubicBezTo>
                  <a:close/>
                  <a:moveTo>
                    <a:pt x="1680" y="0"/>
                  </a:moveTo>
                  <a:cubicBezTo>
                    <a:pt x="1503" y="0"/>
                    <a:pt x="1322" y="30"/>
                    <a:pt x="1157" y="104"/>
                  </a:cubicBezTo>
                  <a:cubicBezTo>
                    <a:pt x="934" y="201"/>
                    <a:pt x="746" y="365"/>
                    <a:pt x="600" y="556"/>
                  </a:cubicBezTo>
                  <a:cubicBezTo>
                    <a:pt x="310" y="943"/>
                    <a:pt x="176" y="1415"/>
                    <a:pt x="94" y="1879"/>
                  </a:cubicBezTo>
                  <a:cubicBezTo>
                    <a:pt x="12" y="2345"/>
                    <a:pt x="1" y="2820"/>
                    <a:pt x="19" y="3293"/>
                  </a:cubicBezTo>
                  <a:cubicBezTo>
                    <a:pt x="43" y="3763"/>
                    <a:pt x="101" y="4234"/>
                    <a:pt x="210" y="4693"/>
                  </a:cubicBezTo>
                  <a:cubicBezTo>
                    <a:pt x="262" y="4924"/>
                    <a:pt x="330" y="5150"/>
                    <a:pt x="415" y="5372"/>
                  </a:cubicBezTo>
                  <a:cubicBezTo>
                    <a:pt x="501" y="5591"/>
                    <a:pt x="601" y="5808"/>
                    <a:pt x="753" y="5995"/>
                  </a:cubicBezTo>
                  <a:cubicBezTo>
                    <a:pt x="823" y="6093"/>
                    <a:pt x="927" y="6163"/>
                    <a:pt x="1020" y="6231"/>
                  </a:cubicBezTo>
                  <a:cubicBezTo>
                    <a:pt x="1115" y="6300"/>
                    <a:pt x="1212" y="6367"/>
                    <a:pt x="1308" y="6433"/>
                  </a:cubicBezTo>
                  <a:cubicBezTo>
                    <a:pt x="1505" y="6565"/>
                    <a:pt x="1704" y="6690"/>
                    <a:pt x="1910" y="6804"/>
                  </a:cubicBezTo>
                  <a:cubicBezTo>
                    <a:pt x="2323" y="7033"/>
                    <a:pt x="2760" y="7215"/>
                    <a:pt x="3208" y="7360"/>
                  </a:cubicBezTo>
                  <a:cubicBezTo>
                    <a:pt x="3843" y="7565"/>
                    <a:pt x="4497" y="7698"/>
                    <a:pt x="5157" y="7790"/>
                  </a:cubicBezTo>
                  <a:cubicBezTo>
                    <a:pt x="5409" y="7825"/>
                    <a:pt x="5677" y="7857"/>
                    <a:pt x="5961" y="7885"/>
                  </a:cubicBezTo>
                  <a:lnTo>
                    <a:pt x="5987" y="7885"/>
                  </a:lnTo>
                  <a:cubicBezTo>
                    <a:pt x="5995" y="7885"/>
                    <a:pt x="6004" y="7886"/>
                    <a:pt x="6012" y="7886"/>
                  </a:cubicBezTo>
                  <a:cubicBezTo>
                    <a:pt x="6012" y="7886"/>
                    <a:pt x="6012" y="7886"/>
                    <a:pt x="6013" y="7886"/>
                  </a:cubicBezTo>
                  <a:lnTo>
                    <a:pt x="6013" y="7886"/>
                  </a:lnTo>
                  <a:cubicBezTo>
                    <a:pt x="6006" y="7886"/>
                    <a:pt x="6000" y="7886"/>
                    <a:pt x="5994" y="7886"/>
                  </a:cubicBezTo>
                  <a:cubicBezTo>
                    <a:pt x="5993" y="7886"/>
                    <a:pt x="5992" y="7886"/>
                    <a:pt x="5991" y="7886"/>
                  </a:cubicBezTo>
                  <a:lnTo>
                    <a:pt x="5991" y="7886"/>
                  </a:lnTo>
                  <a:cubicBezTo>
                    <a:pt x="5997" y="7887"/>
                    <a:pt x="6002" y="7887"/>
                    <a:pt x="6008" y="7887"/>
                  </a:cubicBezTo>
                  <a:cubicBezTo>
                    <a:pt x="6037" y="7887"/>
                    <a:pt x="6066" y="7883"/>
                    <a:pt x="6094" y="7876"/>
                  </a:cubicBezTo>
                  <a:lnTo>
                    <a:pt x="6094" y="7876"/>
                  </a:lnTo>
                  <a:cubicBezTo>
                    <a:pt x="6067" y="7882"/>
                    <a:pt x="6040" y="7886"/>
                    <a:pt x="6013" y="7886"/>
                  </a:cubicBezTo>
                  <a:lnTo>
                    <a:pt x="6013" y="7886"/>
                  </a:lnTo>
                  <a:cubicBezTo>
                    <a:pt x="6184" y="7877"/>
                    <a:pt x="6329" y="7746"/>
                    <a:pt x="6344" y="7568"/>
                  </a:cubicBezTo>
                  <a:cubicBezTo>
                    <a:pt x="6371" y="7240"/>
                    <a:pt x="6319" y="6634"/>
                    <a:pt x="5934" y="5595"/>
                  </a:cubicBezTo>
                  <a:lnTo>
                    <a:pt x="5932" y="5594"/>
                  </a:lnTo>
                  <a:cubicBezTo>
                    <a:pt x="5892" y="5485"/>
                    <a:pt x="5848" y="5372"/>
                    <a:pt x="5800" y="5253"/>
                  </a:cubicBezTo>
                  <a:lnTo>
                    <a:pt x="5800" y="5253"/>
                  </a:lnTo>
                  <a:cubicBezTo>
                    <a:pt x="5817" y="5294"/>
                    <a:pt x="5836" y="5335"/>
                    <a:pt x="5853" y="5376"/>
                  </a:cubicBezTo>
                  <a:cubicBezTo>
                    <a:pt x="6025" y="5813"/>
                    <a:pt x="6179" y="6258"/>
                    <a:pt x="6277" y="6719"/>
                  </a:cubicBezTo>
                  <a:cubicBezTo>
                    <a:pt x="6325" y="6948"/>
                    <a:pt x="6360" y="7181"/>
                    <a:pt x="6361" y="7417"/>
                  </a:cubicBezTo>
                  <a:cubicBezTo>
                    <a:pt x="6361" y="7531"/>
                    <a:pt x="6364" y="7659"/>
                    <a:pt x="6285" y="7752"/>
                  </a:cubicBezTo>
                  <a:cubicBezTo>
                    <a:pt x="6238" y="7814"/>
                    <a:pt x="6169" y="7857"/>
                    <a:pt x="6094" y="7876"/>
                  </a:cubicBezTo>
                  <a:lnTo>
                    <a:pt x="6094" y="7876"/>
                  </a:lnTo>
                  <a:cubicBezTo>
                    <a:pt x="6170" y="7858"/>
                    <a:pt x="6240" y="7815"/>
                    <a:pt x="6288" y="7753"/>
                  </a:cubicBezTo>
                  <a:cubicBezTo>
                    <a:pt x="6367" y="7660"/>
                    <a:pt x="6366" y="7531"/>
                    <a:pt x="6367" y="7417"/>
                  </a:cubicBezTo>
                  <a:cubicBezTo>
                    <a:pt x="6367" y="7181"/>
                    <a:pt x="6333" y="6946"/>
                    <a:pt x="6288" y="6716"/>
                  </a:cubicBezTo>
                  <a:cubicBezTo>
                    <a:pt x="6193" y="6255"/>
                    <a:pt x="6041" y="5807"/>
                    <a:pt x="5872" y="5369"/>
                  </a:cubicBezTo>
                  <a:cubicBezTo>
                    <a:pt x="5509" y="4501"/>
                    <a:pt x="5205" y="3611"/>
                    <a:pt x="4829" y="2746"/>
                  </a:cubicBezTo>
                  <a:cubicBezTo>
                    <a:pt x="4640" y="2314"/>
                    <a:pt x="4433" y="1889"/>
                    <a:pt x="4170" y="1496"/>
                  </a:cubicBezTo>
                  <a:cubicBezTo>
                    <a:pt x="3910" y="1103"/>
                    <a:pt x="3594" y="738"/>
                    <a:pt x="3201" y="470"/>
                  </a:cubicBezTo>
                  <a:cubicBezTo>
                    <a:pt x="2809" y="201"/>
                    <a:pt x="2343" y="34"/>
                    <a:pt x="1867" y="10"/>
                  </a:cubicBezTo>
                  <a:cubicBezTo>
                    <a:pt x="1805" y="4"/>
                    <a:pt x="1743" y="0"/>
                    <a:pt x="1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51"/>
            <p:cNvSpPr/>
            <p:nvPr/>
          </p:nvSpPr>
          <p:spPr>
            <a:xfrm>
              <a:off x="6995339" y="2803558"/>
              <a:ext cx="1415002" cy="620485"/>
            </a:xfrm>
            <a:custGeom>
              <a:avLst/>
              <a:gdLst/>
              <a:ahLst/>
              <a:cxnLst/>
              <a:rect l="l" t="t" r="r" b="b"/>
              <a:pathLst>
                <a:path w="29051" h="12739" extrusionOk="0">
                  <a:moveTo>
                    <a:pt x="9356" y="79"/>
                  </a:moveTo>
                  <a:lnTo>
                    <a:pt x="9356" y="79"/>
                  </a:lnTo>
                  <a:cubicBezTo>
                    <a:pt x="7086" y="164"/>
                    <a:pt x="4496" y="325"/>
                    <a:pt x="2691" y="635"/>
                  </a:cubicBezTo>
                  <a:lnTo>
                    <a:pt x="2691" y="636"/>
                  </a:lnTo>
                  <a:cubicBezTo>
                    <a:pt x="2691" y="636"/>
                    <a:pt x="312" y="2270"/>
                    <a:pt x="175" y="5613"/>
                  </a:cubicBezTo>
                  <a:cubicBezTo>
                    <a:pt x="122" y="6879"/>
                    <a:pt x="1" y="8208"/>
                    <a:pt x="63" y="9371"/>
                  </a:cubicBezTo>
                  <a:lnTo>
                    <a:pt x="9356" y="79"/>
                  </a:lnTo>
                  <a:close/>
                  <a:moveTo>
                    <a:pt x="15922" y="0"/>
                  </a:moveTo>
                  <a:lnTo>
                    <a:pt x="14234" y="1688"/>
                  </a:lnTo>
                  <a:lnTo>
                    <a:pt x="3185" y="12738"/>
                  </a:lnTo>
                  <a:lnTo>
                    <a:pt x="8433" y="12738"/>
                  </a:lnTo>
                  <a:lnTo>
                    <a:pt x="14233" y="6939"/>
                  </a:lnTo>
                  <a:lnTo>
                    <a:pt x="21005" y="167"/>
                  </a:lnTo>
                  <a:cubicBezTo>
                    <a:pt x="19104" y="61"/>
                    <a:pt x="17218" y="17"/>
                    <a:pt x="15922" y="0"/>
                  </a:cubicBezTo>
                  <a:close/>
                  <a:moveTo>
                    <a:pt x="27826" y="3388"/>
                  </a:moveTo>
                  <a:lnTo>
                    <a:pt x="18475" y="12738"/>
                  </a:lnTo>
                  <a:lnTo>
                    <a:pt x="25531" y="12738"/>
                  </a:lnTo>
                  <a:cubicBezTo>
                    <a:pt x="29050" y="12738"/>
                    <a:pt x="28430" y="8954"/>
                    <a:pt x="28293" y="5613"/>
                  </a:cubicBezTo>
                  <a:cubicBezTo>
                    <a:pt x="28259" y="4761"/>
                    <a:pt x="28078" y="4020"/>
                    <a:pt x="27826" y="338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51"/>
            <p:cNvSpPr/>
            <p:nvPr/>
          </p:nvSpPr>
          <p:spPr>
            <a:xfrm>
              <a:off x="6912246" y="2738535"/>
              <a:ext cx="1552746" cy="1066646"/>
            </a:xfrm>
            <a:custGeom>
              <a:avLst/>
              <a:gdLst/>
              <a:ahLst/>
              <a:cxnLst/>
              <a:rect l="l" t="t" r="r" b="b"/>
              <a:pathLst>
                <a:path w="31879" h="21899" extrusionOk="0">
                  <a:moveTo>
                    <a:pt x="16019" y="1321"/>
                  </a:moveTo>
                  <a:cubicBezTo>
                    <a:pt x="16835" y="1321"/>
                    <a:pt x="23798" y="1340"/>
                    <a:pt x="27483" y="1970"/>
                  </a:cubicBezTo>
                  <a:lnTo>
                    <a:pt x="27483" y="1971"/>
                  </a:lnTo>
                  <a:cubicBezTo>
                    <a:pt x="27483" y="1971"/>
                    <a:pt x="29862" y="3605"/>
                    <a:pt x="29999" y="6948"/>
                  </a:cubicBezTo>
                  <a:cubicBezTo>
                    <a:pt x="30136" y="10289"/>
                    <a:pt x="30756" y="14073"/>
                    <a:pt x="27237" y="14073"/>
                  </a:cubicBezTo>
                  <a:lnTo>
                    <a:pt x="4642" y="14073"/>
                  </a:lnTo>
                  <a:cubicBezTo>
                    <a:pt x="1123" y="14073"/>
                    <a:pt x="1745" y="10289"/>
                    <a:pt x="1881" y="6948"/>
                  </a:cubicBezTo>
                  <a:cubicBezTo>
                    <a:pt x="2018" y="3605"/>
                    <a:pt x="4397" y="1971"/>
                    <a:pt x="4397" y="1971"/>
                  </a:cubicBezTo>
                  <a:lnTo>
                    <a:pt x="4397" y="1970"/>
                  </a:lnTo>
                  <a:cubicBezTo>
                    <a:pt x="8081" y="1340"/>
                    <a:pt x="15046" y="1321"/>
                    <a:pt x="15862" y="1321"/>
                  </a:cubicBezTo>
                  <a:cubicBezTo>
                    <a:pt x="15913" y="1321"/>
                    <a:pt x="15940" y="1321"/>
                    <a:pt x="15940" y="1321"/>
                  </a:cubicBezTo>
                  <a:cubicBezTo>
                    <a:pt x="15940" y="1321"/>
                    <a:pt x="15967" y="1321"/>
                    <a:pt x="16019" y="1321"/>
                  </a:cubicBezTo>
                  <a:close/>
                  <a:moveTo>
                    <a:pt x="15940" y="1"/>
                  </a:moveTo>
                  <a:cubicBezTo>
                    <a:pt x="15940" y="1"/>
                    <a:pt x="7742" y="43"/>
                    <a:pt x="3980" y="2047"/>
                  </a:cubicBezTo>
                  <a:cubicBezTo>
                    <a:pt x="3796" y="2144"/>
                    <a:pt x="3623" y="2247"/>
                    <a:pt x="3462" y="2353"/>
                  </a:cubicBezTo>
                  <a:cubicBezTo>
                    <a:pt x="1" y="4659"/>
                    <a:pt x="721" y="13895"/>
                    <a:pt x="721" y="13895"/>
                  </a:cubicBezTo>
                  <a:cubicBezTo>
                    <a:pt x="844" y="13858"/>
                    <a:pt x="975" y="13839"/>
                    <a:pt x="1117" y="13839"/>
                  </a:cubicBezTo>
                  <a:cubicBezTo>
                    <a:pt x="1137" y="13839"/>
                    <a:pt x="1156" y="13839"/>
                    <a:pt x="1175" y="13840"/>
                  </a:cubicBezTo>
                  <a:cubicBezTo>
                    <a:pt x="1704" y="13863"/>
                    <a:pt x="2146" y="14010"/>
                    <a:pt x="2524" y="14247"/>
                  </a:cubicBezTo>
                  <a:cubicBezTo>
                    <a:pt x="3014" y="14557"/>
                    <a:pt x="3396" y="15017"/>
                    <a:pt x="3719" y="15563"/>
                  </a:cubicBezTo>
                  <a:cubicBezTo>
                    <a:pt x="4992" y="16140"/>
                    <a:pt x="15940" y="16565"/>
                    <a:pt x="15940" y="16565"/>
                  </a:cubicBezTo>
                  <a:cubicBezTo>
                    <a:pt x="15940" y="16565"/>
                    <a:pt x="26888" y="16140"/>
                    <a:pt x="28160" y="15563"/>
                  </a:cubicBezTo>
                  <a:cubicBezTo>
                    <a:pt x="28485" y="15017"/>
                    <a:pt x="28867" y="14557"/>
                    <a:pt x="29356" y="14247"/>
                  </a:cubicBezTo>
                  <a:cubicBezTo>
                    <a:pt x="29734" y="14010"/>
                    <a:pt x="30177" y="13863"/>
                    <a:pt x="30704" y="13840"/>
                  </a:cubicBezTo>
                  <a:cubicBezTo>
                    <a:pt x="30723" y="13839"/>
                    <a:pt x="30743" y="13839"/>
                    <a:pt x="30762" y="13839"/>
                  </a:cubicBezTo>
                  <a:cubicBezTo>
                    <a:pt x="30905" y="13839"/>
                    <a:pt x="31037" y="13858"/>
                    <a:pt x="31159" y="13895"/>
                  </a:cubicBezTo>
                  <a:cubicBezTo>
                    <a:pt x="31158" y="13895"/>
                    <a:pt x="31879" y="4659"/>
                    <a:pt x="28417" y="2353"/>
                  </a:cubicBezTo>
                  <a:cubicBezTo>
                    <a:pt x="28256" y="2247"/>
                    <a:pt x="28085" y="2144"/>
                    <a:pt x="27900" y="2047"/>
                  </a:cubicBezTo>
                  <a:cubicBezTo>
                    <a:pt x="24137" y="43"/>
                    <a:pt x="15940" y="1"/>
                    <a:pt x="15940" y="1"/>
                  </a:cubicBezTo>
                  <a:close/>
                  <a:moveTo>
                    <a:pt x="14352" y="16685"/>
                  </a:moveTo>
                  <a:cubicBezTo>
                    <a:pt x="13461" y="16685"/>
                    <a:pt x="12954" y="17964"/>
                    <a:pt x="13489" y="18858"/>
                  </a:cubicBezTo>
                  <a:lnTo>
                    <a:pt x="14986" y="21358"/>
                  </a:lnTo>
                  <a:cubicBezTo>
                    <a:pt x="15202" y="21719"/>
                    <a:pt x="15526" y="21899"/>
                    <a:pt x="15849" y="21899"/>
                  </a:cubicBezTo>
                  <a:cubicBezTo>
                    <a:pt x="16172" y="21899"/>
                    <a:pt x="16496" y="21719"/>
                    <a:pt x="16712" y="21358"/>
                  </a:cubicBezTo>
                  <a:lnTo>
                    <a:pt x="18210" y="18858"/>
                  </a:lnTo>
                  <a:cubicBezTo>
                    <a:pt x="18746" y="17964"/>
                    <a:pt x="18239" y="16685"/>
                    <a:pt x="17347" y="1668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51"/>
            <p:cNvSpPr/>
            <p:nvPr/>
          </p:nvSpPr>
          <p:spPr>
            <a:xfrm>
              <a:off x="7543140" y="3296954"/>
              <a:ext cx="282211" cy="254058"/>
            </a:xfrm>
            <a:custGeom>
              <a:avLst/>
              <a:gdLst/>
              <a:ahLst/>
              <a:cxnLst/>
              <a:rect l="l" t="t" r="r" b="b"/>
              <a:pathLst>
                <a:path w="5794" h="5216" extrusionOk="0">
                  <a:moveTo>
                    <a:pt x="2896" y="1"/>
                  </a:moveTo>
                  <a:cubicBezTo>
                    <a:pt x="2573" y="1"/>
                    <a:pt x="2249" y="181"/>
                    <a:pt x="2033" y="542"/>
                  </a:cubicBezTo>
                  <a:lnTo>
                    <a:pt x="536" y="3042"/>
                  </a:lnTo>
                  <a:cubicBezTo>
                    <a:pt x="1" y="3937"/>
                    <a:pt x="508" y="5216"/>
                    <a:pt x="1399" y="5216"/>
                  </a:cubicBezTo>
                  <a:lnTo>
                    <a:pt x="4394" y="5216"/>
                  </a:lnTo>
                  <a:cubicBezTo>
                    <a:pt x="5286" y="5216"/>
                    <a:pt x="5793" y="3937"/>
                    <a:pt x="5257" y="3042"/>
                  </a:cubicBezTo>
                  <a:lnTo>
                    <a:pt x="3759" y="542"/>
                  </a:lnTo>
                  <a:cubicBezTo>
                    <a:pt x="3543" y="181"/>
                    <a:pt x="3219" y="1"/>
                    <a:pt x="2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51"/>
            <p:cNvSpPr/>
            <p:nvPr/>
          </p:nvSpPr>
          <p:spPr>
            <a:xfrm>
              <a:off x="7608065" y="3569563"/>
              <a:ext cx="157520" cy="150847"/>
            </a:xfrm>
            <a:custGeom>
              <a:avLst/>
              <a:gdLst/>
              <a:ahLst/>
              <a:cxnLst/>
              <a:rect l="l" t="t" r="r" b="b"/>
              <a:pathLst>
                <a:path w="3234" h="3097" extrusionOk="0">
                  <a:moveTo>
                    <a:pt x="1616" y="415"/>
                  </a:moveTo>
                  <a:cubicBezTo>
                    <a:pt x="2242" y="415"/>
                    <a:pt x="2750" y="922"/>
                    <a:pt x="2750" y="1548"/>
                  </a:cubicBezTo>
                  <a:cubicBezTo>
                    <a:pt x="2750" y="2174"/>
                    <a:pt x="2242" y="2682"/>
                    <a:pt x="1616" y="2682"/>
                  </a:cubicBezTo>
                  <a:cubicBezTo>
                    <a:pt x="990" y="2682"/>
                    <a:pt x="483" y="2174"/>
                    <a:pt x="483" y="1548"/>
                  </a:cubicBezTo>
                  <a:cubicBezTo>
                    <a:pt x="483" y="922"/>
                    <a:pt x="990" y="415"/>
                    <a:pt x="1616" y="415"/>
                  </a:cubicBezTo>
                  <a:close/>
                  <a:moveTo>
                    <a:pt x="1616" y="1"/>
                  </a:moveTo>
                  <a:cubicBezTo>
                    <a:pt x="724" y="1"/>
                    <a:pt x="1" y="693"/>
                    <a:pt x="1" y="1548"/>
                  </a:cubicBezTo>
                  <a:cubicBezTo>
                    <a:pt x="1" y="2403"/>
                    <a:pt x="724" y="3096"/>
                    <a:pt x="1616" y="3096"/>
                  </a:cubicBezTo>
                  <a:cubicBezTo>
                    <a:pt x="2509" y="3096"/>
                    <a:pt x="3233" y="2403"/>
                    <a:pt x="3233" y="1548"/>
                  </a:cubicBezTo>
                  <a:cubicBezTo>
                    <a:pt x="3233" y="693"/>
                    <a:pt x="2509" y="1"/>
                    <a:pt x="16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51"/>
            <p:cNvSpPr/>
            <p:nvPr/>
          </p:nvSpPr>
          <p:spPr>
            <a:xfrm>
              <a:off x="8342167" y="3631713"/>
              <a:ext cx="96490" cy="86212"/>
            </a:xfrm>
            <a:custGeom>
              <a:avLst/>
              <a:gdLst/>
              <a:ahLst/>
              <a:cxnLst/>
              <a:rect l="l" t="t" r="r" b="b"/>
              <a:pathLst>
                <a:path w="1981" h="1770" extrusionOk="0">
                  <a:moveTo>
                    <a:pt x="1814" y="1"/>
                  </a:moveTo>
                  <a:cubicBezTo>
                    <a:pt x="1814" y="1"/>
                    <a:pt x="1482" y="301"/>
                    <a:pt x="1059" y="301"/>
                  </a:cubicBezTo>
                  <a:cubicBezTo>
                    <a:pt x="1030" y="301"/>
                    <a:pt x="1001" y="299"/>
                    <a:pt x="971" y="296"/>
                  </a:cubicBezTo>
                  <a:cubicBezTo>
                    <a:pt x="971" y="296"/>
                    <a:pt x="563" y="1537"/>
                    <a:pt x="0" y="1769"/>
                  </a:cubicBezTo>
                  <a:cubicBezTo>
                    <a:pt x="0" y="1769"/>
                    <a:pt x="391" y="1724"/>
                    <a:pt x="841" y="1539"/>
                  </a:cubicBezTo>
                  <a:cubicBezTo>
                    <a:pt x="1239" y="1378"/>
                    <a:pt x="1684" y="1108"/>
                    <a:pt x="1951" y="668"/>
                  </a:cubicBezTo>
                  <a:cubicBezTo>
                    <a:pt x="1951" y="668"/>
                    <a:pt x="1981" y="268"/>
                    <a:pt x="1814" y="1"/>
                  </a:cubicBezTo>
                  <a:close/>
                </a:path>
              </a:pathLst>
            </a:custGeom>
            <a:solidFill>
              <a:srgbClr val="FFC2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51"/>
            <p:cNvSpPr/>
            <p:nvPr/>
          </p:nvSpPr>
          <p:spPr>
            <a:xfrm>
              <a:off x="8194782" y="3423980"/>
              <a:ext cx="297457" cy="343680"/>
            </a:xfrm>
            <a:custGeom>
              <a:avLst/>
              <a:gdLst/>
              <a:ahLst/>
              <a:cxnLst/>
              <a:rect l="l" t="t" r="r" b="b"/>
              <a:pathLst>
                <a:path w="6107" h="7056" extrusionOk="0">
                  <a:moveTo>
                    <a:pt x="3807" y="753"/>
                  </a:moveTo>
                  <a:cubicBezTo>
                    <a:pt x="4437" y="753"/>
                    <a:pt x="4988" y="1090"/>
                    <a:pt x="5294" y="1590"/>
                  </a:cubicBezTo>
                  <a:cubicBezTo>
                    <a:pt x="5455" y="1855"/>
                    <a:pt x="5545" y="2161"/>
                    <a:pt x="5545" y="2492"/>
                  </a:cubicBezTo>
                  <a:cubicBezTo>
                    <a:pt x="5545" y="3122"/>
                    <a:pt x="5209" y="3674"/>
                    <a:pt x="4708" y="3979"/>
                  </a:cubicBezTo>
                  <a:cubicBezTo>
                    <a:pt x="4448" y="4139"/>
                    <a:pt x="4143" y="4229"/>
                    <a:pt x="3815" y="4231"/>
                  </a:cubicBezTo>
                  <a:lnTo>
                    <a:pt x="3807" y="4231"/>
                  </a:lnTo>
                  <a:cubicBezTo>
                    <a:pt x="2845" y="4231"/>
                    <a:pt x="2068" y="3453"/>
                    <a:pt x="2068" y="2492"/>
                  </a:cubicBezTo>
                  <a:cubicBezTo>
                    <a:pt x="2068" y="2222"/>
                    <a:pt x="2129" y="1966"/>
                    <a:pt x="2241" y="1737"/>
                  </a:cubicBezTo>
                  <a:cubicBezTo>
                    <a:pt x="2287" y="1637"/>
                    <a:pt x="2347" y="1542"/>
                    <a:pt x="2414" y="1452"/>
                  </a:cubicBezTo>
                  <a:cubicBezTo>
                    <a:pt x="2730" y="1029"/>
                    <a:pt x="3236" y="753"/>
                    <a:pt x="3807" y="753"/>
                  </a:cubicBezTo>
                  <a:close/>
                  <a:moveTo>
                    <a:pt x="4840" y="4266"/>
                  </a:moveTo>
                  <a:cubicBezTo>
                    <a:pt x="5007" y="4533"/>
                    <a:pt x="4977" y="4933"/>
                    <a:pt x="4977" y="4933"/>
                  </a:cubicBezTo>
                  <a:cubicBezTo>
                    <a:pt x="4710" y="5371"/>
                    <a:pt x="4265" y="5643"/>
                    <a:pt x="3867" y="5804"/>
                  </a:cubicBezTo>
                  <a:cubicBezTo>
                    <a:pt x="3417" y="5989"/>
                    <a:pt x="3026" y="6034"/>
                    <a:pt x="3026" y="6034"/>
                  </a:cubicBezTo>
                  <a:cubicBezTo>
                    <a:pt x="3589" y="5802"/>
                    <a:pt x="3997" y="4561"/>
                    <a:pt x="3997" y="4561"/>
                  </a:cubicBezTo>
                  <a:cubicBezTo>
                    <a:pt x="4026" y="4564"/>
                    <a:pt x="4055" y="4565"/>
                    <a:pt x="4083" y="4565"/>
                  </a:cubicBezTo>
                  <a:cubicBezTo>
                    <a:pt x="4507" y="4565"/>
                    <a:pt x="4840" y="4266"/>
                    <a:pt x="4840" y="4266"/>
                  </a:cubicBezTo>
                  <a:close/>
                  <a:moveTo>
                    <a:pt x="2163" y="3692"/>
                  </a:moveTo>
                  <a:cubicBezTo>
                    <a:pt x="2515" y="4274"/>
                    <a:pt x="3535" y="4516"/>
                    <a:pt x="3535" y="4516"/>
                  </a:cubicBezTo>
                  <a:cubicBezTo>
                    <a:pt x="3206" y="5825"/>
                    <a:pt x="2181" y="6086"/>
                    <a:pt x="1366" y="6352"/>
                  </a:cubicBezTo>
                  <a:cubicBezTo>
                    <a:pt x="1330" y="6364"/>
                    <a:pt x="1299" y="6369"/>
                    <a:pt x="1273" y="6369"/>
                  </a:cubicBezTo>
                  <a:cubicBezTo>
                    <a:pt x="687" y="6369"/>
                    <a:pt x="2163" y="3692"/>
                    <a:pt x="2163" y="3692"/>
                  </a:cubicBezTo>
                  <a:close/>
                  <a:moveTo>
                    <a:pt x="4330" y="0"/>
                  </a:moveTo>
                  <a:cubicBezTo>
                    <a:pt x="3603" y="0"/>
                    <a:pt x="2779" y="460"/>
                    <a:pt x="2132" y="1387"/>
                  </a:cubicBezTo>
                  <a:cubicBezTo>
                    <a:pt x="1915" y="1695"/>
                    <a:pt x="1720" y="2055"/>
                    <a:pt x="1555" y="2468"/>
                  </a:cubicBezTo>
                  <a:cubicBezTo>
                    <a:pt x="417" y="5298"/>
                    <a:pt x="0" y="6710"/>
                    <a:pt x="235" y="7004"/>
                  </a:cubicBezTo>
                  <a:cubicBezTo>
                    <a:pt x="263" y="7039"/>
                    <a:pt x="332" y="7055"/>
                    <a:pt x="434" y="7055"/>
                  </a:cubicBezTo>
                  <a:cubicBezTo>
                    <a:pt x="1046" y="7055"/>
                    <a:pt x="2837" y="6480"/>
                    <a:pt x="3962" y="6053"/>
                  </a:cubicBezTo>
                  <a:cubicBezTo>
                    <a:pt x="4233" y="5948"/>
                    <a:pt x="4467" y="5853"/>
                    <a:pt x="4635" y="5776"/>
                  </a:cubicBezTo>
                  <a:cubicBezTo>
                    <a:pt x="5614" y="5327"/>
                    <a:pt x="6054" y="3288"/>
                    <a:pt x="6054" y="3288"/>
                  </a:cubicBezTo>
                  <a:cubicBezTo>
                    <a:pt x="6106" y="2588"/>
                    <a:pt x="6071" y="1859"/>
                    <a:pt x="5910" y="1247"/>
                  </a:cubicBezTo>
                  <a:cubicBezTo>
                    <a:pt x="5628" y="418"/>
                    <a:pt x="5023" y="0"/>
                    <a:pt x="433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51"/>
            <p:cNvSpPr/>
            <p:nvPr/>
          </p:nvSpPr>
          <p:spPr>
            <a:xfrm>
              <a:off x="8228243" y="3603804"/>
              <a:ext cx="138768" cy="130439"/>
            </a:xfrm>
            <a:custGeom>
              <a:avLst/>
              <a:gdLst/>
              <a:ahLst/>
              <a:cxnLst/>
              <a:rect l="l" t="t" r="r" b="b"/>
              <a:pathLst>
                <a:path w="2849" h="2678" extrusionOk="0">
                  <a:moveTo>
                    <a:pt x="1476" y="0"/>
                  </a:moveTo>
                  <a:cubicBezTo>
                    <a:pt x="1476" y="0"/>
                    <a:pt x="0" y="2677"/>
                    <a:pt x="586" y="2677"/>
                  </a:cubicBezTo>
                  <a:cubicBezTo>
                    <a:pt x="612" y="2677"/>
                    <a:pt x="643" y="2672"/>
                    <a:pt x="679" y="2660"/>
                  </a:cubicBezTo>
                  <a:cubicBezTo>
                    <a:pt x="1494" y="2394"/>
                    <a:pt x="2519" y="2133"/>
                    <a:pt x="2848" y="824"/>
                  </a:cubicBezTo>
                  <a:cubicBezTo>
                    <a:pt x="2848" y="824"/>
                    <a:pt x="1828" y="582"/>
                    <a:pt x="14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51"/>
            <p:cNvSpPr/>
            <p:nvPr/>
          </p:nvSpPr>
          <p:spPr>
            <a:xfrm>
              <a:off x="8295507" y="3460656"/>
              <a:ext cx="169405" cy="169405"/>
            </a:xfrm>
            <a:custGeom>
              <a:avLst/>
              <a:gdLst/>
              <a:ahLst/>
              <a:cxnLst/>
              <a:rect l="l" t="t" r="r" b="b"/>
              <a:pathLst>
                <a:path w="3478" h="3478" extrusionOk="0">
                  <a:moveTo>
                    <a:pt x="2448" y="649"/>
                  </a:moveTo>
                  <a:cubicBezTo>
                    <a:pt x="2653" y="649"/>
                    <a:pt x="2834" y="747"/>
                    <a:pt x="2943" y="895"/>
                  </a:cubicBezTo>
                  <a:cubicBezTo>
                    <a:pt x="3007" y="984"/>
                    <a:pt x="3043" y="1095"/>
                    <a:pt x="3043" y="1209"/>
                  </a:cubicBezTo>
                  <a:cubicBezTo>
                    <a:pt x="3043" y="1520"/>
                    <a:pt x="2776" y="1772"/>
                    <a:pt x="2448" y="1772"/>
                  </a:cubicBezTo>
                  <a:cubicBezTo>
                    <a:pt x="2123" y="1772"/>
                    <a:pt x="1859" y="1527"/>
                    <a:pt x="1852" y="1220"/>
                  </a:cubicBezTo>
                  <a:lnTo>
                    <a:pt x="1852" y="1209"/>
                  </a:lnTo>
                  <a:cubicBezTo>
                    <a:pt x="1852" y="899"/>
                    <a:pt x="2119" y="649"/>
                    <a:pt x="2448" y="649"/>
                  </a:cubicBezTo>
                  <a:close/>
                  <a:moveTo>
                    <a:pt x="926" y="737"/>
                  </a:moveTo>
                  <a:cubicBezTo>
                    <a:pt x="1235" y="737"/>
                    <a:pt x="1488" y="957"/>
                    <a:pt x="1520" y="1242"/>
                  </a:cubicBezTo>
                  <a:cubicBezTo>
                    <a:pt x="1521" y="1260"/>
                    <a:pt x="1522" y="1278"/>
                    <a:pt x="1522" y="1298"/>
                  </a:cubicBezTo>
                  <a:cubicBezTo>
                    <a:pt x="1522" y="1608"/>
                    <a:pt x="1255" y="1859"/>
                    <a:pt x="926" y="1859"/>
                  </a:cubicBezTo>
                  <a:cubicBezTo>
                    <a:pt x="598" y="1859"/>
                    <a:pt x="331" y="1608"/>
                    <a:pt x="331" y="1298"/>
                  </a:cubicBezTo>
                  <a:cubicBezTo>
                    <a:pt x="331" y="1201"/>
                    <a:pt x="356" y="1111"/>
                    <a:pt x="401" y="1029"/>
                  </a:cubicBezTo>
                  <a:cubicBezTo>
                    <a:pt x="503" y="854"/>
                    <a:pt x="700" y="737"/>
                    <a:pt x="926" y="737"/>
                  </a:cubicBezTo>
                  <a:close/>
                  <a:moveTo>
                    <a:pt x="1739" y="1948"/>
                  </a:moveTo>
                  <a:cubicBezTo>
                    <a:pt x="1903" y="1948"/>
                    <a:pt x="2052" y="2010"/>
                    <a:pt x="2161" y="2112"/>
                  </a:cubicBezTo>
                  <a:cubicBezTo>
                    <a:pt x="2267" y="2215"/>
                    <a:pt x="2335" y="2355"/>
                    <a:pt x="2335" y="2511"/>
                  </a:cubicBezTo>
                  <a:cubicBezTo>
                    <a:pt x="2335" y="2819"/>
                    <a:pt x="2068" y="3071"/>
                    <a:pt x="1739" y="3071"/>
                  </a:cubicBezTo>
                  <a:cubicBezTo>
                    <a:pt x="1409" y="3071"/>
                    <a:pt x="1142" y="2819"/>
                    <a:pt x="1142" y="2511"/>
                  </a:cubicBezTo>
                  <a:cubicBezTo>
                    <a:pt x="1142" y="2200"/>
                    <a:pt x="1409" y="1948"/>
                    <a:pt x="1739" y="1948"/>
                  </a:cubicBezTo>
                  <a:close/>
                  <a:moveTo>
                    <a:pt x="1739" y="0"/>
                  </a:moveTo>
                  <a:cubicBezTo>
                    <a:pt x="1168" y="0"/>
                    <a:pt x="662" y="275"/>
                    <a:pt x="345" y="699"/>
                  </a:cubicBezTo>
                  <a:cubicBezTo>
                    <a:pt x="279" y="789"/>
                    <a:pt x="219" y="882"/>
                    <a:pt x="171" y="984"/>
                  </a:cubicBezTo>
                  <a:cubicBezTo>
                    <a:pt x="61" y="1212"/>
                    <a:pt x="0" y="1469"/>
                    <a:pt x="0" y="1739"/>
                  </a:cubicBezTo>
                  <a:cubicBezTo>
                    <a:pt x="0" y="2700"/>
                    <a:pt x="777" y="3478"/>
                    <a:pt x="1739" y="3478"/>
                  </a:cubicBezTo>
                  <a:lnTo>
                    <a:pt x="1747" y="3478"/>
                  </a:lnTo>
                  <a:cubicBezTo>
                    <a:pt x="2075" y="3476"/>
                    <a:pt x="2380" y="3384"/>
                    <a:pt x="2640" y="3226"/>
                  </a:cubicBezTo>
                  <a:cubicBezTo>
                    <a:pt x="3141" y="2921"/>
                    <a:pt x="3477" y="2368"/>
                    <a:pt x="3477" y="1739"/>
                  </a:cubicBezTo>
                  <a:cubicBezTo>
                    <a:pt x="3477" y="1408"/>
                    <a:pt x="3387" y="1100"/>
                    <a:pt x="3226" y="837"/>
                  </a:cubicBezTo>
                  <a:cubicBezTo>
                    <a:pt x="2920" y="335"/>
                    <a:pt x="2368" y="0"/>
                    <a:pt x="1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51"/>
            <p:cNvSpPr/>
            <p:nvPr/>
          </p:nvSpPr>
          <p:spPr>
            <a:xfrm>
              <a:off x="8181777" y="3410878"/>
              <a:ext cx="310315" cy="384156"/>
            </a:xfrm>
            <a:custGeom>
              <a:avLst/>
              <a:gdLst/>
              <a:ahLst/>
              <a:cxnLst/>
              <a:rect l="l" t="t" r="r" b="b"/>
              <a:pathLst>
                <a:path w="6371" h="7887" extrusionOk="0">
                  <a:moveTo>
                    <a:pt x="920" y="4389"/>
                  </a:moveTo>
                  <a:cubicBezTo>
                    <a:pt x="855" y="4555"/>
                    <a:pt x="790" y="4719"/>
                    <a:pt x="724" y="4883"/>
                  </a:cubicBezTo>
                  <a:cubicBezTo>
                    <a:pt x="790" y="4719"/>
                    <a:pt x="855" y="4553"/>
                    <a:pt x="920" y="4389"/>
                  </a:cubicBezTo>
                  <a:close/>
                  <a:moveTo>
                    <a:pt x="4596" y="269"/>
                  </a:moveTo>
                  <a:cubicBezTo>
                    <a:pt x="5146" y="269"/>
                    <a:pt x="5640" y="532"/>
                    <a:pt x="5962" y="1054"/>
                  </a:cubicBezTo>
                  <a:cubicBezTo>
                    <a:pt x="6078" y="1319"/>
                    <a:pt x="6153" y="1606"/>
                    <a:pt x="6204" y="1892"/>
                  </a:cubicBezTo>
                  <a:cubicBezTo>
                    <a:pt x="6289" y="2351"/>
                    <a:pt x="6304" y="2822"/>
                    <a:pt x="6290" y="3290"/>
                  </a:cubicBezTo>
                  <a:cubicBezTo>
                    <a:pt x="6281" y="3475"/>
                    <a:pt x="6267" y="3659"/>
                    <a:pt x="6248" y="3842"/>
                  </a:cubicBezTo>
                  <a:cubicBezTo>
                    <a:pt x="6086" y="4420"/>
                    <a:pt x="5654" y="5701"/>
                    <a:pt x="4902" y="6045"/>
                  </a:cubicBezTo>
                  <a:cubicBezTo>
                    <a:pt x="4734" y="6122"/>
                    <a:pt x="4500" y="6217"/>
                    <a:pt x="4229" y="6322"/>
                  </a:cubicBezTo>
                  <a:cubicBezTo>
                    <a:pt x="3104" y="6749"/>
                    <a:pt x="1313" y="7324"/>
                    <a:pt x="701" y="7324"/>
                  </a:cubicBezTo>
                  <a:cubicBezTo>
                    <a:pt x="599" y="7324"/>
                    <a:pt x="530" y="7308"/>
                    <a:pt x="502" y="7273"/>
                  </a:cubicBezTo>
                  <a:cubicBezTo>
                    <a:pt x="267" y="6979"/>
                    <a:pt x="684" y="5567"/>
                    <a:pt x="1822" y="2737"/>
                  </a:cubicBezTo>
                  <a:cubicBezTo>
                    <a:pt x="1987" y="2324"/>
                    <a:pt x="2182" y="1964"/>
                    <a:pt x="2399" y="1656"/>
                  </a:cubicBezTo>
                  <a:cubicBezTo>
                    <a:pt x="3045" y="729"/>
                    <a:pt x="3869" y="269"/>
                    <a:pt x="4596" y="269"/>
                  </a:cubicBezTo>
                  <a:close/>
                  <a:moveTo>
                    <a:pt x="4691" y="0"/>
                  </a:moveTo>
                  <a:cubicBezTo>
                    <a:pt x="4628" y="0"/>
                    <a:pt x="4566" y="4"/>
                    <a:pt x="4505" y="10"/>
                  </a:cubicBezTo>
                  <a:cubicBezTo>
                    <a:pt x="4028" y="34"/>
                    <a:pt x="3562" y="201"/>
                    <a:pt x="3170" y="470"/>
                  </a:cubicBezTo>
                  <a:cubicBezTo>
                    <a:pt x="2777" y="738"/>
                    <a:pt x="2462" y="1103"/>
                    <a:pt x="2201" y="1496"/>
                  </a:cubicBezTo>
                  <a:cubicBezTo>
                    <a:pt x="1938" y="1889"/>
                    <a:pt x="1732" y="2316"/>
                    <a:pt x="1542" y="2747"/>
                  </a:cubicBezTo>
                  <a:cubicBezTo>
                    <a:pt x="1168" y="3611"/>
                    <a:pt x="864" y="4501"/>
                    <a:pt x="499" y="5369"/>
                  </a:cubicBezTo>
                  <a:cubicBezTo>
                    <a:pt x="331" y="5807"/>
                    <a:pt x="178" y="6255"/>
                    <a:pt x="83" y="6716"/>
                  </a:cubicBezTo>
                  <a:cubicBezTo>
                    <a:pt x="38" y="6946"/>
                    <a:pt x="4" y="7181"/>
                    <a:pt x="4" y="7417"/>
                  </a:cubicBezTo>
                  <a:cubicBezTo>
                    <a:pt x="6" y="7531"/>
                    <a:pt x="4" y="7660"/>
                    <a:pt x="83" y="7753"/>
                  </a:cubicBezTo>
                  <a:cubicBezTo>
                    <a:pt x="132" y="7816"/>
                    <a:pt x="204" y="7859"/>
                    <a:pt x="281" y="7877"/>
                  </a:cubicBezTo>
                  <a:lnTo>
                    <a:pt x="281" y="7877"/>
                  </a:lnTo>
                  <a:cubicBezTo>
                    <a:pt x="204" y="7858"/>
                    <a:pt x="134" y="7814"/>
                    <a:pt x="86" y="7752"/>
                  </a:cubicBezTo>
                  <a:cubicBezTo>
                    <a:pt x="7" y="7659"/>
                    <a:pt x="10" y="7531"/>
                    <a:pt x="10" y="7417"/>
                  </a:cubicBezTo>
                  <a:cubicBezTo>
                    <a:pt x="11" y="7181"/>
                    <a:pt x="47" y="6948"/>
                    <a:pt x="95" y="6719"/>
                  </a:cubicBezTo>
                  <a:cubicBezTo>
                    <a:pt x="192" y="6258"/>
                    <a:pt x="348" y="5813"/>
                    <a:pt x="519" y="5376"/>
                  </a:cubicBezTo>
                  <a:cubicBezTo>
                    <a:pt x="536" y="5335"/>
                    <a:pt x="554" y="5294"/>
                    <a:pt x="571" y="5253"/>
                  </a:cubicBezTo>
                  <a:lnTo>
                    <a:pt x="571" y="5253"/>
                  </a:lnTo>
                  <a:cubicBezTo>
                    <a:pt x="523" y="5372"/>
                    <a:pt x="479" y="5485"/>
                    <a:pt x="440" y="5594"/>
                  </a:cubicBezTo>
                  <a:lnTo>
                    <a:pt x="437" y="5595"/>
                  </a:lnTo>
                  <a:cubicBezTo>
                    <a:pt x="52" y="6634"/>
                    <a:pt x="0" y="7240"/>
                    <a:pt x="27" y="7570"/>
                  </a:cubicBezTo>
                  <a:cubicBezTo>
                    <a:pt x="43" y="7745"/>
                    <a:pt x="185" y="7876"/>
                    <a:pt x="355" y="7886"/>
                  </a:cubicBezTo>
                  <a:lnTo>
                    <a:pt x="355" y="7886"/>
                  </a:lnTo>
                  <a:cubicBezTo>
                    <a:pt x="357" y="7886"/>
                    <a:pt x="359" y="7886"/>
                    <a:pt x="360" y="7886"/>
                  </a:cubicBezTo>
                  <a:cubicBezTo>
                    <a:pt x="369" y="7886"/>
                    <a:pt x="377" y="7885"/>
                    <a:pt x="386" y="7885"/>
                  </a:cubicBezTo>
                  <a:lnTo>
                    <a:pt x="410" y="7885"/>
                  </a:lnTo>
                  <a:cubicBezTo>
                    <a:pt x="694" y="7857"/>
                    <a:pt x="963" y="7825"/>
                    <a:pt x="1216" y="7790"/>
                  </a:cubicBezTo>
                  <a:cubicBezTo>
                    <a:pt x="1874" y="7698"/>
                    <a:pt x="2529" y="7565"/>
                    <a:pt x="3163" y="7360"/>
                  </a:cubicBezTo>
                  <a:cubicBezTo>
                    <a:pt x="3611" y="7215"/>
                    <a:pt x="4048" y="7033"/>
                    <a:pt x="4461" y="6804"/>
                  </a:cubicBezTo>
                  <a:cubicBezTo>
                    <a:pt x="4667" y="6690"/>
                    <a:pt x="4867" y="6565"/>
                    <a:pt x="5063" y="6435"/>
                  </a:cubicBezTo>
                  <a:cubicBezTo>
                    <a:pt x="5159" y="6367"/>
                    <a:pt x="5257" y="6300"/>
                    <a:pt x="5351" y="6231"/>
                  </a:cubicBezTo>
                  <a:cubicBezTo>
                    <a:pt x="5445" y="6163"/>
                    <a:pt x="5548" y="6093"/>
                    <a:pt x="5619" y="5995"/>
                  </a:cubicBezTo>
                  <a:cubicBezTo>
                    <a:pt x="5770" y="5808"/>
                    <a:pt x="5870" y="5591"/>
                    <a:pt x="5956" y="5372"/>
                  </a:cubicBezTo>
                  <a:cubicBezTo>
                    <a:pt x="6041" y="5150"/>
                    <a:pt x="6109" y="4924"/>
                    <a:pt x="6161" y="4693"/>
                  </a:cubicBezTo>
                  <a:cubicBezTo>
                    <a:pt x="6270" y="4234"/>
                    <a:pt x="6328" y="3763"/>
                    <a:pt x="6354" y="3293"/>
                  </a:cubicBezTo>
                  <a:cubicBezTo>
                    <a:pt x="6371" y="2820"/>
                    <a:pt x="6359" y="2345"/>
                    <a:pt x="6277" y="1879"/>
                  </a:cubicBezTo>
                  <a:cubicBezTo>
                    <a:pt x="6195" y="1415"/>
                    <a:pt x="6061" y="943"/>
                    <a:pt x="5771" y="556"/>
                  </a:cubicBezTo>
                  <a:cubicBezTo>
                    <a:pt x="5626" y="365"/>
                    <a:pt x="5438" y="201"/>
                    <a:pt x="5214" y="104"/>
                  </a:cubicBezTo>
                  <a:cubicBezTo>
                    <a:pt x="5049" y="30"/>
                    <a:pt x="4869" y="0"/>
                    <a:pt x="4691" y="0"/>
                  </a:cubicBezTo>
                  <a:close/>
                  <a:moveTo>
                    <a:pt x="281" y="7877"/>
                  </a:moveTo>
                  <a:cubicBezTo>
                    <a:pt x="308" y="7883"/>
                    <a:pt x="336" y="7887"/>
                    <a:pt x="363" y="7887"/>
                  </a:cubicBezTo>
                  <a:cubicBezTo>
                    <a:pt x="369" y="7887"/>
                    <a:pt x="375" y="7887"/>
                    <a:pt x="380" y="7886"/>
                  </a:cubicBezTo>
                  <a:lnTo>
                    <a:pt x="380" y="7886"/>
                  </a:lnTo>
                  <a:cubicBezTo>
                    <a:pt x="378" y="7886"/>
                    <a:pt x="377" y="7886"/>
                    <a:pt x="375" y="7886"/>
                  </a:cubicBezTo>
                  <a:cubicBezTo>
                    <a:pt x="368" y="7886"/>
                    <a:pt x="361" y="7886"/>
                    <a:pt x="355" y="7886"/>
                  </a:cubicBezTo>
                  <a:lnTo>
                    <a:pt x="355" y="7886"/>
                  </a:lnTo>
                  <a:cubicBezTo>
                    <a:pt x="330" y="7885"/>
                    <a:pt x="305" y="7882"/>
                    <a:pt x="281" y="787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4" name="Google Shape;774;p51"/>
          <p:cNvSpPr/>
          <p:nvPr/>
        </p:nvSpPr>
        <p:spPr>
          <a:xfrm>
            <a:off x="8350731" y="1638772"/>
            <a:ext cx="700953" cy="1563370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5" name="Google Shape;775;p51"/>
          <p:cNvSpPr/>
          <p:nvPr/>
        </p:nvSpPr>
        <p:spPr>
          <a:xfrm>
            <a:off x="7949025" y="2074188"/>
            <a:ext cx="481763" cy="1074498"/>
          </a:xfrm>
          <a:custGeom>
            <a:avLst/>
            <a:gdLst/>
            <a:ahLst/>
            <a:cxnLst/>
            <a:rect l="l" t="t" r="r" b="b"/>
            <a:pathLst>
              <a:path w="11869" h="26472" extrusionOk="0">
                <a:moveTo>
                  <a:pt x="3136" y="0"/>
                </a:moveTo>
                <a:cubicBezTo>
                  <a:pt x="3136" y="1"/>
                  <a:pt x="3529" y="4229"/>
                  <a:pt x="3824" y="4574"/>
                </a:cubicBezTo>
                <a:cubicBezTo>
                  <a:pt x="4120" y="4918"/>
                  <a:pt x="4610" y="5509"/>
                  <a:pt x="4610" y="5509"/>
                </a:cubicBezTo>
                <a:lnTo>
                  <a:pt x="4610" y="5985"/>
                </a:lnTo>
                <a:cubicBezTo>
                  <a:pt x="4333" y="6152"/>
                  <a:pt x="4161" y="6470"/>
                  <a:pt x="4196" y="6813"/>
                </a:cubicBezTo>
                <a:cubicBezTo>
                  <a:pt x="4210" y="6946"/>
                  <a:pt x="4254" y="7069"/>
                  <a:pt x="4319" y="7177"/>
                </a:cubicBezTo>
                <a:cubicBezTo>
                  <a:pt x="3857" y="7640"/>
                  <a:pt x="1" y="11513"/>
                  <a:pt x="185" y="11605"/>
                </a:cubicBezTo>
                <a:cubicBezTo>
                  <a:pt x="189" y="11607"/>
                  <a:pt x="195" y="11608"/>
                  <a:pt x="202" y="11608"/>
                </a:cubicBezTo>
                <a:cubicBezTo>
                  <a:pt x="514" y="11608"/>
                  <a:pt x="3433" y="9483"/>
                  <a:pt x="3578" y="9147"/>
                </a:cubicBezTo>
                <a:cubicBezTo>
                  <a:pt x="3725" y="8802"/>
                  <a:pt x="4267" y="8213"/>
                  <a:pt x="4364" y="7967"/>
                </a:cubicBezTo>
                <a:cubicBezTo>
                  <a:pt x="4412" y="7848"/>
                  <a:pt x="4527" y="7651"/>
                  <a:pt x="4634" y="7478"/>
                </a:cubicBezTo>
                <a:cubicBezTo>
                  <a:pt x="4689" y="7507"/>
                  <a:pt x="4746" y="7531"/>
                  <a:pt x="4807" y="7550"/>
                </a:cubicBezTo>
                <a:cubicBezTo>
                  <a:pt x="4623" y="10384"/>
                  <a:pt x="4558" y="26472"/>
                  <a:pt x="4558" y="26472"/>
                </a:cubicBezTo>
                <a:lnTo>
                  <a:pt x="6042" y="26472"/>
                </a:lnTo>
                <a:lnTo>
                  <a:pt x="5316" y="7545"/>
                </a:lnTo>
                <a:cubicBezTo>
                  <a:pt x="5556" y="7469"/>
                  <a:pt x="5745" y="7292"/>
                  <a:pt x="5843" y="7068"/>
                </a:cubicBezTo>
                <a:cubicBezTo>
                  <a:pt x="6909" y="7367"/>
                  <a:pt x="10825" y="8470"/>
                  <a:pt x="11309" y="8606"/>
                </a:cubicBezTo>
                <a:cubicBezTo>
                  <a:pt x="11485" y="8655"/>
                  <a:pt x="11593" y="8676"/>
                  <a:pt x="11659" y="8676"/>
                </a:cubicBezTo>
                <a:cubicBezTo>
                  <a:pt x="11804" y="8676"/>
                  <a:pt x="11755" y="8579"/>
                  <a:pt x="11801" y="8471"/>
                </a:cubicBezTo>
                <a:cubicBezTo>
                  <a:pt x="11868" y="8314"/>
                  <a:pt x="8533" y="7127"/>
                  <a:pt x="8196" y="6915"/>
                </a:cubicBezTo>
                <a:cubicBezTo>
                  <a:pt x="8060" y="6829"/>
                  <a:pt x="7832" y="6800"/>
                  <a:pt x="7590" y="6800"/>
                </a:cubicBezTo>
                <a:cubicBezTo>
                  <a:pt x="7234" y="6800"/>
                  <a:pt x="6847" y="6863"/>
                  <a:pt x="6674" y="6904"/>
                </a:cubicBezTo>
                <a:cubicBezTo>
                  <a:pt x="6639" y="6912"/>
                  <a:pt x="6600" y="6915"/>
                  <a:pt x="6557" y="6915"/>
                </a:cubicBezTo>
                <a:cubicBezTo>
                  <a:pt x="6355" y="6915"/>
                  <a:pt x="6083" y="6837"/>
                  <a:pt x="5913" y="6781"/>
                </a:cubicBezTo>
                <a:cubicBezTo>
                  <a:pt x="5916" y="6733"/>
                  <a:pt x="5915" y="6685"/>
                  <a:pt x="5911" y="6635"/>
                </a:cubicBezTo>
                <a:cubicBezTo>
                  <a:pt x="5865" y="6192"/>
                  <a:pt x="5490" y="5862"/>
                  <a:pt x="5054" y="5862"/>
                </a:cubicBezTo>
                <a:cubicBezTo>
                  <a:pt x="5032" y="5862"/>
                  <a:pt x="5010" y="5863"/>
                  <a:pt x="4988" y="5865"/>
                </a:cubicBezTo>
                <a:cubicBezTo>
                  <a:pt x="4678" y="4760"/>
                  <a:pt x="3352" y="88"/>
                  <a:pt x="3136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51"/>
          <p:cNvSpPr/>
          <p:nvPr/>
        </p:nvSpPr>
        <p:spPr>
          <a:xfrm>
            <a:off x="3007026" y="4404296"/>
            <a:ext cx="1438201" cy="34081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8" name="Google Shape;778;p51"/>
          <p:cNvSpPr/>
          <p:nvPr/>
        </p:nvSpPr>
        <p:spPr>
          <a:xfrm>
            <a:off x="6483038" y="1324945"/>
            <a:ext cx="1675785" cy="39713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9" name="Google Shape;779;p51"/>
          <p:cNvSpPr/>
          <p:nvPr/>
        </p:nvSpPr>
        <p:spPr>
          <a:xfrm>
            <a:off x="4503507" y="336268"/>
            <a:ext cx="1675785" cy="39713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7D29B1-5DA6-E22E-1D52-19BFF90EAC94}"/>
              </a:ext>
            </a:extLst>
          </p:cNvPr>
          <p:cNvSpPr txBox="1"/>
          <p:nvPr/>
        </p:nvSpPr>
        <p:spPr>
          <a:xfrm>
            <a:off x="484628" y="1126526"/>
            <a:ext cx="817474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2100C"/>
                </a:solidFill>
                <a:latin typeface="Nanum Gothic" panose="020B0604020202020204" charset="-127"/>
                <a:ea typeface="Nanum Gothic" panose="020B0604020202020204" charset="-127"/>
              </a:rPr>
              <a:t>Host Investment Tiers</a:t>
            </a:r>
            <a:r>
              <a:rPr lang="en-US" sz="1600" dirty="0">
                <a:solidFill>
                  <a:srgbClr val="12100C"/>
                </a:solidFill>
                <a:latin typeface="Nanum Gothic" panose="020B0604020202020204" charset="-127"/>
                <a:ea typeface="Nanum Gothic" panose="020B0604020202020204" charset="-127"/>
              </a:rPr>
              <a:t>: Individual charging stations require ₹2-3 lakhs for basic setups (1-2 ports), ₹5-7 lakhs for premium installations (3-4 ports with AC/DC mix), and ₹10+ lakhs for full charging hubs with 6+ ports and fast DC charging capability.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A13B52-85D3-1FBD-759C-740BE19C1BBA}"/>
              </a:ext>
            </a:extLst>
          </p:cNvPr>
          <p:cNvSpPr txBox="1"/>
          <p:nvPr/>
        </p:nvSpPr>
        <p:spPr>
          <a:xfrm>
            <a:off x="1462243" y="2339711"/>
            <a:ext cx="4687824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12100C"/>
                </a:solidFill>
                <a:latin typeface="Nanum Gothic" panose="020B0604020202020204" charset="-127"/>
                <a:ea typeface="Nanum Gothic" panose="020B0604020202020204" charset="-127"/>
              </a:rPr>
              <a:t>Platform Development Costs</a:t>
            </a:r>
            <a:r>
              <a:rPr lang="en-US" sz="1600" dirty="0">
                <a:solidFill>
                  <a:srgbClr val="12100C"/>
                </a:solidFill>
                <a:latin typeface="Nanum Gothic" panose="020B0604020202020204" charset="-127"/>
                <a:ea typeface="Nanum Gothic" panose="020B0604020202020204" charset="-127"/>
              </a:rPr>
              <a:t>: Building the complete tech stack (React Native app, Node.js backend, AI pricing engine, IoT integration, payment systems) would require approximately ₹50-75 lakhs for initial development and deployment across major cities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53"/>
          <p:cNvSpPr/>
          <p:nvPr/>
        </p:nvSpPr>
        <p:spPr>
          <a:xfrm>
            <a:off x="669550" y="263311"/>
            <a:ext cx="5485975" cy="679801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5" name="Google Shape;795;p53"/>
          <p:cNvSpPr txBox="1">
            <a:spLocks noGrp="1"/>
          </p:cNvSpPr>
          <p:nvPr>
            <p:ph type="title"/>
          </p:nvPr>
        </p:nvSpPr>
        <p:spPr>
          <a:xfrm>
            <a:off x="730796" y="273936"/>
            <a:ext cx="5050804" cy="5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SCALING POTENTIAL</a:t>
            </a:r>
            <a:endParaRPr dirty="0"/>
          </a:p>
        </p:txBody>
      </p:sp>
      <p:pic>
        <p:nvPicPr>
          <p:cNvPr id="797" name="Google Shape;797;p53"/>
          <p:cNvPicPr preferRelativeResize="0"/>
          <p:nvPr/>
        </p:nvPicPr>
        <p:blipFill rotWithShape="1">
          <a:blip r:embed="rId3">
            <a:alphaModFix/>
          </a:blip>
          <a:srcRect l="10770" b="9329"/>
          <a:stretch/>
        </p:blipFill>
        <p:spPr>
          <a:xfrm>
            <a:off x="-990788" y="1200463"/>
            <a:ext cx="4550400" cy="2547600"/>
          </a:xfrm>
          <a:prstGeom prst="round2DiagRect">
            <a:avLst>
              <a:gd name="adj1" fmla="val 16667"/>
              <a:gd name="adj2" fmla="val 0"/>
            </a:avLst>
          </a:prstGeom>
          <a:noFill/>
          <a:ln>
            <a:noFill/>
          </a:ln>
        </p:spPr>
      </p:pic>
      <p:sp>
        <p:nvSpPr>
          <p:cNvPr id="798" name="Google Shape;798;p53"/>
          <p:cNvSpPr/>
          <p:nvPr/>
        </p:nvSpPr>
        <p:spPr>
          <a:xfrm>
            <a:off x="7216874" y="2803738"/>
            <a:ext cx="1600082" cy="37919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9" name="Google Shape;799;p53"/>
          <p:cNvSpPr/>
          <p:nvPr/>
        </p:nvSpPr>
        <p:spPr>
          <a:xfrm rot="5400000" flipH="1">
            <a:off x="-1190188" y="471324"/>
            <a:ext cx="4287981" cy="943576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0" name="Google Shape;800;p53"/>
          <p:cNvSpPr/>
          <p:nvPr/>
        </p:nvSpPr>
        <p:spPr>
          <a:xfrm>
            <a:off x="7735149" y="1115500"/>
            <a:ext cx="1600082" cy="37919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DA1419-895A-FF25-7CE1-88CA0585B5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54012" y="1768412"/>
            <a:ext cx="5191825" cy="1142700"/>
          </a:xfrm>
        </p:spPr>
        <p:txBody>
          <a:bodyPr/>
          <a:lstStyle/>
          <a:p>
            <a:r>
              <a:rPr lang="en-US" b="1" dirty="0"/>
              <a:t>Scaling Potential:</a:t>
            </a:r>
            <a:r>
              <a:rPr lang="en-US" dirty="0"/>
              <a:t> </a:t>
            </a:r>
            <a:r>
              <a:rPr lang="en-US" dirty="0" err="1"/>
              <a:t>ChargeShare</a:t>
            </a:r>
            <a:r>
              <a:rPr lang="en-US" dirty="0"/>
              <a:t> can scale from 500 charging points in Delhi NCR (₹8.75M monthly revenue) to 50,000+ points nationwide within 3 years</a:t>
            </a:r>
          </a:p>
          <a:p>
            <a:endParaRPr lang="en-US" dirty="0"/>
          </a:p>
          <a:p>
            <a:r>
              <a:rPr lang="en-US" b="1" dirty="0"/>
              <a:t>Key Integrations:</a:t>
            </a:r>
            <a:r>
              <a:rPr lang="en-US" dirty="0"/>
              <a:t> The platform can integrate with vehicle OEMs (Tata, Mahindra, MG) for seamless in-car charging recommendations, partner with real estate giants (DLF, Godrej) for new project installations.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54"/>
          <p:cNvGrpSpPr/>
          <p:nvPr/>
        </p:nvGrpSpPr>
        <p:grpSpPr>
          <a:xfrm rot="5400000">
            <a:off x="3725798" y="2290355"/>
            <a:ext cx="1692396" cy="4487504"/>
            <a:chOff x="7681603" y="-387311"/>
            <a:chExt cx="1692396" cy="3649861"/>
          </a:xfrm>
        </p:grpSpPr>
        <p:sp>
          <p:nvSpPr>
            <p:cNvPr id="806" name="Google Shape;806;p54"/>
            <p:cNvSpPr/>
            <p:nvPr/>
          </p:nvSpPr>
          <p:spPr>
            <a:xfrm rot="-5400000">
              <a:off x="6702662" y="591631"/>
              <a:ext cx="3649861" cy="1691979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54"/>
            <p:cNvSpPr/>
            <p:nvPr/>
          </p:nvSpPr>
          <p:spPr>
            <a:xfrm rot="-5400000">
              <a:off x="7073410" y="636375"/>
              <a:ext cx="3189669" cy="1411509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08" name="Google Shape;808;p54"/>
          <p:cNvSpPr/>
          <p:nvPr/>
        </p:nvSpPr>
        <p:spPr>
          <a:xfrm>
            <a:off x="2783357" y="4085021"/>
            <a:ext cx="475077" cy="604901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9" name="Google Shape;809;p54"/>
          <p:cNvSpPr/>
          <p:nvPr/>
        </p:nvSpPr>
        <p:spPr>
          <a:xfrm>
            <a:off x="730668" y="2395028"/>
            <a:ext cx="7717500" cy="1560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0" name="Google Shape;810;p54"/>
          <p:cNvSpPr/>
          <p:nvPr/>
        </p:nvSpPr>
        <p:spPr>
          <a:xfrm>
            <a:off x="1784032" y="1786965"/>
            <a:ext cx="5514255" cy="457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1" name="Google Shape;811;p54"/>
          <p:cNvSpPr txBox="1">
            <a:spLocks noGrp="1"/>
          </p:cNvSpPr>
          <p:nvPr>
            <p:ph type="body" idx="1"/>
          </p:nvPr>
        </p:nvSpPr>
        <p:spPr>
          <a:xfrm flipH="1">
            <a:off x="843880" y="1749287"/>
            <a:ext cx="7324200" cy="36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 sz="2000" dirty="0">
                <a:solidFill>
                  <a:schemeClr val="accent6"/>
                </a:solidFill>
              </a:rPr>
              <a:t>By 2030,EV users are expected to rise to</a:t>
            </a:r>
            <a:endParaRPr sz="2000" dirty="0">
              <a:solidFill>
                <a:schemeClr val="accent6"/>
              </a:solidFill>
            </a:endParaRPr>
          </a:p>
        </p:txBody>
      </p:sp>
      <p:sp>
        <p:nvSpPr>
          <p:cNvPr id="812" name="Google Shape;812;p54"/>
          <p:cNvSpPr txBox="1">
            <a:spLocks noGrp="1"/>
          </p:cNvSpPr>
          <p:nvPr>
            <p:ph type="title"/>
          </p:nvPr>
        </p:nvSpPr>
        <p:spPr>
          <a:xfrm>
            <a:off x="928518" y="2733982"/>
            <a:ext cx="7321800" cy="98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45,300,000</a:t>
            </a:r>
            <a:endParaRPr dirty="0"/>
          </a:p>
        </p:txBody>
      </p:sp>
      <p:sp>
        <p:nvSpPr>
          <p:cNvPr id="813" name="Google Shape;813;p54"/>
          <p:cNvSpPr/>
          <p:nvPr/>
        </p:nvSpPr>
        <p:spPr>
          <a:xfrm rot="10800000">
            <a:off x="-587848" y="200760"/>
            <a:ext cx="5514256" cy="1213361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4" name="Google Shape;814;p54"/>
          <p:cNvSpPr/>
          <p:nvPr/>
        </p:nvSpPr>
        <p:spPr>
          <a:xfrm>
            <a:off x="2074088" y="1111470"/>
            <a:ext cx="1675785" cy="39713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5" name="Google Shape;815;p54"/>
          <p:cNvSpPr/>
          <p:nvPr/>
        </p:nvSpPr>
        <p:spPr>
          <a:xfrm>
            <a:off x="6815752" y="320550"/>
            <a:ext cx="2184600" cy="517725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54"/>
          <p:cNvSpPr/>
          <p:nvPr/>
        </p:nvSpPr>
        <p:spPr>
          <a:xfrm>
            <a:off x="5988113" y="4196120"/>
            <a:ext cx="1675785" cy="39713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17" name="Google Shape;817;p54"/>
          <p:cNvGrpSpPr/>
          <p:nvPr/>
        </p:nvGrpSpPr>
        <p:grpSpPr>
          <a:xfrm>
            <a:off x="3258429" y="4016828"/>
            <a:ext cx="2627142" cy="930460"/>
            <a:chOff x="1347900" y="3043825"/>
            <a:chExt cx="5037664" cy="1784200"/>
          </a:xfrm>
        </p:grpSpPr>
        <p:sp>
          <p:nvSpPr>
            <p:cNvPr id="818" name="Google Shape;818;p54"/>
            <p:cNvSpPr/>
            <p:nvPr/>
          </p:nvSpPr>
          <p:spPr>
            <a:xfrm>
              <a:off x="1787574" y="3911027"/>
              <a:ext cx="4225116" cy="625336"/>
            </a:xfrm>
            <a:custGeom>
              <a:avLst/>
              <a:gdLst/>
              <a:ahLst/>
              <a:cxnLst/>
              <a:rect l="l" t="t" r="r" b="b"/>
              <a:pathLst>
                <a:path w="62944" h="9316" extrusionOk="0">
                  <a:moveTo>
                    <a:pt x="1" y="0"/>
                  </a:moveTo>
                  <a:lnTo>
                    <a:pt x="1" y="9315"/>
                  </a:lnTo>
                  <a:lnTo>
                    <a:pt x="62944" y="9315"/>
                  </a:lnTo>
                  <a:lnTo>
                    <a:pt x="629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54"/>
            <p:cNvSpPr/>
            <p:nvPr/>
          </p:nvSpPr>
          <p:spPr>
            <a:xfrm>
              <a:off x="1347900" y="3043825"/>
              <a:ext cx="5037664" cy="1568376"/>
            </a:xfrm>
            <a:custGeom>
              <a:avLst/>
              <a:gdLst/>
              <a:ahLst/>
              <a:cxnLst/>
              <a:rect l="l" t="t" r="r" b="b"/>
              <a:pathLst>
                <a:path w="75049" h="23365" extrusionOk="0">
                  <a:moveTo>
                    <a:pt x="31963" y="0"/>
                  </a:moveTo>
                  <a:cubicBezTo>
                    <a:pt x="20128" y="0"/>
                    <a:pt x="5859" y="5639"/>
                    <a:pt x="5711" y="5934"/>
                  </a:cubicBezTo>
                  <a:cubicBezTo>
                    <a:pt x="5662" y="6033"/>
                    <a:pt x="5439" y="6066"/>
                    <a:pt x="5164" y="6066"/>
                  </a:cubicBezTo>
                  <a:cubicBezTo>
                    <a:pt x="4615" y="6066"/>
                    <a:pt x="3857" y="5934"/>
                    <a:pt x="3857" y="5934"/>
                  </a:cubicBezTo>
                  <a:lnTo>
                    <a:pt x="3264" y="6898"/>
                  </a:lnTo>
                  <a:lnTo>
                    <a:pt x="4153" y="7492"/>
                  </a:lnTo>
                  <a:cubicBezTo>
                    <a:pt x="1" y="10977"/>
                    <a:pt x="444" y="19284"/>
                    <a:pt x="444" y="19284"/>
                  </a:cubicBezTo>
                  <a:lnTo>
                    <a:pt x="1632" y="19656"/>
                  </a:lnTo>
                  <a:cubicBezTo>
                    <a:pt x="2067" y="22267"/>
                    <a:pt x="4335" y="22721"/>
                    <a:pt x="5861" y="22721"/>
                  </a:cubicBezTo>
                  <a:cubicBezTo>
                    <a:pt x="6676" y="22721"/>
                    <a:pt x="7279" y="22592"/>
                    <a:pt x="7279" y="22592"/>
                  </a:cubicBezTo>
                  <a:cubicBezTo>
                    <a:pt x="6982" y="18958"/>
                    <a:pt x="8558" y="14655"/>
                    <a:pt x="13276" y="14168"/>
                  </a:cubicBezTo>
                  <a:cubicBezTo>
                    <a:pt x="13564" y="14138"/>
                    <a:pt x="13842" y="14124"/>
                    <a:pt x="14112" y="14124"/>
                  </a:cubicBezTo>
                  <a:cubicBezTo>
                    <a:pt x="17877" y="14124"/>
                    <a:pt x="19898" y="16887"/>
                    <a:pt x="20175" y="18617"/>
                  </a:cubicBezTo>
                  <a:cubicBezTo>
                    <a:pt x="20322" y="19544"/>
                    <a:pt x="20470" y="23365"/>
                    <a:pt x="20470" y="23365"/>
                  </a:cubicBezTo>
                  <a:lnTo>
                    <a:pt x="55776" y="23365"/>
                  </a:lnTo>
                  <a:cubicBezTo>
                    <a:pt x="55776" y="23365"/>
                    <a:pt x="54442" y="14760"/>
                    <a:pt x="61488" y="14168"/>
                  </a:cubicBezTo>
                  <a:cubicBezTo>
                    <a:pt x="61788" y="14142"/>
                    <a:pt x="62076" y="14130"/>
                    <a:pt x="62351" y="14130"/>
                  </a:cubicBezTo>
                  <a:cubicBezTo>
                    <a:pt x="69699" y="14130"/>
                    <a:pt x="68608" y="22771"/>
                    <a:pt x="68608" y="22771"/>
                  </a:cubicBezTo>
                  <a:cubicBezTo>
                    <a:pt x="68947" y="22779"/>
                    <a:pt x="69277" y="22785"/>
                    <a:pt x="69597" y="22785"/>
                  </a:cubicBezTo>
                  <a:cubicBezTo>
                    <a:pt x="72217" y="22785"/>
                    <a:pt x="74140" y="22397"/>
                    <a:pt x="74468" y="19656"/>
                  </a:cubicBezTo>
                  <a:cubicBezTo>
                    <a:pt x="75049" y="14778"/>
                    <a:pt x="71798" y="12610"/>
                    <a:pt x="71798" y="12610"/>
                  </a:cubicBezTo>
                  <a:cubicBezTo>
                    <a:pt x="69276" y="9940"/>
                    <a:pt x="58373" y="8085"/>
                    <a:pt x="58373" y="8085"/>
                  </a:cubicBezTo>
                  <a:cubicBezTo>
                    <a:pt x="50066" y="2522"/>
                    <a:pt x="41462" y="3"/>
                    <a:pt x="31968" y="0"/>
                  </a:cubicBezTo>
                  <a:cubicBezTo>
                    <a:pt x="31966" y="0"/>
                    <a:pt x="31965" y="0"/>
                    <a:pt x="3196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54"/>
            <p:cNvSpPr/>
            <p:nvPr/>
          </p:nvSpPr>
          <p:spPr>
            <a:xfrm>
              <a:off x="5139971" y="4073741"/>
              <a:ext cx="753881" cy="754284"/>
            </a:xfrm>
            <a:custGeom>
              <a:avLst/>
              <a:gdLst/>
              <a:ahLst/>
              <a:cxnLst/>
              <a:rect l="l" t="t" r="r" b="b"/>
              <a:pathLst>
                <a:path w="11231" h="11237" extrusionOk="0">
                  <a:moveTo>
                    <a:pt x="5619" y="1880"/>
                  </a:moveTo>
                  <a:cubicBezTo>
                    <a:pt x="7680" y="1880"/>
                    <a:pt x="9357" y="3551"/>
                    <a:pt x="9357" y="5618"/>
                  </a:cubicBezTo>
                  <a:cubicBezTo>
                    <a:pt x="9357" y="7686"/>
                    <a:pt x="7680" y="9362"/>
                    <a:pt x="5619" y="9362"/>
                  </a:cubicBezTo>
                  <a:cubicBezTo>
                    <a:pt x="3551" y="9362"/>
                    <a:pt x="1875" y="7686"/>
                    <a:pt x="1875" y="5618"/>
                  </a:cubicBezTo>
                  <a:cubicBezTo>
                    <a:pt x="1875" y="3551"/>
                    <a:pt x="3551" y="1880"/>
                    <a:pt x="5619" y="1880"/>
                  </a:cubicBezTo>
                  <a:close/>
                  <a:moveTo>
                    <a:pt x="5619" y="1"/>
                  </a:moveTo>
                  <a:cubicBezTo>
                    <a:pt x="2512" y="1"/>
                    <a:pt x="1" y="2518"/>
                    <a:pt x="1" y="5618"/>
                  </a:cubicBezTo>
                  <a:cubicBezTo>
                    <a:pt x="1" y="8719"/>
                    <a:pt x="2512" y="11236"/>
                    <a:pt x="5619" y="11236"/>
                  </a:cubicBezTo>
                  <a:cubicBezTo>
                    <a:pt x="8719" y="11236"/>
                    <a:pt x="11231" y="8719"/>
                    <a:pt x="11231" y="5618"/>
                  </a:cubicBezTo>
                  <a:cubicBezTo>
                    <a:pt x="11231" y="2518"/>
                    <a:pt x="8719" y="1"/>
                    <a:pt x="5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54"/>
            <p:cNvSpPr/>
            <p:nvPr/>
          </p:nvSpPr>
          <p:spPr>
            <a:xfrm>
              <a:off x="5265832" y="4199938"/>
              <a:ext cx="502229" cy="501759"/>
            </a:xfrm>
            <a:custGeom>
              <a:avLst/>
              <a:gdLst/>
              <a:ahLst/>
              <a:cxnLst/>
              <a:rect l="l" t="t" r="r" b="b"/>
              <a:pathLst>
                <a:path w="7482" h="7475" extrusionOk="0">
                  <a:moveTo>
                    <a:pt x="3744" y="0"/>
                  </a:moveTo>
                  <a:cubicBezTo>
                    <a:pt x="1674" y="0"/>
                    <a:pt x="0" y="1674"/>
                    <a:pt x="0" y="3738"/>
                  </a:cubicBezTo>
                  <a:cubicBezTo>
                    <a:pt x="0" y="5803"/>
                    <a:pt x="1674" y="7475"/>
                    <a:pt x="3744" y="7475"/>
                  </a:cubicBezTo>
                  <a:cubicBezTo>
                    <a:pt x="5809" y="7475"/>
                    <a:pt x="7482" y="5803"/>
                    <a:pt x="7482" y="3738"/>
                  </a:cubicBezTo>
                  <a:cubicBezTo>
                    <a:pt x="7482" y="1674"/>
                    <a:pt x="5809" y="0"/>
                    <a:pt x="3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54"/>
            <p:cNvSpPr/>
            <p:nvPr/>
          </p:nvSpPr>
          <p:spPr>
            <a:xfrm>
              <a:off x="2216844" y="3173110"/>
              <a:ext cx="2869862" cy="586605"/>
            </a:xfrm>
            <a:custGeom>
              <a:avLst/>
              <a:gdLst/>
              <a:ahLst/>
              <a:cxnLst/>
              <a:rect l="l" t="t" r="r" b="b"/>
              <a:pathLst>
                <a:path w="42754" h="8739" extrusionOk="0">
                  <a:moveTo>
                    <a:pt x="19081" y="1"/>
                  </a:moveTo>
                  <a:cubicBezTo>
                    <a:pt x="9722" y="1"/>
                    <a:pt x="0" y="4585"/>
                    <a:pt x="0" y="4585"/>
                  </a:cubicBezTo>
                  <a:cubicBezTo>
                    <a:pt x="0" y="4585"/>
                    <a:pt x="2930" y="7145"/>
                    <a:pt x="4202" y="7145"/>
                  </a:cubicBezTo>
                  <a:cubicBezTo>
                    <a:pt x="5314" y="7145"/>
                    <a:pt x="31064" y="8739"/>
                    <a:pt x="38526" y="8739"/>
                  </a:cubicBezTo>
                  <a:cubicBezTo>
                    <a:pt x="39600" y="8739"/>
                    <a:pt x="40295" y="8706"/>
                    <a:pt x="40483" y="8630"/>
                  </a:cubicBezTo>
                  <a:cubicBezTo>
                    <a:pt x="41976" y="8029"/>
                    <a:pt x="42753" y="7536"/>
                    <a:pt x="42753" y="7536"/>
                  </a:cubicBezTo>
                  <a:cubicBezTo>
                    <a:pt x="42753" y="7536"/>
                    <a:pt x="29976" y="1"/>
                    <a:pt x="1908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54"/>
            <p:cNvSpPr/>
            <p:nvPr/>
          </p:nvSpPr>
          <p:spPr>
            <a:xfrm>
              <a:off x="1457382" y="4363256"/>
              <a:ext cx="390600" cy="208155"/>
            </a:xfrm>
            <a:custGeom>
              <a:avLst/>
              <a:gdLst/>
              <a:ahLst/>
              <a:cxnLst/>
              <a:rect l="l" t="t" r="r" b="b"/>
              <a:pathLst>
                <a:path w="5819" h="3101" extrusionOk="0">
                  <a:moveTo>
                    <a:pt x="1" y="0"/>
                  </a:moveTo>
                  <a:cubicBezTo>
                    <a:pt x="2" y="702"/>
                    <a:pt x="331" y="1659"/>
                    <a:pt x="1588" y="2533"/>
                  </a:cubicBezTo>
                  <a:cubicBezTo>
                    <a:pt x="2248" y="2992"/>
                    <a:pt x="3356" y="3101"/>
                    <a:pt x="4258" y="3101"/>
                  </a:cubicBezTo>
                  <a:cubicBezTo>
                    <a:pt x="5072" y="3101"/>
                    <a:pt x="5720" y="3012"/>
                    <a:pt x="5720" y="3012"/>
                  </a:cubicBezTo>
                  <a:lnTo>
                    <a:pt x="5819" y="6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54"/>
            <p:cNvSpPr/>
            <p:nvPr/>
          </p:nvSpPr>
          <p:spPr>
            <a:xfrm>
              <a:off x="5438883" y="4373593"/>
              <a:ext cx="156200" cy="156200"/>
            </a:xfrm>
            <a:custGeom>
              <a:avLst/>
              <a:gdLst/>
              <a:ahLst/>
              <a:cxnLst/>
              <a:rect l="l" t="t" r="r" b="b"/>
              <a:pathLst>
                <a:path w="2327" h="2327" extrusionOk="0">
                  <a:moveTo>
                    <a:pt x="1163" y="0"/>
                  </a:moveTo>
                  <a:cubicBezTo>
                    <a:pt x="520" y="0"/>
                    <a:pt x="0" y="522"/>
                    <a:pt x="0" y="1163"/>
                  </a:cubicBezTo>
                  <a:cubicBezTo>
                    <a:pt x="0" y="1806"/>
                    <a:pt x="520" y="2327"/>
                    <a:pt x="1163" y="2327"/>
                  </a:cubicBezTo>
                  <a:cubicBezTo>
                    <a:pt x="1805" y="2327"/>
                    <a:pt x="2327" y="1806"/>
                    <a:pt x="2327" y="1163"/>
                  </a:cubicBezTo>
                  <a:cubicBezTo>
                    <a:pt x="2327" y="522"/>
                    <a:pt x="1805" y="0"/>
                    <a:pt x="11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54"/>
            <p:cNvSpPr/>
            <p:nvPr/>
          </p:nvSpPr>
          <p:spPr>
            <a:xfrm>
              <a:off x="1927599" y="4073741"/>
              <a:ext cx="753881" cy="754284"/>
            </a:xfrm>
            <a:custGeom>
              <a:avLst/>
              <a:gdLst/>
              <a:ahLst/>
              <a:cxnLst/>
              <a:rect l="l" t="t" r="r" b="b"/>
              <a:pathLst>
                <a:path w="11231" h="11237" extrusionOk="0">
                  <a:moveTo>
                    <a:pt x="5618" y="1880"/>
                  </a:moveTo>
                  <a:cubicBezTo>
                    <a:pt x="7680" y="1880"/>
                    <a:pt x="9357" y="3551"/>
                    <a:pt x="9357" y="5618"/>
                  </a:cubicBezTo>
                  <a:cubicBezTo>
                    <a:pt x="9357" y="7686"/>
                    <a:pt x="7680" y="9362"/>
                    <a:pt x="5618" y="9362"/>
                  </a:cubicBezTo>
                  <a:cubicBezTo>
                    <a:pt x="3552" y="9362"/>
                    <a:pt x="1875" y="7686"/>
                    <a:pt x="1875" y="5618"/>
                  </a:cubicBezTo>
                  <a:cubicBezTo>
                    <a:pt x="1875" y="3551"/>
                    <a:pt x="3552" y="1880"/>
                    <a:pt x="5618" y="1880"/>
                  </a:cubicBezTo>
                  <a:close/>
                  <a:moveTo>
                    <a:pt x="5618" y="1"/>
                  </a:moveTo>
                  <a:cubicBezTo>
                    <a:pt x="2513" y="1"/>
                    <a:pt x="1" y="2518"/>
                    <a:pt x="1" y="5618"/>
                  </a:cubicBezTo>
                  <a:cubicBezTo>
                    <a:pt x="1" y="8719"/>
                    <a:pt x="2513" y="11236"/>
                    <a:pt x="5618" y="11236"/>
                  </a:cubicBezTo>
                  <a:cubicBezTo>
                    <a:pt x="8719" y="11236"/>
                    <a:pt x="11231" y="8719"/>
                    <a:pt x="11231" y="5618"/>
                  </a:cubicBezTo>
                  <a:cubicBezTo>
                    <a:pt x="11231" y="2518"/>
                    <a:pt x="8719" y="1"/>
                    <a:pt x="56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6" name="Google Shape;826;p54"/>
            <p:cNvSpPr/>
            <p:nvPr/>
          </p:nvSpPr>
          <p:spPr>
            <a:xfrm>
              <a:off x="2053459" y="4199938"/>
              <a:ext cx="502229" cy="501759"/>
            </a:xfrm>
            <a:custGeom>
              <a:avLst/>
              <a:gdLst/>
              <a:ahLst/>
              <a:cxnLst/>
              <a:rect l="l" t="t" r="r" b="b"/>
              <a:pathLst>
                <a:path w="7482" h="7475" extrusionOk="0">
                  <a:moveTo>
                    <a:pt x="3744" y="0"/>
                  </a:moveTo>
                  <a:cubicBezTo>
                    <a:pt x="1674" y="0"/>
                    <a:pt x="0" y="1674"/>
                    <a:pt x="0" y="3738"/>
                  </a:cubicBezTo>
                  <a:cubicBezTo>
                    <a:pt x="0" y="5803"/>
                    <a:pt x="1674" y="7475"/>
                    <a:pt x="3744" y="7475"/>
                  </a:cubicBezTo>
                  <a:cubicBezTo>
                    <a:pt x="5808" y="7475"/>
                    <a:pt x="7482" y="5803"/>
                    <a:pt x="7482" y="3738"/>
                  </a:cubicBezTo>
                  <a:cubicBezTo>
                    <a:pt x="7482" y="1674"/>
                    <a:pt x="5808" y="0"/>
                    <a:pt x="374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54"/>
            <p:cNvSpPr/>
            <p:nvPr/>
          </p:nvSpPr>
          <p:spPr>
            <a:xfrm>
              <a:off x="3023092" y="3173647"/>
              <a:ext cx="1434260" cy="568549"/>
            </a:xfrm>
            <a:custGeom>
              <a:avLst/>
              <a:gdLst/>
              <a:ahLst/>
              <a:cxnLst/>
              <a:rect l="l" t="t" r="r" b="b"/>
              <a:pathLst>
                <a:path w="21367" h="8470" extrusionOk="0">
                  <a:moveTo>
                    <a:pt x="7631" y="0"/>
                  </a:moveTo>
                  <a:lnTo>
                    <a:pt x="4619" y="92"/>
                  </a:lnTo>
                  <a:lnTo>
                    <a:pt x="1" y="7602"/>
                  </a:lnTo>
                  <a:lnTo>
                    <a:pt x="2939" y="7722"/>
                  </a:lnTo>
                  <a:lnTo>
                    <a:pt x="7631" y="0"/>
                  </a:lnTo>
                  <a:close/>
                  <a:moveTo>
                    <a:pt x="8667" y="45"/>
                  </a:moveTo>
                  <a:lnTo>
                    <a:pt x="4346" y="7722"/>
                  </a:lnTo>
                  <a:lnTo>
                    <a:pt x="5323" y="7845"/>
                  </a:lnTo>
                  <a:lnTo>
                    <a:pt x="9854" y="153"/>
                  </a:lnTo>
                  <a:lnTo>
                    <a:pt x="8667" y="45"/>
                  </a:lnTo>
                  <a:close/>
                  <a:moveTo>
                    <a:pt x="18583" y="2106"/>
                  </a:moveTo>
                  <a:cubicBezTo>
                    <a:pt x="18570" y="2106"/>
                    <a:pt x="18558" y="2107"/>
                    <a:pt x="18546" y="2107"/>
                  </a:cubicBezTo>
                  <a:lnTo>
                    <a:pt x="14796" y="8328"/>
                  </a:lnTo>
                  <a:lnTo>
                    <a:pt x="17873" y="8469"/>
                  </a:lnTo>
                  <a:lnTo>
                    <a:pt x="21367" y="3114"/>
                  </a:lnTo>
                  <a:cubicBezTo>
                    <a:pt x="21367" y="3114"/>
                    <a:pt x="19295" y="2106"/>
                    <a:pt x="18583" y="210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8" name="Google Shape;828;p54"/>
            <p:cNvSpPr/>
            <p:nvPr/>
          </p:nvSpPr>
          <p:spPr>
            <a:xfrm>
              <a:off x="1356761" y="3544049"/>
              <a:ext cx="4901669" cy="531160"/>
            </a:xfrm>
            <a:custGeom>
              <a:avLst/>
              <a:gdLst/>
              <a:ahLst/>
              <a:cxnLst/>
              <a:rect l="l" t="t" r="r" b="b"/>
              <a:pathLst>
                <a:path w="73023" h="7913" extrusionOk="0">
                  <a:moveTo>
                    <a:pt x="4297" y="1"/>
                  </a:moveTo>
                  <a:cubicBezTo>
                    <a:pt x="4211" y="1"/>
                    <a:pt x="4119" y="13"/>
                    <a:pt x="4021" y="40"/>
                  </a:cubicBezTo>
                  <a:cubicBezTo>
                    <a:pt x="4021" y="40"/>
                    <a:pt x="1023" y="2782"/>
                    <a:pt x="845" y="6024"/>
                  </a:cubicBezTo>
                  <a:cubicBezTo>
                    <a:pt x="845" y="6024"/>
                    <a:pt x="1224" y="6137"/>
                    <a:pt x="1721" y="6137"/>
                  </a:cubicBezTo>
                  <a:cubicBezTo>
                    <a:pt x="2366" y="6137"/>
                    <a:pt x="3208" y="5948"/>
                    <a:pt x="3681" y="5079"/>
                  </a:cubicBezTo>
                  <a:cubicBezTo>
                    <a:pt x="4516" y="3538"/>
                    <a:pt x="5440" y="1911"/>
                    <a:pt x="5440" y="1559"/>
                  </a:cubicBezTo>
                  <a:cubicBezTo>
                    <a:pt x="5440" y="1158"/>
                    <a:pt x="5134" y="1"/>
                    <a:pt x="4297" y="1"/>
                  </a:cubicBezTo>
                  <a:close/>
                  <a:moveTo>
                    <a:pt x="66461" y="3737"/>
                  </a:moveTo>
                  <a:cubicBezTo>
                    <a:pt x="66342" y="3737"/>
                    <a:pt x="66252" y="3758"/>
                    <a:pt x="66200" y="3802"/>
                  </a:cubicBezTo>
                  <a:cubicBezTo>
                    <a:pt x="64974" y="4833"/>
                    <a:pt x="72537" y="7872"/>
                    <a:pt x="72537" y="7872"/>
                  </a:cubicBezTo>
                  <a:cubicBezTo>
                    <a:pt x="73022" y="6396"/>
                    <a:pt x="67813" y="3737"/>
                    <a:pt x="66461" y="3737"/>
                  </a:cubicBezTo>
                  <a:close/>
                  <a:moveTo>
                    <a:pt x="707" y="6604"/>
                  </a:moveTo>
                  <a:cubicBezTo>
                    <a:pt x="390" y="6604"/>
                    <a:pt x="110" y="6834"/>
                    <a:pt x="58" y="7158"/>
                  </a:cubicBezTo>
                  <a:cubicBezTo>
                    <a:pt x="0" y="7517"/>
                    <a:pt x="245" y="7856"/>
                    <a:pt x="604" y="7913"/>
                  </a:cubicBezTo>
                  <a:lnTo>
                    <a:pt x="813" y="6612"/>
                  </a:lnTo>
                  <a:cubicBezTo>
                    <a:pt x="777" y="6607"/>
                    <a:pt x="742" y="6604"/>
                    <a:pt x="707" y="660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9" name="Google Shape;829;p54"/>
            <p:cNvSpPr/>
            <p:nvPr/>
          </p:nvSpPr>
          <p:spPr>
            <a:xfrm>
              <a:off x="4133263" y="3934249"/>
              <a:ext cx="275716" cy="531157"/>
            </a:xfrm>
            <a:custGeom>
              <a:avLst/>
              <a:gdLst/>
              <a:ahLst/>
              <a:cxnLst/>
              <a:rect l="l" t="t" r="r" b="b"/>
              <a:pathLst>
                <a:path w="2955" h="5693" extrusionOk="0">
                  <a:moveTo>
                    <a:pt x="1278" y="0"/>
                  </a:moveTo>
                  <a:lnTo>
                    <a:pt x="0" y="3253"/>
                  </a:lnTo>
                  <a:lnTo>
                    <a:pt x="1545" y="3253"/>
                  </a:lnTo>
                  <a:lnTo>
                    <a:pt x="1012" y="5692"/>
                  </a:lnTo>
                  <a:lnTo>
                    <a:pt x="2609" y="2399"/>
                  </a:lnTo>
                  <a:lnTo>
                    <a:pt x="1438" y="2399"/>
                  </a:lnTo>
                  <a:lnTo>
                    <a:pt x="29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54"/>
            <p:cNvSpPr/>
            <p:nvPr/>
          </p:nvSpPr>
          <p:spPr>
            <a:xfrm>
              <a:off x="2161129" y="3480816"/>
              <a:ext cx="2973705" cy="430271"/>
            </a:xfrm>
            <a:custGeom>
              <a:avLst/>
              <a:gdLst/>
              <a:ahLst/>
              <a:cxnLst/>
              <a:rect l="l" t="t" r="r" b="b"/>
              <a:pathLst>
                <a:path w="44301" h="6410" extrusionOk="0">
                  <a:moveTo>
                    <a:pt x="498" y="1"/>
                  </a:moveTo>
                  <a:cubicBezTo>
                    <a:pt x="498" y="1"/>
                    <a:pt x="0" y="432"/>
                    <a:pt x="498" y="944"/>
                  </a:cubicBezTo>
                  <a:cubicBezTo>
                    <a:pt x="996" y="1454"/>
                    <a:pt x="3373" y="3228"/>
                    <a:pt x="4480" y="3337"/>
                  </a:cubicBezTo>
                  <a:cubicBezTo>
                    <a:pt x="5465" y="3433"/>
                    <a:pt x="32184" y="5263"/>
                    <a:pt x="39437" y="5263"/>
                  </a:cubicBezTo>
                  <a:cubicBezTo>
                    <a:pt x="40330" y="5263"/>
                    <a:pt x="40928" y="5235"/>
                    <a:pt x="41147" y="5173"/>
                  </a:cubicBezTo>
                  <a:cubicBezTo>
                    <a:pt x="43138" y="4606"/>
                    <a:pt x="44300" y="3601"/>
                    <a:pt x="43802" y="3026"/>
                  </a:cubicBezTo>
                  <a:lnTo>
                    <a:pt x="43582" y="2952"/>
                  </a:lnTo>
                  <a:cubicBezTo>
                    <a:pt x="43582" y="2952"/>
                    <a:pt x="42806" y="3445"/>
                    <a:pt x="41313" y="4046"/>
                  </a:cubicBezTo>
                  <a:cubicBezTo>
                    <a:pt x="41125" y="4122"/>
                    <a:pt x="40430" y="4155"/>
                    <a:pt x="39356" y="4155"/>
                  </a:cubicBezTo>
                  <a:cubicBezTo>
                    <a:pt x="31894" y="4155"/>
                    <a:pt x="6144" y="2561"/>
                    <a:pt x="5032" y="2561"/>
                  </a:cubicBezTo>
                  <a:cubicBezTo>
                    <a:pt x="3859" y="2561"/>
                    <a:pt x="1273" y="381"/>
                    <a:pt x="880" y="45"/>
                  </a:cubicBezTo>
                  <a:lnTo>
                    <a:pt x="498" y="1"/>
                  </a:lnTo>
                  <a:close/>
                  <a:moveTo>
                    <a:pt x="9835" y="5443"/>
                  </a:moveTo>
                  <a:cubicBezTo>
                    <a:pt x="9301" y="5443"/>
                    <a:pt x="8869" y="5875"/>
                    <a:pt x="8869" y="6409"/>
                  </a:cubicBezTo>
                  <a:lnTo>
                    <a:pt x="12842" y="6409"/>
                  </a:lnTo>
                  <a:cubicBezTo>
                    <a:pt x="12842" y="5875"/>
                    <a:pt x="12409" y="5443"/>
                    <a:pt x="11876" y="5443"/>
                  </a:cubicBezTo>
                  <a:close/>
                  <a:moveTo>
                    <a:pt x="25324" y="5443"/>
                  </a:moveTo>
                  <a:cubicBezTo>
                    <a:pt x="24791" y="5443"/>
                    <a:pt x="24357" y="5875"/>
                    <a:pt x="24357" y="6409"/>
                  </a:cubicBezTo>
                  <a:lnTo>
                    <a:pt x="28332" y="6409"/>
                  </a:lnTo>
                  <a:cubicBezTo>
                    <a:pt x="28332" y="5875"/>
                    <a:pt x="27900" y="5443"/>
                    <a:pt x="27365" y="544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1" name="Google Shape;831;p54"/>
            <p:cNvSpPr/>
            <p:nvPr/>
          </p:nvSpPr>
          <p:spPr>
            <a:xfrm>
              <a:off x="2559118" y="3714348"/>
              <a:ext cx="3542388" cy="900616"/>
            </a:xfrm>
            <a:custGeom>
              <a:avLst/>
              <a:gdLst/>
              <a:ahLst/>
              <a:cxnLst/>
              <a:rect l="l" t="t" r="r" b="b"/>
              <a:pathLst>
                <a:path w="52773" h="13417" extrusionOk="0">
                  <a:moveTo>
                    <a:pt x="501" y="0"/>
                  </a:moveTo>
                  <a:cubicBezTo>
                    <a:pt x="147" y="749"/>
                    <a:pt x="1" y="1794"/>
                    <a:pt x="638" y="3121"/>
                  </a:cubicBezTo>
                  <a:cubicBezTo>
                    <a:pt x="1255" y="4405"/>
                    <a:pt x="1867" y="5176"/>
                    <a:pt x="2360" y="5796"/>
                  </a:cubicBezTo>
                  <a:cubicBezTo>
                    <a:pt x="2942" y="6529"/>
                    <a:pt x="3364" y="7059"/>
                    <a:pt x="3519" y="8058"/>
                  </a:cubicBezTo>
                  <a:cubicBezTo>
                    <a:pt x="3814" y="9961"/>
                    <a:pt x="3711" y="11492"/>
                    <a:pt x="3710" y="11506"/>
                  </a:cubicBezTo>
                  <a:lnTo>
                    <a:pt x="3690" y="11787"/>
                  </a:lnTo>
                  <a:lnTo>
                    <a:pt x="30827" y="11787"/>
                  </a:lnTo>
                  <a:cubicBezTo>
                    <a:pt x="32238" y="11787"/>
                    <a:pt x="33504" y="10933"/>
                    <a:pt x="33996" y="9615"/>
                  </a:cubicBezTo>
                  <a:cubicBezTo>
                    <a:pt x="34582" y="7988"/>
                    <a:pt x="34819" y="4962"/>
                    <a:pt x="34114" y="1778"/>
                  </a:cubicBezTo>
                  <a:lnTo>
                    <a:pt x="34114" y="1778"/>
                  </a:lnTo>
                  <a:cubicBezTo>
                    <a:pt x="33951" y="1781"/>
                    <a:pt x="33772" y="1784"/>
                    <a:pt x="33581" y="1784"/>
                  </a:cubicBezTo>
                  <a:cubicBezTo>
                    <a:pt x="34401" y="5336"/>
                    <a:pt x="33916" y="8295"/>
                    <a:pt x="33489" y="9479"/>
                  </a:cubicBezTo>
                  <a:cubicBezTo>
                    <a:pt x="33092" y="10546"/>
                    <a:pt x="32020" y="11263"/>
                    <a:pt x="30827" y="11263"/>
                  </a:cubicBezTo>
                  <a:lnTo>
                    <a:pt x="17887" y="11263"/>
                  </a:lnTo>
                  <a:lnTo>
                    <a:pt x="17641" y="1093"/>
                  </a:lnTo>
                  <a:cubicBezTo>
                    <a:pt x="17463" y="1082"/>
                    <a:pt x="17283" y="1072"/>
                    <a:pt x="17105" y="1062"/>
                  </a:cubicBezTo>
                  <a:lnTo>
                    <a:pt x="17105" y="1062"/>
                  </a:lnTo>
                  <a:lnTo>
                    <a:pt x="17363" y="11232"/>
                  </a:lnTo>
                  <a:lnTo>
                    <a:pt x="17363" y="11263"/>
                  </a:lnTo>
                  <a:lnTo>
                    <a:pt x="4246" y="11263"/>
                  </a:lnTo>
                  <a:cubicBezTo>
                    <a:pt x="4263" y="10727"/>
                    <a:pt x="4268" y="9478"/>
                    <a:pt x="4035" y="7978"/>
                  </a:cubicBezTo>
                  <a:cubicBezTo>
                    <a:pt x="3860" y="6841"/>
                    <a:pt x="3378" y="6237"/>
                    <a:pt x="2769" y="5470"/>
                  </a:cubicBezTo>
                  <a:cubicBezTo>
                    <a:pt x="2268" y="4840"/>
                    <a:pt x="1700" y="4125"/>
                    <a:pt x="1111" y="2895"/>
                  </a:cubicBezTo>
                  <a:cubicBezTo>
                    <a:pt x="503" y="1631"/>
                    <a:pt x="701" y="680"/>
                    <a:pt x="1058" y="40"/>
                  </a:cubicBezTo>
                  <a:cubicBezTo>
                    <a:pt x="863" y="26"/>
                    <a:pt x="677" y="13"/>
                    <a:pt x="501" y="0"/>
                  </a:cubicBezTo>
                  <a:close/>
                  <a:moveTo>
                    <a:pt x="43606" y="2398"/>
                  </a:moveTo>
                  <a:cubicBezTo>
                    <a:pt x="41359" y="2398"/>
                    <a:pt x="39539" y="3123"/>
                    <a:pt x="38184" y="4559"/>
                  </a:cubicBezTo>
                  <a:cubicBezTo>
                    <a:pt x="35165" y="7760"/>
                    <a:pt x="35571" y="13365"/>
                    <a:pt x="35578" y="13417"/>
                  </a:cubicBezTo>
                  <a:lnTo>
                    <a:pt x="36095" y="13338"/>
                  </a:lnTo>
                  <a:cubicBezTo>
                    <a:pt x="36088" y="13285"/>
                    <a:pt x="35711" y="7856"/>
                    <a:pt x="38630" y="4850"/>
                  </a:cubicBezTo>
                  <a:cubicBezTo>
                    <a:pt x="39875" y="3567"/>
                    <a:pt x="41548" y="2922"/>
                    <a:pt x="43615" y="2922"/>
                  </a:cubicBezTo>
                  <a:cubicBezTo>
                    <a:pt x="43965" y="2922"/>
                    <a:pt x="44326" y="2940"/>
                    <a:pt x="44698" y="2977"/>
                  </a:cubicBezTo>
                  <a:cubicBezTo>
                    <a:pt x="46945" y="3202"/>
                    <a:pt x="48696" y="4074"/>
                    <a:pt x="49904" y="5569"/>
                  </a:cubicBezTo>
                  <a:cubicBezTo>
                    <a:pt x="52226" y="8447"/>
                    <a:pt x="51772" y="12719"/>
                    <a:pt x="51768" y="12761"/>
                  </a:cubicBezTo>
                  <a:lnTo>
                    <a:pt x="52287" y="12820"/>
                  </a:lnTo>
                  <a:cubicBezTo>
                    <a:pt x="52308" y="12637"/>
                    <a:pt x="52773" y="8295"/>
                    <a:pt x="50312" y="5243"/>
                  </a:cubicBezTo>
                  <a:cubicBezTo>
                    <a:pt x="49014" y="3634"/>
                    <a:pt x="47143" y="2696"/>
                    <a:pt x="44750" y="2457"/>
                  </a:cubicBezTo>
                  <a:cubicBezTo>
                    <a:pt x="44357" y="2418"/>
                    <a:pt x="43976" y="2398"/>
                    <a:pt x="43606" y="239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2" name="Google Shape;832;p54"/>
            <p:cNvSpPr/>
            <p:nvPr/>
          </p:nvSpPr>
          <p:spPr>
            <a:xfrm>
              <a:off x="2226510" y="4372922"/>
              <a:ext cx="156133" cy="156200"/>
            </a:xfrm>
            <a:custGeom>
              <a:avLst/>
              <a:gdLst/>
              <a:ahLst/>
              <a:cxnLst/>
              <a:rect l="l" t="t" r="r" b="b"/>
              <a:pathLst>
                <a:path w="2326" h="2327" extrusionOk="0">
                  <a:moveTo>
                    <a:pt x="1162" y="0"/>
                  </a:moveTo>
                  <a:cubicBezTo>
                    <a:pt x="520" y="0"/>
                    <a:pt x="0" y="522"/>
                    <a:pt x="0" y="1163"/>
                  </a:cubicBezTo>
                  <a:cubicBezTo>
                    <a:pt x="0" y="1807"/>
                    <a:pt x="520" y="2327"/>
                    <a:pt x="1162" y="2327"/>
                  </a:cubicBezTo>
                  <a:cubicBezTo>
                    <a:pt x="1805" y="2327"/>
                    <a:pt x="2325" y="1807"/>
                    <a:pt x="2325" y="1163"/>
                  </a:cubicBezTo>
                  <a:cubicBezTo>
                    <a:pt x="2325" y="522"/>
                    <a:pt x="1805" y="0"/>
                    <a:pt x="11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54"/>
            <p:cNvSpPr/>
            <p:nvPr/>
          </p:nvSpPr>
          <p:spPr>
            <a:xfrm>
              <a:off x="2640072" y="3179755"/>
              <a:ext cx="2216266" cy="675546"/>
            </a:xfrm>
            <a:custGeom>
              <a:avLst/>
              <a:gdLst/>
              <a:ahLst/>
              <a:cxnLst/>
              <a:rect l="l" t="t" r="r" b="b"/>
              <a:pathLst>
                <a:path w="33017" h="10064" extrusionOk="0">
                  <a:moveTo>
                    <a:pt x="5028" y="784"/>
                  </a:moveTo>
                  <a:lnTo>
                    <a:pt x="3560" y="1118"/>
                  </a:lnTo>
                  <a:lnTo>
                    <a:pt x="1" y="7146"/>
                  </a:lnTo>
                  <a:lnTo>
                    <a:pt x="3233" y="7325"/>
                  </a:lnTo>
                  <a:lnTo>
                    <a:pt x="3233" y="7325"/>
                  </a:lnTo>
                  <a:lnTo>
                    <a:pt x="2821" y="4486"/>
                  </a:lnTo>
                  <a:lnTo>
                    <a:pt x="5028" y="784"/>
                  </a:lnTo>
                  <a:close/>
                  <a:moveTo>
                    <a:pt x="14988" y="1"/>
                  </a:moveTo>
                  <a:lnTo>
                    <a:pt x="15478" y="7988"/>
                  </a:lnTo>
                  <a:lnTo>
                    <a:pt x="16661" y="8049"/>
                  </a:lnTo>
                  <a:lnTo>
                    <a:pt x="16142" y="124"/>
                  </a:lnTo>
                  <a:lnTo>
                    <a:pt x="14988" y="1"/>
                  </a:lnTo>
                  <a:close/>
                  <a:moveTo>
                    <a:pt x="30030" y="4486"/>
                  </a:moveTo>
                  <a:cubicBezTo>
                    <a:pt x="30030" y="4834"/>
                    <a:pt x="31893" y="8639"/>
                    <a:pt x="31893" y="8639"/>
                  </a:cubicBezTo>
                  <a:lnTo>
                    <a:pt x="33016" y="8639"/>
                  </a:lnTo>
                  <a:lnTo>
                    <a:pt x="31524" y="5012"/>
                  </a:lnTo>
                  <a:lnTo>
                    <a:pt x="30030" y="4486"/>
                  </a:lnTo>
                  <a:close/>
                  <a:moveTo>
                    <a:pt x="29291" y="6692"/>
                  </a:moveTo>
                  <a:cubicBezTo>
                    <a:pt x="28904" y="6692"/>
                    <a:pt x="28511" y="6744"/>
                    <a:pt x="28150" y="6807"/>
                  </a:cubicBezTo>
                  <a:cubicBezTo>
                    <a:pt x="27832" y="6862"/>
                    <a:pt x="27630" y="7064"/>
                    <a:pt x="27505" y="7335"/>
                  </a:cubicBezTo>
                  <a:cubicBezTo>
                    <a:pt x="27003" y="8432"/>
                    <a:pt x="27927" y="9661"/>
                    <a:pt x="29125" y="9661"/>
                  </a:cubicBezTo>
                  <a:cubicBezTo>
                    <a:pt x="29144" y="9661"/>
                    <a:pt x="29163" y="9661"/>
                    <a:pt x="29182" y="9660"/>
                  </a:cubicBezTo>
                  <a:cubicBezTo>
                    <a:pt x="29743" y="9642"/>
                    <a:pt x="30337" y="9576"/>
                    <a:pt x="30791" y="9408"/>
                  </a:cubicBezTo>
                  <a:lnTo>
                    <a:pt x="30791" y="9408"/>
                  </a:lnTo>
                  <a:lnTo>
                    <a:pt x="31224" y="9856"/>
                  </a:lnTo>
                  <a:cubicBezTo>
                    <a:pt x="31364" y="10000"/>
                    <a:pt x="31540" y="10064"/>
                    <a:pt x="31712" y="10064"/>
                  </a:cubicBezTo>
                  <a:cubicBezTo>
                    <a:pt x="32091" y="10064"/>
                    <a:pt x="32455" y="9757"/>
                    <a:pt x="32389" y="9323"/>
                  </a:cubicBezTo>
                  <a:cubicBezTo>
                    <a:pt x="32351" y="9070"/>
                    <a:pt x="32214" y="8976"/>
                    <a:pt x="32214" y="8976"/>
                  </a:cubicBezTo>
                  <a:lnTo>
                    <a:pt x="31524" y="8315"/>
                  </a:lnTo>
                  <a:lnTo>
                    <a:pt x="31524" y="8315"/>
                  </a:lnTo>
                  <a:cubicBezTo>
                    <a:pt x="31524" y="8315"/>
                    <a:pt x="31524" y="8315"/>
                    <a:pt x="31524" y="8315"/>
                  </a:cubicBezTo>
                  <a:cubicBezTo>
                    <a:pt x="31207" y="7020"/>
                    <a:pt x="30266" y="6692"/>
                    <a:pt x="29291" y="669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4" name="Google Shape;834;p54"/>
          <p:cNvSpPr/>
          <p:nvPr/>
        </p:nvSpPr>
        <p:spPr>
          <a:xfrm>
            <a:off x="5448151" y="3744050"/>
            <a:ext cx="311901" cy="397133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5" name="Google Shape;835;p54"/>
          <p:cNvSpPr/>
          <p:nvPr/>
        </p:nvSpPr>
        <p:spPr>
          <a:xfrm>
            <a:off x="5793946" y="3536317"/>
            <a:ext cx="475077" cy="604857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17" name="Google Shape;1017;p62"/>
          <p:cNvGrpSpPr/>
          <p:nvPr/>
        </p:nvGrpSpPr>
        <p:grpSpPr>
          <a:xfrm flipH="1">
            <a:off x="6518069" y="1702745"/>
            <a:ext cx="2271592" cy="1401019"/>
            <a:chOff x="4352672" y="2230153"/>
            <a:chExt cx="4618934" cy="2913327"/>
          </a:xfrm>
        </p:grpSpPr>
        <p:sp>
          <p:nvSpPr>
            <p:cNvPr id="1018" name="Google Shape;1018;p62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62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0" name="Google Shape;1020;p62"/>
          <p:cNvGrpSpPr/>
          <p:nvPr/>
        </p:nvGrpSpPr>
        <p:grpSpPr>
          <a:xfrm flipH="1">
            <a:off x="429457" y="1634146"/>
            <a:ext cx="2310391" cy="1493080"/>
            <a:chOff x="4352672" y="2230153"/>
            <a:chExt cx="4618934" cy="2913327"/>
          </a:xfrm>
        </p:grpSpPr>
        <p:sp>
          <p:nvSpPr>
            <p:cNvPr id="1021" name="Google Shape;1021;p62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022;p62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3" name="Google Shape;1023;p62"/>
          <p:cNvSpPr/>
          <p:nvPr/>
        </p:nvSpPr>
        <p:spPr>
          <a:xfrm>
            <a:off x="527250" y="57241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4" name="Google Shape;1024;p62"/>
          <p:cNvSpPr txBox="1">
            <a:spLocks noGrp="1"/>
          </p:cNvSpPr>
          <p:nvPr>
            <p:ph type="subTitle" idx="1"/>
          </p:nvPr>
        </p:nvSpPr>
        <p:spPr>
          <a:xfrm>
            <a:off x="456610" y="3396641"/>
            <a:ext cx="231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Ashwin T Saji</a:t>
            </a:r>
            <a:endParaRPr dirty="0"/>
          </a:p>
        </p:txBody>
      </p:sp>
      <p:sp>
        <p:nvSpPr>
          <p:cNvPr id="1025" name="Google Shape;1025;p62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TEAM</a:t>
            </a:r>
            <a:endParaRPr/>
          </a:p>
        </p:txBody>
      </p:sp>
      <p:sp>
        <p:nvSpPr>
          <p:cNvPr id="1026" name="Google Shape;1026;p62"/>
          <p:cNvSpPr txBox="1">
            <a:spLocks noGrp="1"/>
          </p:cNvSpPr>
          <p:nvPr>
            <p:ph type="subTitle" idx="2"/>
          </p:nvPr>
        </p:nvSpPr>
        <p:spPr>
          <a:xfrm>
            <a:off x="4206687" y="3734318"/>
            <a:ext cx="805995" cy="4026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>
                <a:solidFill>
                  <a:srgbClr val="12100C"/>
                </a:solidFill>
              </a:rPr>
              <a:t>S3 CSE		</a:t>
            </a: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sp>
        <p:nvSpPr>
          <p:cNvPr id="1027" name="Google Shape;1027;p62"/>
          <p:cNvSpPr txBox="1">
            <a:spLocks noGrp="1"/>
          </p:cNvSpPr>
          <p:nvPr>
            <p:ph type="subTitle" idx="3"/>
          </p:nvPr>
        </p:nvSpPr>
        <p:spPr>
          <a:xfrm>
            <a:off x="6425033" y="3395331"/>
            <a:ext cx="23106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dirty="0"/>
              <a:t>Adithyan A S</a:t>
            </a:r>
            <a:endParaRPr dirty="0"/>
          </a:p>
        </p:txBody>
      </p:sp>
      <p:sp>
        <p:nvSpPr>
          <p:cNvPr id="1031" name="Google Shape;1031;p62"/>
          <p:cNvSpPr/>
          <p:nvPr/>
        </p:nvSpPr>
        <p:spPr>
          <a:xfrm>
            <a:off x="8544825" y="1699921"/>
            <a:ext cx="1360127" cy="32231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2" name="Google Shape;1032;p62"/>
          <p:cNvSpPr/>
          <p:nvPr/>
        </p:nvSpPr>
        <p:spPr>
          <a:xfrm>
            <a:off x="-345592" y="2181936"/>
            <a:ext cx="1360127" cy="32231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5C611A-13F3-7327-6CD7-915D15C8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42" t="27980" r="-5242" b="31179"/>
          <a:stretch>
            <a:fillRect/>
          </a:stretch>
        </p:blipFill>
        <p:spPr>
          <a:xfrm>
            <a:off x="584929" y="1197664"/>
            <a:ext cx="2370832" cy="219515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F1166A4-0ED1-4E59-732B-83E96ED579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6075" t="2088" b="9776"/>
          <a:stretch>
            <a:fillRect/>
          </a:stretch>
        </p:blipFill>
        <p:spPr>
          <a:xfrm>
            <a:off x="3588496" y="1190118"/>
            <a:ext cx="2117100" cy="22233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12B42CA-DD47-039F-88B6-2494E57998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643" t="17629" r="21575" b="33089"/>
          <a:stretch>
            <a:fillRect/>
          </a:stretch>
        </p:blipFill>
        <p:spPr>
          <a:xfrm>
            <a:off x="6604102" y="1148424"/>
            <a:ext cx="1952462" cy="224439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9" name="Google Shape;1024;p62">
            <a:extLst>
              <a:ext uri="{FF2B5EF4-FFF2-40B4-BE49-F238E27FC236}">
                <a16:creationId xmlns:a16="http://schemas.microsoft.com/office/drawing/2014/main" id="{D11EF7CD-BD15-C221-EDC3-FB0F0122D2C0}"/>
              </a:ext>
            </a:extLst>
          </p:cNvPr>
          <p:cNvSpPr txBox="1">
            <a:spLocks/>
          </p:cNvSpPr>
          <p:nvPr/>
        </p:nvSpPr>
        <p:spPr>
          <a:xfrm>
            <a:off x="2639383" y="3445944"/>
            <a:ext cx="394060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Montserrat"/>
              <a:buNone/>
              <a:defRPr sz="2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IN" sz="1800" dirty="0"/>
              <a:t>Ananthapadmanabhan V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44F448-8D43-99B1-80C7-DF2C893A9B99}"/>
              </a:ext>
            </a:extLst>
          </p:cNvPr>
          <p:cNvSpPr txBox="1"/>
          <p:nvPr/>
        </p:nvSpPr>
        <p:spPr>
          <a:xfrm>
            <a:off x="3689971" y="3990664"/>
            <a:ext cx="19141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spcAft>
                <a:spcPts val="1200"/>
              </a:spcAft>
            </a:pPr>
            <a:r>
              <a:rPr lang="en-US" dirty="0">
                <a:solidFill>
                  <a:srgbClr val="12100C"/>
                </a:solidFill>
              </a:rPr>
              <a:t>Ph No: 8075648240</a:t>
            </a:r>
          </a:p>
        </p:txBody>
      </p:sp>
      <p:sp>
        <p:nvSpPr>
          <p:cNvPr id="17" name="Google Shape;1026;p62">
            <a:extLst>
              <a:ext uri="{FF2B5EF4-FFF2-40B4-BE49-F238E27FC236}">
                <a16:creationId xmlns:a16="http://schemas.microsoft.com/office/drawing/2014/main" id="{1DB32030-47D8-B1B8-DF40-A21A9FBDD8BD}"/>
              </a:ext>
            </a:extLst>
          </p:cNvPr>
          <p:cNvSpPr txBox="1">
            <a:spLocks/>
          </p:cNvSpPr>
          <p:nvPr/>
        </p:nvSpPr>
        <p:spPr>
          <a:xfrm>
            <a:off x="1070672" y="3734799"/>
            <a:ext cx="805995" cy="402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>
                <a:solidFill>
                  <a:srgbClr val="12100C"/>
                </a:solidFill>
              </a:rPr>
              <a:t>S3 CSE		</a:t>
            </a:r>
          </a:p>
          <a:p>
            <a:pPr marL="0" indent="0">
              <a:spcAft>
                <a:spcPts val="1200"/>
              </a:spcAft>
            </a:pPr>
            <a:endParaRPr lang="en-US" dirty="0"/>
          </a:p>
        </p:txBody>
      </p:sp>
      <p:sp>
        <p:nvSpPr>
          <p:cNvPr id="18" name="Google Shape;1026;p62">
            <a:extLst>
              <a:ext uri="{FF2B5EF4-FFF2-40B4-BE49-F238E27FC236}">
                <a16:creationId xmlns:a16="http://schemas.microsoft.com/office/drawing/2014/main" id="{F48972DA-5747-326F-300B-34D1DACAEB5C}"/>
              </a:ext>
            </a:extLst>
          </p:cNvPr>
          <p:cNvSpPr txBox="1">
            <a:spLocks/>
          </p:cNvSpPr>
          <p:nvPr/>
        </p:nvSpPr>
        <p:spPr>
          <a:xfrm>
            <a:off x="584929" y="3990664"/>
            <a:ext cx="1975851" cy="402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marL="0" lvl="0" indent="0" algn="l"/>
            <a:r>
              <a:rPr lang="en-US">
                <a:solidFill>
                  <a:srgbClr val="12100C"/>
                </a:solidFill>
              </a:rPr>
              <a:t>Ph No: 9074887851</a:t>
            </a:r>
            <a:endParaRPr lang="en-US" dirty="0">
              <a:solidFill>
                <a:srgbClr val="12100C"/>
              </a:solidFill>
            </a:endParaRPr>
          </a:p>
        </p:txBody>
      </p:sp>
      <p:sp>
        <p:nvSpPr>
          <p:cNvPr id="19" name="Google Shape;1026;p62">
            <a:extLst>
              <a:ext uri="{FF2B5EF4-FFF2-40B4-BE49-F238E27FC236}">
                <a16:creationId xmlns:a16="http://schemas.microsoft.com/office/drawing/2014/main" id="{91592481-705D-45D2-AAAB-03CDDB4DD2DE}"/>
              </a:ext>
            </a:extLst>
          </p:cNvPr>
          <p:cNvSpPr txBox="1">
            <a:spLocks/>
          </p:cNvSpPr>
          <p:nvPr/>
        </p:nvSpPr>
        <p:spPr>
          <a:xfrm>
            <a:off x="7227011" y="3741429"/>
            <a:ext cx="805995" cy="4026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None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marL="0" indent="0">
              <a:spcAft>
                <a:spcPts val="1200"/>
              </a:spcAft>
            </a:pPr>
            <a:r>
              <a:rPr lang="en-US" dirty="0">
                <a:solidFill>
                  <a:srgbClr val="12100C"/>
                </a:solidFill>
              </a:rPr>
              <a:t>S3 CSE		</a:t>
            </a:r>
          </a:p>
          <a:p>
            <a:pPr marL="0" indent="0">
              <a:spcAft>
                <a:spcPts val="1200"/>
              </a:spcAft>
            </a:pP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6B511-FEF7-A097-340B-88CACEA801F8}"/>
              </a:ext>
            </a:extLst>
          </p:cNvPr>
          <p:cNvSpPr txBox="1"/>
          <p:nvPr/>
        </p:nvSpPr>
        <p:spPr>
          <a:xfrm>
            <a:off x="6769950" y="4044740"/>
            <a:ext cx="18468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12100C"/>
                </a:solidFill>
              </a:rPr>
              <a:t>Ph No:9539367024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9" name="Google Shape;5129;p68"/>
          <p:cNvGrpSpPr/>
          <p:nvPr/>
        </p:nvGrpSpPr>
        <p:grpSpPr>
          <a:xfrm>
            <a:off x="1890547" y="582718"/>
            <a:ext cx="5362906" cy="2633862"/>
            <a:chOff x="1913116" y="379546"/>
            <a:chExt cx="5597439" cy="2749047"/>
          </a:xfrm>
        </p:grpSpPr>
        <p:grpSp>
          <p:nvGrpSpPr>
            <p:cNvPr id="5130" name="Google Shape;5130;p68"/>
            <p:cNvGrpSpPr/>
            <p:nvPr/>
          </p:nvGrpSpPr>
          <p:grpSpPr>
            <a:xfrm flipH="1">
              <a:off x="2830072" y="750444"/>
              <a:ext cx="4006464" cy="2378149"/>
              <a:chOff x="4352672" y="2230153"/>
              <a:chExt cx="4618934" cy="2913327"/>
            </a:xfrm>
          </p:grpSpPr>
          <p:sp>
            <p:nvSpPr>
              <p:cNvPr id="5131" name="Google Shape;5131;p68"/>
              <p:cNvSpPr/>
              <p:nvPr/>
            </p:nvSpPr>
            <p:spPr>
              <a:xfrm>
                <a:off x="4352672" y="2230153"/>
                <a:ext cx="4618934" cy="2913327"/>
              </a:xfrm>
              <a:custGeom>
                <a:avLst/>
                <a:gdLst/>
                <a:ahLst/>
                <a:cxnLst/>
                <a:rect l="l" t="t" r="r" b="b"/>
                <a:pathLst>
                  <a:path w="74532" h="47010" extrusionOk="0">
                    <a:moveTo>
                      <a:pt x="54653" y="0"/>
                    </a:moveTo>
                    <a:cubicBezTo>
                      <a:pt x="53200" y="0"/>
                      <a:pt x="51847" y="308"/>
                      <a:pt x="50723" y="888"/>
                    </a:cubicBezTo>
                    <a:cubicBezTo>
                      <a:pt x="43140" y="4799"/>
                      <a:pt x="42201" y="11965"/>
                      <a:pt x="35079" y="12941"/>
                    </a:cubicBezTo>
                    <a:cubicBezTo>
                      <a:pt x="34640" y="13001"/>
                      <a:pt x="34220" y="13029"/>
                      <a:pt x="33817" y="13029"/>
                    </a:cubicBezTo>
                    <a:cubicBezTo>
                      <a:pt x="28008" y="13029"/>
                      <a:pt x="25638" y="7193"/>
                      <a:pt x="17704" y="7193"/>
                    </a:cubicBezTo>
                    <a:cubicBezTo>
                      <a:pt x="17261" y="7193"/>
                      <a:pt x="16800" y="7212"/>
                      <a:pt x="16321" y="7250"/>
                    </a:cubicBezTo>
                    <a:cubicBezTo>
                      <a:pt x="7445" y="7962"/>
                      <a:pt x="5255" y="19804"/>
                      <a:pt x="6743" y="26511"/>
                    </a:cubicBezTo>
                    <a:cubicBezTo>
                      <a:pt x="8230" y="33220"/>
                      <a:pt x="2193" y="31857"/>
                      <a:pt x="962" y="37812"/>
                    </a:cubicBezTo>
                    <a:cubicBezTo>
                      <a:pt x="1" y="42459"/>
                      <a:pt x="6264" y="47009"/>
                      <a:pt x="6264" y="47009"/>
                    </a:cubicBezTo>
                    <a:lnTo>
                      <a:pt x="65131" y="47009"/>
                    </a:lnTo>
                    <a:cubicBezTo>
                      <a:pt x="65131" y="47009"/>
                      <a:pt x="74486" y="44516"/>
                      <a:pt x="74509" y="34367"/>
                    </a:cubicBezTo>
                    <a:cubicBezTo>
                      <a:pt x="74532" y="24219"/>
                      <a:pt x="70861" y="24838"/>
                      <a:pt x="68203" y="13020"/>
                    </a:cubicBezTo>
                    <a:cubicBezTo>
                      <a:pt x="66134" y="3817"/>
                      <a:pt x="59769" y="0"/>
                      <a:pt x="5465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2" name="Google Shape;5132;p68"/>
              <p:cNvSpPr/>
              <p:nvPr/>
            </p:nvSpPr>
            <p:spPr>
              <a:xfrm>
                <a:off x="4454125" y="2726100"/>
                <a:ext cx="4463197" cy="2417337"/>
              </a:xfrm>
              <a:custGeom>
                <a:avLst/>
                <a:gdLst/>
                <a:ahLst/>
                <a:cxnLst/>
                <a:rect l="l" t="t" r="r" b="b"/>
                <a:pathLst>
                  <a:path w="72019" h="37217" extrusionOk="0">
                    <a:moveTo>
                      <a:pt x="53179" y="0"/>
                    </a:moveTo>
                    <a:cubicBezTo>
                      <a:pt x="52371" y="0"/>
                      <a:pt x="51548" y="99"/>
                      <a:pt x="50717" y="290"/>
                    </a:cubicBezTo>
                    <a:cubicBezTo>
                      <a:pt x="45513" y="1483"/>
                      <a:pt x="42522" y="9504"/>
                      <a:pt x="35118" y="10338"/>
                    </a:cubicBezTo>
                    <a:cubicBezTo>
                      <a:pt x="34572" y="10399"/>
                      <a:pt x="34055" y="10427"/>
                      <a:pt x="33564" y="10427"/>
                    </a:cubicBezTo>
                    <a:cubicBezTo>
                      <a:pt x="29031" y="10427"/>
                      <a:pt x="26654" y="8070"/>
                      <a:pt x="23116" y="8070"/>
                    </a:cubicBezTo>
                    <a:cubicBezTo>
                      <a:pt x="21839" y="8070"/>
                      <a:pt x="20411" y="8377"/>
                      <a:pt x="18675" y="9213"/>
                    </a:cubicBezTo>
                    <a:cubicBezTo>
                      <a:pt x="13322" y="11794"/>
                      <a:pt x="12285" y="15179"/>
                      <a:pt x="12210" y="21131"/>
                    </a:cubicBezTo>
                    <a:cubicBezTo>
                      <a:pt x="12134" y="27068"/>
                      <a:pt x="3842" y="23291"/>
                      <a:pt x="1786" y="27647"/>
                    </a:cubicBezTo>
                    <a:cubicBezTo>
                      <a:pt x="0" y="31427"/>
                      <a:pt x="4754" y="37216"/>
                      <a:pt x="4754" y="37216"/>
                    </a:cubicBezTo>
                    <a:lnTo>
                      <a:pt x="65942" y="37216"/>
                    </a:lnTo>
                    <a:cubicBezTo>
                      <a:pt x="65942" y="37216"/>
                      <a:pt x="71970" y="35247"/>
                      <a:pt x="71994" y="26577"/>
                    </a:cubicBezTo>
                    <a:cubicBezTo>
                      <a:pt x="72018" y="17906"/>
                      <a:pt x="67337" y="22180"/>
                      <a:pt x="64575" y="12084"/>
                    </a:cubicBezTo>
                    <a:cubicBezTo>
                      <a:pt x="62214" y="3452"/>
                      <a:pt x="57946" y="0"/>
                      <a:pt x="5317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33" name="Google Shape;5133;p68"/>
            <p:cNvSpPr/>
            <p:nvPr/>
          </p:nvSpPr>
          <p:spPr>
            <a:xfrm>
              <a:off x="4108301" y="1545060"/>
              <a:ext cx="2977114" cy="1206093"/>
            </a:xfrm>
            <a:custGeom>
              <a:avLst/>
              <a:gdLst/>
              <a:ahLst/>
              <a:cxnLst/>
              <a:rect l="l" t="t" r="r" b="b"/>
              <a:pathLst>
                <a:path w="51002" h="20662" extrusionOk="0">
                  <a:moveTo>
                    <a:pt x="14085" y="7130"/>
                  </a:moveTo>
                  <a:lnTo>
                    <a:pt x="14114" y="7146"/>
                  </a:lnTo>
                  <a:cubicBezTo>
                    <a:pt x="14098" y="7147"/>
                    <a:pt x="14082" y="7148"/>
                    <a:pt x="14066" y="7149"/>
                  </a:cubicBezTo>
                  <a:lnTo>
                    <a:pt x="14066" y="7149"/>
                  </a:lnTo>
                  <a:cubicBezTo>
                    <a:pt x="14072" y="7143"/>
                    <a:pt x="14078" y="7136"/>
                    <a:pt x="14085" y="7130"/>
                  </a:cubicBezTo>
                  <a:close/>
                  <a:moveTo>
                    <a:pt x="32915" y="0"/>
                  </a:moveTo>
                  <a:cubicBezTo>
                    <a:pt x="29975" y="0"/>
                    <a:pt x="26590" y="174"/>
                    <a:pt x="22841" y="633"/>
                  </a:cubicBezTo>
                  <a:cubicBezTo>
                    <a:pt x="22841" y="633"/>
                    <a:pt x="18791" y="2383"/>
                    <a:pt x="14085" y="7130"/>
                  </a:cubicBezTo>
                  <a:lnTo>
                    <a:pt x="14085" y="7130"/>
                  </a:lnTo>
                  <a:lnTo>
                    <a:pt x="4695" y="2042"/>
                  </a:lnTo>
                  <a:lnTo>
                    <a:pt x="5544" y="2956"/>
                  </a:lnTo>
                  <a:cubicBezTo>
                    <a:pt x="5544" y="2956"/>
                    <a:pt x="10013" y="7158"/>
                    <a:pt x="13778" y="7158"/>
                  </a:cubicBezTo>
                  <a:cubicBezTo>
                    <a:pt x="13874" y="7158"/>
                    <a:pt x="13970" y="7155"/>
                    <a:pt x="14066" y="7149"/>
                  </a:cubicBezTo>
                  <a:lnTo>
                    <a:pt x="14066" y="7149"/>
                  </a:lnTo>
                  <a:cubicBezTo>
                    <a:pt x="14063" y="7152"/>
                    <a:pt x="14059" y="7155"/>
                    <a:pt x="14056" y="7159"/>
                  </a:cubicBezTo>
                  <a:cubicBezTo>
                    <a:pt x="14056" y="7159"/>
                    <a:pt x="3515" y="7962"/>
                    <a:pt x="1858" y="13483"/>
                  </a:cubicBezTo>
                  <a:cubicBezTo>
                    <a:pt x="1858" y="13483"/>
                    <a:pt x="929" y="13483"/>
                    <a:pt x="778" y="14487"/>
                  </a:cubicBezTo>
                  <a:lnTo>
                    <a:pt x="778" y="17738"/>
                  </a:lnTo>
                  <a:lnTo>
                    <a:pt x="778" y="19030"/>
                  </a:lnTo>
                  <a:cubicBezTo>
                    <a:pt x="348" y="19030"/>
                    <a:pt x="1" y="19378"/>
                    <a:pt x="1" y="19808"/>
                  </a:cubicBezTo>
                  <a:lnTo>
                    <a:pt x="1" y="19883"/>
                  </a:lnTo>
                  <a:cubicBezTo>
                    <a:pt x="1" y="20312"/>
                    <a:pt x="348" y="20661"/>
                    <a:pt x="778" y="20661"/>
                  </a:cubicBezTo>
                  <a:lnTo>
                    <a:pt x="49722" y="20661"/>
                  </a:lnTo>
                  <a:cubicBezTo>
                    <a:pt x="50429" y="20661"/>
                    <a:pt x="51001" y="20088"/>
                    <a:pt x="51001" y="19381"/>
                  </a:cubicBezTo>
                  <a:lnTo>
                    <a:pt x="51001" y="17775"/>
                  </a:lnTo>
                  <a:lnTo>
                    <a:pt x="51001" y="15959"/>
                  </a:lnTo>
                  <a:cubicBezTo>
                    <a:pt x="51001" y="15374"/>
                    <a:pt x="50642" y="14849"/>
                    <a:pt x="50098" y="14637"/>
                  </a:cubicBezTo>
                  <a:lnTo>
                    <a:pt x="50098" y="14502"/>
                  </a:lnTo>
                  <a:cubicBezTo>
                    <a:pt x="50098" y="12564"/>
                    <a:pt x="49729" y="10641"/>
                    <a:pt x="48976" y="8858"/>
                  </a:cubicBezTo>
                  <a:cubicBezTo>
                    <a:pt x="48737" y="8292"/>
                    <a:pt x="48454" y="7728"/>
                    <a:pt x="48124" y="7208"/>
                  </a:cubicBezTo>
                  <a:cubicBezTo>
                    <a:pt x="46651" y="4899"/>
                    <a:pt x="45714" y="2121"/>
                    <a:pt x="45714" y="2121"/>
                  </a:cubicBezTo>
                  <a:cubicBezTo>
                    <a:pt x="45714" y="2121"/>
                    <a:pt x="45664" y="1843"/>
                    <a:pt x="45380" y="1536"/>
                  </a:cubicBezTo>
                  <a:cubicBezTo>
                    <a:pt x="44999" y="1125"/>
                    <a:pt x="40398" y="0"/>
                    <a:pt x="32915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68"/>
            <p:cNvSpPr/>
            <p:nvPr/>
          </p:nvSpPr>
          <p:spPr>
            <a:xfrm>
              <a:off x="5304762" y="1678033"/>
              <a:ext cx="1188055" cy="360100"/>
            </a:xfrm>
            <a:custGeom>
              <a:avLst/>
              <a:gdLst/>
              <a:ahLst/>
              <a:cxnLst/>
              <a:rect l="l" t="t" r="r" b="b"/>
              <a:pathLst>
                <a:path w="20353" h="6169" extrusionOk="0">
                  <a:moveTo>
                    <a:pt x="6931" y="0"/>
                  </a:moveTo>
                  <a:cubicBezTo>
                    <a:pt x="5849" y="1611"/>
                    <a:pt x="4555" y="3071"/>
                    <a:pt x="2895" y="4257"/>
                  </a:cubicBezTo>
                  <a:cubicBezTo>
                    <a:pt x="1944" y="4941"/>
                    <a:pt x="978" y="5578"/>
                    <a:pt x="0" y="6168"/>
                  </a:cubicBezTo>
                  <a:lnTo>
                    <a:pt x="4570" y="6168"/>
                  </a:lnTo>
                  <a:cubicBezTo>
                    <a:pt x="5193" y="5668"/>
                    <a:pt x="5789" y="5128"/>
                    <a:pt x="6358" y="4558"/>
                  </a:cubicBezTo>
                  <a:cubicBezTo>
                    <a:pt x="7646" y="3271"/>
                    <a:pt x="8620" y="1866"/>
                    <a:pt x="9800" y="482"/>
                  </a:cubicBezTo>
                  <a:cubicBezTo>
                    <a:pt x="9642" y="194"/>
                    <a:pt x="9339" y="0"/>
                    <a:pt x="8991" y="0"/>
                  </a:cubicBezTo>
                  <a:close/>
                  <a:moveTo>
                    <a:pt x="17746" y="0"/>
                  </a:moveTo>
                  <a:cubicBezTo>
                    <a:pt x="16730" y="1579"/>
                    <a:pt x="15506" y="3023"/>
                    <a:pt x="13838" y="4157"/>
                  </a:cubicBezTo>
                  <a:cubicBezTo>
                    <a:pt x="13040" y="4703"/>
                    <a:pt x="12225" y="5118"/>
                    <a:pt x="11403" y="5480"/>
                  </a:cubicBezTo>
                  <a:cubicBezTo>
                    <a:pt x="11420" y="5863"/>
                    <a:pt x="11732" y="6168"/>
                    <a:pt x="12117" y="6168"/>
                  </a:cubicBezTo>
                  <a:lnTo>
                    <a:pt x="14667" y="6168"/>
                  </a:lnTo>
                  <a:cubicBezTo>
                    <a:pt x="15852" y="5436"/>
                    <a:pt x="17057" y="4697"/>
                    <a:pt x="18306" y="3856"/>
                  </a:cubicBezTo>
                  <a:cubicBezTo>
                    <a:pt x="19209" y="3254"/>
                    <a:pt x="19911" y="2495"/>
                    <a:pt x="20353" y="1596"/>
                  </a:cubicBezTo>
                  <a:lnTo>
                    <a:pt x="19543" y="331"/>
                  </a:lnTo>
                  <a:cubicBezTo>
                    <a:pt x="19412" y="124"/>
                    <a:pt x="19184" y="0"/>
                    <a:pt x="189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68"/>
            <p:cNvSpPr/>
            <p:nvPr/>
          </p:nvSpPr>
          <p:spPr>
            <a:xfrm>
              <a:off x="5091119" y="1678033"/>
              <a:ext cx="1865410" cy="360100"/>
            </a:xfrm>
            <a:custGeom>
              <a:avLst/>
              <a:gdLst/>
              <a:ahLst/>
              <a:cxnLst/>
              <a:rect l="l" t="t" r="r" b="b"/>
              <a:pathLst>
                <a:path w="31957" h="6169" extrusionOk="0">
                  <a:moveTo>
                    <a:pt x="15777" y="0"/>
                  </a:moveTo>
                  <a:cubicBezTo>
                    <a:pt x="15381" y="0"/>
                    <a:pt x="15061" y="322"/>
                    <a:pt x="15061" y="719"/>
                  </a:cubicBezTo>
                  <a:lnTo>
                    <a:pt x="15061" y="5449"/>
                  </a:lnTo>
                  <a:cubicBezTo>
                    <a:pt x="15061" y="5459"/>
                    <a:pt x="15061" y="5470"/>
                    <a:pt x="15063" y="5480"/>
                  </a:cubicBezTo>
                  <a:cubicBezTo>
                    <a:pt x="15885" y="5118"/>
                    <a:pt x="16700" y="4703"/>
                    <a:pt x="17498" y="4157"/>
                  </a:cubicBezTo>
                  <a:cubicBezTo>
                    <a:pt x="19166" y="3023"/>
                    <a:pt x="20390" y="1579"/>
                    <a:pt x="21406" y="0"/>
                  </a:cubicBezTo>
                  <a:close/>
                  <a:moveTo>
                    <a:pt x="24014" y="1596"/>
                  </a:moveTo>
                  <a:cubicBezTo>
                    <a:pt x="23571" y="2495"/>
                    <a:pt x="22869" y="3254"/>
                    <a:pt x="21966" y="3856"/>
                  </a:cubicBezTo>
                  <a:cubicBezTo>
                    <a:pt x="20717" y="4697"/>
                    <a:pt x="19512" y="5436"/>
                    <a:pt x="18327" y="6167"/>
                  </a:cubicBezTo>
                  <a:lnTo>
                    <a:pt x="25070" y="6167"/>
                  </a:lnTo>
                  <a:cubicBezTo>
                    <a:pt x="25466" y="6167"/>
                    <a:pt x="25787" y="5846"/>
                    <a:pt x="25787" y="5447"/>
                  </a:cubicBezTo>
                  <a:lnTo>
                    <a:pt x="25787" y="4575"/>
                  </a:lnTo>
                  <a:cubicBezTo>
                    <a:pt x="25787" y="4437"/>
                    <a:pt x="25747" y="4301"/>
                    <a:pt x="25672" y="4185"/>
                  </a:cubicBezTo>
                  <a:lnTo>
                    <a:pt x="24014" y="1596"/>
                  </a:lnTo>
                  <a:close/>
                  <a:moveTo>
                    <a:pt x="6773" y="0"/>
                  </a:moveTo>
                  <a:cubicBezTo>
                    <a:pt x="6636" y="0"/>
                    <a:pt x="6499" y="33"/>
                    <a:pt x="6374" y="92"/>
                  </a:cubicBezTo>
                  <a:cubicBezTo>
                    <a:pt x="4944" y="779"/>
                    <a:pt x="351" y="4965"/>
                    <a:pt x="154" y="5505"/>
                  </a:cubicBezTo>
                  <a:cubicBezTo>
                    <a:pt x="1" y="5924"/>
                    <a:pt x="370" y="6084"/>
                    <a:pt x="586" y="6140"/>
                  </a:cubicBezTo>
                  <a:cubicBezTo>
                    <a:pt x="660" y="6158"/>
                    <a:pt x="736" y="6168"/>
                    <a:pt x="812" y="6168"/>
                  </a:cubicBezTo>
                  <a:lnTo>
                    <a:pt x="3660" y="6168"/>
                  </a:lnTo>
                  <a:cubicBezTo>
                    <a:pt x="4638" y="5578"/>
                    <a:pt x="5604" y="4941"/>
                    <a:pt x="6555" y="4257"/>
                  </a:cubicBezTo>
                  <a:cubicBezTo>
                    <a:pt x="8215" y="3071"/>
                    <a:pt x="9509" y="1611"/>
                    <a:pt x="10591" y="0"/>
                  </a:cubicBezTo>
                  <a:close/>
                  <a:moveTo>
                    <a:pt x="13460" y="482"/>
                  </a:moveTo>
                  <a:cubicBezTo>
                    <a:pt x="12280" y="1866"/>
                    <a:pt x="11306" y="3271"/>
                    <a:pt x="10018" y="4558"/>
                  </a:cubicBezTo>
                  <a:cubicBezTo>
                    <a:pt x="9449" y="5128"/>
                    <a:pt x="8853" y="5668"/>
                    <a:pt x="8230" y="6168"/>
                  </a:cubicBezTo>
                  <a:lnTo>
                    <a:pt x="12661" y="6168"/>
                  </a:lnTo>
                  <a:cubicBezTo>
                    <a:pt x="13170" y="6168"/>
                    <a:pt x="13584" y="5753"/>
                    <a:pt x="13584" y="5240"/>
                  </a:cubicBezTo>
                  <a:lnTo>
                    <a:pt x="13584" y="1279"/>
                  </a:lnTo>
                  <a:cubicBezTo>
                    <a:pt x="13584" y="1128"/>
                    <a:pt x="13580" y="995"/>
                    <a:pt x="13573" y="876"/>
                  </a:cubicBezTo>
                  <a:cubicBezTo>
                    <a:pt x="13565" y="734"/>
                    <a:pt x="13525" y="599"/>
                    <a:pt x="13460" y="482"/>
                  </a:cubicBezTo>
                  <a:close/>
                  <a:moveTo>
                    <a:pt x="28998" y="181"/>
                  </a:moveTo>
                  <a:cubicBezTo>
                    <a:pt x="28998" y="181"/>
                    <a:pt x="28212" y="1713"/>
                    <a:pt x="29198" y="3655"/>
                  </a:cubicBezTo>
                  <a:cubicBezTo>
                    <a:pt x="30181" y="5596"/>
                    <a:pt x="31957" y="6168"/>
                    <a:pt x="31957" y="6168"/>
                  </a:cubicBezTo>
                  <a:lnTo>
                    <a:pt x="28998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68"/>
            <p:cNvSpPr/>
            <p:nvPr/>
          </p:nvSpPr>
          <p:spPr>
            <a:xfrm>
              <a:off x="1913116" y="1243662"/>
              <a:ext cx="1836214" cy="435134"/>
            </a:xfrm>
            <a:custGeom>
              <a:avLst/>
              <a:gdLst/>
              <a:ahLst/>
              <a:cxnLst/>
              <a:rect l="l" t="t" r="r" b="b"/>
              <a:pathLst>
                <a:path w="30587" h="7248" extrusionOk="0">
                  <a:moveTo>
                    <a:pt x="15926" y="0"/>
                  </a:moveTo>
                  <a:cubicBezTo>
                    <a:pt x="13961" y="0"/>
                    <a:pt x="12266" y="6080"/>
                    <a:pt x="12266" y="6080"/>
                  </a:cubicBezTo>
                  <a:cubicBezTo>
                    <a:pt x="12266" y="6080"/>
                    <a:pt x="12617" y="3734"/>
                    <a:pt x="10866" y="3624"/>
                  </a:cubicBezTo>
                  <a:cubicBezTo>
                    <a:pt x="10828" y="3621"/>
                    <a:pt x="10789" y="3620"/>
                    <a:pt x="10751" y="3620"/>
                  </a:cubicBezTo>
                  <a:cubicBezTo>
                    <a:pt x="9060" y="3620"/>
                    <a:pt x="7833" y="5963"/>
                    <a:pt x="7833" y="5963"/>
                  </a:cubicBezTo>
                  <a:lnTo>
                    <a:pt x="1" y="7248"/>
                  </a:lnTo>
                  <a:lnTo>
                    <a:pt x="30587" y="7248"/>
                  </a:lnTo>
                  <a:cubicBezTo>
                    <a:pt x="30587" y="7248"/>
                    <a:pt x="23118" y="6780"/>
                    <a:pt x="22652" y="6080"/>
                  </a:cubicBezTo>
                  <a:cubicBezTo>
                    <a:pt x="22185" y="5381"/>
                    <a:pt x="21404" y="2579"/>
                    <a:pt x="19519" y="2346"/>
                  </a:cubicBezTo>
                  <a:cubicBezTo>
                    <a:pt x="19441" y="2336"/>
                    <a:pt x="19365" y="2332"/>
                    <a:pt x="19291" y="2332"/>
                  </a:cubicBezTo>
                  <a:cubicBezTo>
                    <a:pt x="18256" y="2332"/>
                    <a:pt x="17651" y="3241"/>
                    <a:pt x="17336" y="3955"/>
                  </a:cubicBezTo>
                  <a:lnTo>
                    <a:pt x="17336" y="3955"/>
                  </a:lnTo>
                  <a:cubicBezTo>
                    <a:pt x="17642" y="2843"/>
                    <a:pt x="17903" y="933"/>
                    <a:pt x="16414" y="130"/>
                  </a:cubicBezTo>
                  <a:cubicBezTo>
                    <a:pt x="16250" y="41"/>
                    <a:pt x="16087" y="0"/>
                    <a:pt x="15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68"/>
            <p:cNvSpPr/>
            <p:nvPr/>
          </p:nvSpPr>
          <p:spPr>
            <a:xfrm>
              <a:off x="5674341" y="849887"/>
              <a:ext cx="1836214" cy="435134"/>
            </a:xfrm>
            <a:custGeom>
              <a:avLst/>
              <a:gdLst/>
              <a:ahLst/>
              <a:cxnLst/>
              <a:rect l="l" t="t" r="r" b="b"/>
              <a:pathLst>
                <a:path w="30587" h="7248" extrusionOk="0">
                  <a:moveTo>
                    <a:pt x="15926" y="0"/>
                  </a:moveTo>
                  <a:cubicBezTo>
                    <a:pt x="13961" y="0"/>
                    <a:pt x="12266" y="6080"/>
                    <a:pt x="12266" y="6080"/>
                  </a:cubicBezTo>
                  <a:cubicBezTo>
                    <a:pt x="12266" y="6080"/>
                    <a:pt x="12617" y="3734"/>
                    <a:pt x="10866" y="3624"/>
                  </a:cubicBezTo>
                  <a:cubicBezTo>
                    <a:pt x="10828" y="3621"/>
                    <a:pt x="10789" y="3620"/>
                    <a:pt x="10751" y="3620"/>
                  </a:cubicBezTo>
                  <a:cubicBezTo>
                    <a:pt x="9060" y="3620"/>
                    <a:pt x="7833" y="5963"/>
                    <a:pt x="7833" y="5963"/>
                  </a:cubicBezTo>
                  <a:lnTo>
                    <a:pt x="1" y="7248"/>
                  </a:lnTo>
                  <a:lnTo>
                    <a:pt x="30587" y="7248"/>
                  </a:lnTo>
                  <a:cubicBezTo>
                    <a:pt x="30587" y="7248"/>
                    <a:pt x="23118" y="6780"/>
                    <a:pt x="22652" y="6080"/>
                  </a:cubicBezTo>
                  <a:cubicBezTo>
                    <a:pt x="22185" y="5381"/>
                    <a:pt x="21404" y="2579"/>
                    <a:pt x="19519" y="2346"/>
                  </a:cubicBezTo>
                  <a:cubicBezTo>
                    <a:pt x="19441" y="2336"/>
                    <a:pt x="19365" y="2332"/>
                    <a:pt x="19291" y="2332"/>
                  </a:cubicBezTo>
                  <a:cubicBezTo>
                    <a:pt x="18256" y="2332"/>
                    <a:pt x="17651" y="3241"/>
                    <a:pt x="17336" y="3955"/>
                  </a:cubicBezTo>
                  <a:lnTo>
                    <a:pt x="17336" y="3955"/>
                  </a:lnTo>
                  <a:cubicBezTo>
                    <a:pt x="17642" y="2843"/>
                    <a:pt x="17903" y="933"/>
                    <a:pt x="16414" y="130"/>
                  </a:cubicBezTo>
                  <a:cubicBezTo>
                    <a:pt x="16250" y="41"/>
                    <a:pt x="16087" y="0"/>
                    <a:pt x="1592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68"/>
            <p:cNvSpPr/>
            <p:nvPr/>
          </p:nvSpPr>
          <p:spPr>
            <a:xfrm>
              <a:off x="4159552" y="2184823"/>
              <a:ext cx="2906775" cy="544324"/>
            </a:xfrm>
            <a:custGeom>
              <a:avLst/>
              <a:gdLst/>
              <a:ahLst/>
              <a:cxnLst/>
              <a:rect l="l" t="t" r="r" b="b"/>
              <a:pathLst>
                <a:path w="49797" h="9325" extrusionOk="0">
                  <a:moveTo>
                    <a:pt x="13676" y="1"/>
                  </a:moveTo>
                  <a:lnTo>
                    <a:pt x="13676" y="52"/>
                  </a:lnTo>
                  <a:lnTo>
                    <a:pt x="46819" y="52"/>
                  </a:lnTo>
                  <a:lnTo>
                    <a:pt x="46819" y="1"/>
                  </a:lnTo>
                  <a:close/>
                  <a:moveTo>
                    <a:pt x="7697" y="8"/>
                  </a:moveTo>
                  <a:cubicBezTo>
                    <a:pt x="6751" y="959"/>
                    <a:pt x="5294" y="2148"/>
                    <a:pt x="3714" y="2418"/>
                  </a:cubicBezTo>
                  <a:cubicBezTo>
                    <a:pt x="3482" y="2457"/>
                    <a:pt x="3275" y="2472"/>
                    <a:pt x="3093" y="2472"/>
                  </a:cubicBezTo>
                  <a:cubicBezTo>
                    <a:pt x="2536" y="2472"/>
                    <a:pt x="2224" y="2331"/>
                    <a:pt x="2220" y="2329"/>
                  </a:cubicBezTo>
                  <a:lnTo>
                    <a:pt x="2198" y="2374"/>
                  </a:lnTo>
                  <a:cubicBezTo>
                    <a:pt x="2215" y="2383"/>
                    <a:pt x="2525" y="2524"/>
                    <a:pt x="3086" y="2524"/>
                  </a:cubicBezTo>
                  <a:cubicBezTo>
                    <a:pt x="3270" y="2524"/>
                    <a:pt x="3482" y="2508"/>
                    <a:pt x="3718" y="2469"/>
                  </a:cubicBezTo>
                  <a:cubicBezTo>
                    <a:pt x="5312" y="2197"/>
                    <a:pt x="6781" y="1000"/>
                    <a:pt x="7732" y="43"/>
                  </a:cubicBezTo>
                  <a:lnTo>
                    <a:pt x="7697" y="8"/>
                  </a:lnTo>
                  <a:close/>
                  <a:moveTo>
                    <a:pt x="44631" y="2202"/>
                  </a:moveTo>
                  <a:lnTo>
                    <a:pt x="44621" y="2251"/>
                  </a:lnTo>
                  <a:cubicBezTo>
                    <a:pt x="44652" y="2257"/>
                    <a:pt x="47650" y="2886"/>
                    <a:pt x="48292" y="5971"/>
                  </a:cubicBezTo>
                  <a:lnTo>
                    <a:pt x="48340" y="5961"/>
                  </a:lnTo>
                  <a:cubicBezTo>
                    <a:pt x="47692" y="2843"/>
                    <a:pt x="44662" y="2207"/>
                    <a:pt x="44631" y="2202"/>
                  </a:cubicBezTo>
                  <a:close/>
                  <a:moveTo>
                    <a:pt x="16340" y="8403"/>
                  </a:moveTo>
                  <a:lnTo>
                    <a:pt x="16340" y="8452"/>
                  </a:lnTo>
                  <a:lnTo>
                    <a:pt x="36383" y="8452"/>
                  </a:lnTo>
                  <a:lnTo>
                    <a:pt x="36383" y="8403"/>
                  </a:lnTo>
                  <a:close/>
                  <a:moveTo>
                    <a:pt x="9943" y="2127"/>
                  </a:moveTo>
                  <a:cubicBezTo>
                    <a:pt x="7160" y="2465"/>
                    <a:pt x="5967" y="4162"/>
                    <a:pt x="5456" y="5525"/>
                  </a:cubicBezTo>
                  <a:cubicBezTo>
                    <a:pt x="4946" y="6889"/>
                    <a:pt x="4998" y="8199"/>
                    <a:pt x="5011" y="8403"/>
                  </a:cubicBezTo>
                  <a:lnTo>
                    <a:pt x="0" y="8403"/>
                  </a:lnTo>
                  <a:lnTo>
                    <a:pt x="0" y="8453"/>
                  </a:lnTo>
                  <a:lnTo>
                    <a:pt x="5065" y="8453"/>
                  </a:lnTo>
                  <a:lnTo>
                    <a:pt x="5065" y="8452"/>
                  </a:lnTo>
                  <a:lnTo>
                    <a:pt x="5062" y="8425"/>
                  </a:lnTo>
                  <a:cubicBezTo>
                    <a:pt x="5062" y="8411"/>
                    <a:pt x="4956" y="7006"/>
                    <a:pt x="5504" y="5542"/>
                  </a:cubicBezTo>
                  <a:cubicBezTo>
                    <a:pt x="6009" y="4192"/>
                    <a:pt x="7191" y="2511"/>
                    <a:pt x="9948" y="2176"/>
                  </a:cubicBezTo>
                  <a:lnTo>
                    <a:pt x="9943" y="2127"/>
                  </a:lnTo>
                  <a:close/>
                  <a:moveTo>
                    <a:pt x="49162" y="4189"/>
                  </a:moveTo>
                  <a:lnTo>
                    <a:pt x="49126" y="4224"/>
                  </a:lnTo>
                  <a:cubicBezTo>
                    <a:pt x="49133" y="4230"/>
                    <a:pt x="49746" y="4859"/>
                    <a:pt x="49746" y="5516"/>
                  </a:cubicBezTo>
                  <a:lnTo>
                    <a:pt x="49746" y="7894"/>
                  </a:lnTo>
                  <a:cubicBezTo>
                    <a:pt x="49746" y="8267"/>
                    <a:pt x="49600" y="8617"/>
                    <a:pt x="49336" y="8880"/>
                  </a:cubicBezTo>
                  <a:cubicBezTo>
                    <a:pt x="49082" y="9135"/>
                    <a:pt x="48745" y="9273"/>
                    <a:pt x="48391" y="9273"/>
                  </a:cubicBezTo>
                  <a:cubicBezTo>
                    <a:pt x="48384" y="9274"/>
                    <a:pt x="48376" y="9274"/>
                    <a:pt x="48369" y="9274"/>
                  </a:cubicBezTo>
                  <a:cubicBezTo>
                    <a:pt x="48352" y="9274"/>
                    <a:pt x="48334" y="9273"/>
                    <a:pt x="48317" y="9272"/>
                  </a:cubicBezTo>
                  <a:lnTo>
                    <a:pt x="48314" y="9323"/>
                  </a:lnTo>
                  <a:cubicBezTo>
                    <a:pt x="48341" y="9324"/>
                    <a:pt x="48365" y="9324"/>
                    <a:pt x="48391" y="9324"/>
                  </a:cubicBezTo>
                  <a:cubicBezTo>
                    <a:pt x="48759" y="9324"/>
                    <a:pt x="49107" y="9179"/>
                    <a:pt x="49373" y="8916"/>
                  </a:cubicBezTo>
                  <a:cubicBezTo>
                    <a:pt x="49646" y="8643"/>
                    <a:pt x="49797" y="8280"/>
                    <a:pt x="49797" y="7894"/>
                  </a:cubicBezTo>
                  <a:lnTo>
                    <a:pt x="49797" y="5516"/>
                  </a:lnTo>
                  <a:cubicBezTo>
                    <a:pt x="49797" y="4838"/>
                    <a:pt x="49188" y="4214"/>
                    <a:pt x="49162" y="41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68"/>
            <p:cNvSpPr/>
            <p:nvPr/>
          </p:nvSpPr>
          <p:spPr>
            <a:xfrm>
              <a:off x="4153715" y="2014492"/>
              <a:ext cx="2797619" cy="894442"/>
            </a:xfrm>
            <a:custGeom>
              <a:avLst/>
              <a:gdLst/>
              <a:ahLst/>
              <a:cxnLst/>
              <a:rect l="l" t="t" r="r" b="b"/>
              <a:pathLst>
                <a:path w="47927" h="15323" extrusionOk="0">
                  <a:moveTo>
                    <a:pt x="12362" y="0"/>
                  </a:moveTo>
                  <a:lnTo>
                    <a:pt x="12362" y="0"/>
                  </a:lnTo>
                  <a:cubicBezTo>
                    <a:pt x="8149" y="112"/>
                    <a:pt x="3445" y="2543"/>
                    <a:pt x="3445" y="2543"/>
                  </a:cubicBezTo>
                  <a:cubicBezTo>
                    <a:pt x="9540" y="2402"/>
                    <a:pt x="12362" y="0"/>
                    <a:pt x="12362" y="0"/>
                  </a:cubicBezTo>
                  <a:close/>
                  <a:moveTo>
                    <a:pt x="291" y="6009"/>
                  </a:moveTo>
                  <a:cubicBezTo>
                    <a:pt x="192" y="6009"/>
                    <a:pt x="105" y="6072"/>
                    <a:pt x="74" y="6166"/>
                  </a:cubicBezTo>
                  <a:cubicBezTo>
                    <a:pt x="31" y="6297"/>
                    <a:pt x="0" y="6444"/>
                    <a:pt x="0" y="6444"/>
                  </a:cubicBezTo>
                  <a:lnTo>
                    <a:pt x="0" y="10863"/>
                  </a:lnTo>
                  <a:lnTo>
                    <a:pt x="2024" y="10863"/>
                  </a:lnTo>
                  <a:cubicBezTo>
                    <a:pt x="2287" y="10863"/>
                    <a:pt x="2500" y="10649"/>
                    <a:pt x="2500" y="10386"/>
                  </a:cubicBezTo>
                  <a:lnTo>
                    <a:pt x="2500" y="6485"/>
                  </a:lnTo>
                  <a:cubicBezTo>
                    <a:pt x="2500" y="6222"/>
                    <a:pt x="2287" y="6009"/>
                    <a:pt x="2024" y="6009"/>
                  </a:cubicBezTo>
                  <a:close/>
                  <a:moveTo>
                    <a:pt x="10263" y="5879"/>
                  </a:moveTo>
                  <a:cubicBezTo>
                    <a:pt x="7695" y="5879"/>
                    <a:pt x="5612" y="7961"/>
                    <a:pt x="5612" y="10530"/>
                  </a:cubicBezTo>
                  <a:cubicBezTo>
                    <a:pt x="5612" y="13099"/>
                    <a:pt x="7694" y="15182"/>
                    <a:pt x="10263" y="15182"/>
                  </a:cubicBezTo>
                  <a:cubicBezTo>
                    <a:pt x="12833" y="15182"/>
                    <a:pt x="14915" y="13099"/>
                    <a:pt x="14915" y="10530"/>
                  </a:cubicBezTo>
                  <a:cubicBezTo>
                    <a:pt x="14915" y="7961"/>
                    <a:pt x="12833" y="5879"/>
                    <a:pt x="10263" y="5879"/>
                  </a:cubicBezTo>
                  <a:close/>
                  <a:moveTo>
                    <a:pt x="43275" y="6019"/>
                  </a:moveTo>
                  <a:cubicBezTo>
                    <a:pt x="40707" y="6019"/>
                    <a:pt x="38623" y="8101"/>
                    <a:pt x="38623" y="10670"/>
                  </a:cubicBezTo>
                  <a:cubicBezTo>
                    <a:pt x="38623" y="13239"/>
                    <a:pt x="40707" y="15322"/>
                    <a:pt x="43275" y="15322"/>
                  </a:cubicBezTo>
                  <a:cubicBezTo>
                    <a:pt x="45845" y="15322"/>
                    <a:pt x="47927" y="13239"/>
                    <a:pt x="47927" y="10670"/>
                  </a:cubicBezTo>
                  <a:cubicBezTo>
                    <a:pt x="47927" y="8101"/>
                    <a:pt x="45845" y="6019"/>
                    <a:pt x="43275" y="601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68"/>
            <p:cNvSpPr/>
            <p:nvPr/>
          </p:nvSpPr>
          <p:spPr>
            <a:xfrm>
              <a:off x="4153715" y="2123590"/>
              <a:ext cx="2731424" cy="719091"/>
            </a:xfrm>
            <a:custGeom>
              <a:avLst/>
              <a:gdLst/>
              <a:ahLst/>
              <a:cxnLst/>
              <a:rect l="l" t="t" r="r" b="b"/>
              <a:pathLst>
                <a:path w="46793" h="12319" extrusionOk="0">
                  <a:moveTo>
                    <a:pt x="27085" y="506"/>
                  </a:moveTo>
                  <a:cubicBezTo>
                    <a:pt x="26846" y="506"/>
                    <a:pt x="26650" y="702"/>
                    <a:pt x="26650" y="941"/>
                  </a:cubicBezTo>
                  <a:cubicBezTo>
                    <a:pt x="26650" y="1180"/>
                    <a:pt x="26846" y="1376"/>
                    <a:pt x="27085" y="1376"/>
                  </a:cubicBezTo>
                  <a:lnTo>
                    <a:pt x="28935" y="1376"/>
                  </a:lnTo>
                  <a:cubicBezTo>
                    <a:pt x="29174" y="1376"/>
                    <a:pt x="29371" y="1180"/>
                    <a:pt x="29371" y="941"/>
                  </a:cubicBezTo>
                  <a:cubicBezTo>
                    <a:pt x="29371" y="702"/>
                    <a:pt x="29174" y="506"/>
                    <a:pt x="28935" y="506"/>
                  </a:cubicBezTo>
                  <a:close/>
                  <a:moveTo>
                    <a:pt x="40116" y="506"/>
                  </a:moveTo>
                  <a:cubicBezTo>
                    <a:pt x="39877" y="506"/>
                    <a:pt x="39680" y="702"/>
                    <a:pt x="39680" y="941"/>
                  </a:cubicBezTo>
                  <a:cubicBezTo>
                    <a:pt x="39680" y="1180"/>
                    <a:pt x="39877" y="1376"/>
                    <a:pt x="40116" y="1376"/>
                  </a:cubicBezTo>
                  <a:lnTo>
                    <a:pt x="41965" y="1376"/>
                  </a:lnTo>
                  <a:cubicBezTo>
                    <a:pt x="42205" y="1376"/>
                    <a:pt x="42400" y="1180"/>
                    <a:pt x="42400" y="941"/>
                  </a:cubicBezTo>
                  <a:cubicBezTo>
                    <a:pt x="42400" y="702"/>
                    <a:pt x="42205" y="506"/>
                    <a:pt x="41965" y="506"/>
                  </a:cubicBezTo>
                  <a:close/>
                  <a:moveTo>
                    <a:pt x="6738" y="1"/>
                  </a:moveTo>
                  <a:cubicBezTo>
                    <a:pt x="6174" y="1"/>
                    <a:pt x="5485" y="98"/>
                    <a:pt x="4954" y="191"/>
                  </a:cubicBezTo>
                  <a:cubicBezTo>
                    <a:pt x="4184" y="326"/>
                    <a:pt x="3477" y="721"/>
                    <a:pt x="2984" y="1328"/>
                  </a:cubicBezTo>
                  <a:cubicBezTo>
                    <a:pt x="2669" y="1717"/>
                    <a:pt x="2433" y="2193"/>
                    <a:pt x="2519" y="2702"/>
                  </a:cubicBezTo>
                  <a:cubicBezTo>
                    <a:pt x="2561" y="2947"/>
                    <a:pt x="2779" y="3051"/>
                    <a:pt x="3104" y="3051"/>
                  </a:cubicBezTo>
                  <a:cubicBezTo>
                    <a:pt x="4466" y="3051"/>
                    <a:pt x="7705" y="1243"/>
                    <a:pt x="7773" y="459"/>
                  </a:cubicBezTo>
                  <a:cubicBezTo>
                    <a:pt x="7803" y="112"/>
                    <a:pt x="7342" y="1"/>
                    <a:pt x="6738" y="1"/>
                  </a:cubicBezTo>
                  <a:close/>
                  <a:moveTo>
                    <a:pt x="10368" y="5487"/>
                  </a:moveTo>
                  <a:cubicBezTo>
                    <a:pt x="10461" y="5487"/>
                    <a:pt x="10530" y="5866"/>
                    <a:pt x="10509" y="6263"/>
                  </a:cubicBezTo>
                  <a:lnTo>
                    <a:pt x="10487" y="6670"/>
                  </a:lnTo>
                  <a:cubicBezTo>
                    <a:pt x="10406" y="6660"/>
                    <a:pt x="10323" y="6654"/>
                    <a:pt x="10239" y="6654"/>
                  </a:cubicBezTo>
                  <a:cubicBezTo>
                    <a:pt x="10171" y="6654"/>
                    <a:pt x="10106" y="6659"/>
                    <a:pt x="10041" y="6664"/>
                  </a:cubicBezTo>
                  <a:lnTo>
                    <a:pt x="10019" y="6271"/>
                  </a:lnTo>
                  <a:cubicBezTo>
                    <a:pt x="9995" y="5873"/>
                    <a:pt x="10064" y="5487"/>
                    <a:pt x="10159" y="5487"/>
                  </a:cubicBezTo>
                  <a:close/>
                  <a:moveTo>
                    <a:pt x="43379" y="5625"/>
                  </a:moveTo>
                  <a:cubicBezTo>
                    <a:pt x="43473" y="5625"/>
                    <a:pt x="43542" y="6006"/>
                    <a:pt x="43521" y="6401"/>
                  </a:cubicBezTo>
                  <a:lnTo>
                    <a:pt x="43498" y="6810"/>
                  </a:lnTo>
                  <a:cubicBezTo>
                    <a:pt x="43418" y="6800"/>
                    <a:pt x="43334" y="6794"/>
                    <a:pt x="43251" y="6794"/>
                  </a:cubicBezTo>
                  <a:cubicBezTo>
                    <a:pt x="43184" y="6794"/>
                    <a:pt x="43118" y="6798"/>
                    <a:pt x="43053" y="6804"/>
                  </a:cubicBezTo>
                  <a:lnTo>
                    <a:pt x="43030" y="6411"/>
                  </a:lnTo>
                  <a:cubicBezTo>
                    <a:pt x="43006" y="6013"/>
                    <a:pt x="43076" y="5625"/>
                    <a:pt x="43170" y="5625"/>
                  </a:cubicBezTo>
                  <a:close/>
                  <a:moveTo>
                    <a:pt x="11176" y="5620"/>
                  </a:moveTo>
                  <a:cubicBezTo>
                    <a:pt x="11180" y="5620"/>
                    <a:pt x="11184" y="5621"/>
                    <a:pt x="11188" y="5622"/>
                  </a:cubicBezTo>
                  <a:lnTo>
                    <a:pt x="11386" y="5689"/>
                  </a:lnTo>
                  <a:cubicBezTo>
                    <a:pt x="11473" y="5720"/>
                    <a:pt x="11417" y="6102"/>
                    <a:pt x="11268" y="6469"/>
                  </a:cubicBezTo>
                  <a:lnTo>
                    <a:pt x="11114" y="6855"/>
                  </a:lnTo>
                  <a:cubicBezTo>
                    <a:pt x="10981" y="6791"/>
                    <a:pt x="10841" y="6741"/>
                    <a:pt x="10694" y="6707"/>
                  </a:cubicBezTo>
                  <a:lnTo>
                    <a:pt x="10800" y="6319"/>
                  </a:lnTo>
                  <a:cubicBezTo>
                    <a:pt x="10903" y="5951"/>
                    <a:pt x="11081" y="5620"/>
                    <a:pt x="11176" y="5620"/>
                  </a:cubicBezTo>
                  <a:close/>
                  <a:moveTo>
                    <a:pt x="9204" y="5669"/>
                  </a:moveTo>
                  <a:cubicBezTo>
                    <a:pt x="9297" y="5669"/>
                    <a:pt x="9488" y="5983"/>
                    <a:pt x="9607" y="6340"/>
                  </a:cubicBezTo>
                  <a:lnTo>
                    <a:pt x="9735" y="6719"/>
                  </a:lnTo>
                  <a:cubicBezTo>
                    <a:pt x="9588" y="6757"/>
                    <a:pt x="9448" y="6811"/>
                    <a:pt x="9316" y="6879"/>
                  </a:cubicBezTo>
                  <a:lnTo>
                    <a:pt x="9155" y="6530"/>
                  </a:lnTo>
                  <a:cubicBezTo>
                    <a:pt x="8987" y="6168"/>
                    <a:pt x="8908" y="5784"/>
                    <a:pt x="8995" y="5748"/>
                  </a:cubicBezTo>
                  <a:lnTo>
                    <a:pt x="9190" y="5672"/>
                  </a:lnTo>
                  <a:cubicBezTo>
                    <a:pt x="9195" y="5670"/>
                    <a:pt x="9199" y="5669"/>
                    <a:pt x="9204" y="5669"/>
                  </a:cubicBezTo>
                  <a:close/>
                  <a:moveTo>
                    <a:pt x="44188" y="5759"/>
                  </a:moveTo>
                  <a:cubicBezTo>
                    <a:pt x="44192" y="5759"/>
                    <a:pt x="44196" y="5760"/>
                    <a:pt x="44199" y="5761"/>
                  </a:cubicBezTo>
                  <a:lnTo>
                    <a:pt x="44397" y="5829"/>
                  </a:lnTo>
                  <a:cubicBezTo>
                    <a:pt x="44485" y="5859"/>
                    <a:pt x="44428" y="6240"/>
                    <a:pt x="44280" y="6609"/>
                  </a:cubicBezTo>
                  <a:lnTo>
                    <a:pt x="44126" y="6995"/>
                  </a:lnTo>
                  <a:cubicBezTo>
                    <a:pt x="43993" y="6930"/>
                    <a:pt x="43853" y="6880"/>
                    <a:pt x="43706" y="6847"/>
                  </a:cubicBezTo>
                  <a:lnTo>
                    <a:pt x="43813" y="6459"/>
                  </a:lnTo>
                  <a:cubicBezTo>
                    <a:pt x="43915" y="6090"/>
                    <a:pt x="44094" y="5759"/>
                    <a:pt x="44188" y="5759"/>
                  </a:cubicBezTo>
                  <a:close/>
                  <a:moveTo>
                    <a:pt x="42215" y="5808"/>
                  </a:moveTo>
                  <a:cubicBezTo>
                    <a:pt x="42309" y="5808"/>
                    <a:pt x="42499" y="6122"/>
                    <a:pt x="42619" y="6480"/>
                  </a:cubicBezTo>
                  <a:lnTo>
                    <a:pt x="42746" y="6858"/>
                  </a:lnTo>
                  <a:cubicBezTo>
                    <a:pt x="42600" y="6896"/>
                    <a:pt x="42460" y="6951"/>
                    <a:pt x="42329" y="7018"/>
                  </a:cubicBezTo>
                  <a:lnTo>
                    <a:pt x="42329" y="7018"/>
                  </a:lnTo>
                  <a:lnTo>
                    <a:pt x="42167" y="6670"/>
                  </a:lnTo>
                  <a:cubicBezTo>
                    <a:pt x="41998" y="6308"/>
                    <a:pt x="41919" y="5922"/>
                    <a:pt x="42008" y="5888"/>
                  </a:cubicBezTo>
                  <a:lnTo>
                    <a:pt x="42202" y="5810"/>
                  </a:lnTo>
                  <a:cubicBezTo>
                    <a:pt x="42206" y="5809"/>
                    <a:pt x="42211" y="5808"/>
                    <a:pt x="42215" y="5808"/>
                  </a:cubicBezTo>
                  <a:close/>
                  <a:moveTo>
                    <a:pt x="12091" y="6074"/>
                  </a:moveTo>
                  <a:cubicBezTo>
                    <a:pt x="12102" y="6074"/>
                    <a:pt x="12111" y="6076"/>
                    <a:pt x="12118" y="6082"/>
                  </a:cubicBezTo>
                  <a:lnTo>
                    <a:pt x="12283" y="6209"/>
                  </a:lnTo>
                  <a:cubicBezTo>
                    <a:pt x="12357" y="6267"/>
                    <a:pt x="12180" y="6609"/>
                    <a:pt x="11921" y="6910"/>
                  </a:cubicBezTo>
                  <a:lnTo>
                    <a:pt x="11646" y="7231"/>
                  </a:lnTo>
                  <a:cubicBezTo>
                    <a:pt x="11541" y="7126"/>
                    <a:pt x="11424" y="7035"/>
                    <a:pt x="11297" y="6957"/>
                  </a:cubicBezTo>
                  <a:lnTo>
                    <a:pt x="11527" y="6619"/>
                  </a:lnTo>
                  <a:cubicBezTo>
                    <a:pt x="11731" y="6319"/>
                    <a:pt x="11989" y="6074"/>
                    <a:pt x="12091" y="6074"/>
                  </a:cubicBezTo>
                  <a:close/>
                  <a:moveTo>
                    <a:pt x="8313" y="6167"/>
                  </a:moveTo>
                  <a:cubicBezTo>
                    <a:pt x="8417" y="6167"/>
                    <a:pt x="8680" y="6393"/>
                    <a:pt x="8895" y="6675"/>
                  </a:cubicBezTo>
                  <a:lnTo>
                    <a:pt x="9132" y="6988"/>
                  </a:lnTo>
                  <a:cubicBezTo>
                    <a:pt x="9007" y="7070"/>
                    <a:pt x="8892" y="7167"/>
                    <a:pt x="8789" y="7275"/>
                  </a:cubicBezTo>
                  <a:lnTo>
                    <a:pt x="8528" y="7001"/>
                  </a:lnTo>
                  <a:cubicBezTo>
                    <a:pt x="8250" y="6712"/>
                    <a:pt x="8053" y="6373"/>
                    <a:pt x="8125" y="6312"/>
                  </a:cubicBezTo>
                  <a:lnTo>
                    <a:pt x="8284" y="6177"/>
                  </a:lnTo>
                  <a:cubicBezTo>
                    <a:pt x="8292" y="6170"/>
                    <a:pt x="8302" y="6167"/>
                    <a:pt x="8313" y="6167"/>
                  </a:cubicBezTo>
                  <a:close/>
                  <a:moveTo>
                    <a:pt x="45103" y="6214"/>
                  </a:moveTo>
                  <a:cubicBezTo>
                    <a:pt x="45113" y="6214"/>
                    <a:pt x="45122" y="6216"/>
                    <a:pt x="45129" y="6222"/>
                  </a:cubicBezTo>
                  <a:lnTo>
                    <a:pt x="45295" y="6349"/>
                  </a:lnTo>
                  <a:cubicBezTo>
                    <a:pt x="45368" y="6406"/>
                    <a:pt x="45192" y="6749"/>
                    <a:pt x="44933" y="7050"/>
                  </a:cubicBezTo>
                  <a:lnTo>
                    <a:pt x="44657" y="7371"/>
                  </a:lnTo>
                  <a:cubicBezTo>
                    <a:pt x="44553" y="7266"/>
                    <a:pt x="44435" y="7174"/>
                    <a:pt x="44308" y="7095"/>
                  </a:cubicBezTo>
                  <a:lnTo>
                    <a:pt x="44538" y="6757"/>
                  </a:lnTo>
                  <a:cubicBezTo>
                    <a:pt x="44742" y="6459"/>
                    <a:pt x="45001" y="6214"/>
                    <a:pt x="45103" y="6214"/>
                  </a:cubicBezTo>
                  <a:close/>
                  <a:moveTo>
                    <a:pt x="41325" y="6307"/>
                  </a:moveTo>
                  <a:cubicBezTo>
                    <a:pt x="41428" y="6307"/>
                    <a:pt x="41691" y="6533"/>
                    <a:pt x="41907" y="6815"/>
                  </a:cubicBezTo>
                  <a:lnTo>
                    <a:pt x="42144" y="7128"/>
                  </a:lnTo>
                  <a:cubicBezTo>
                    <a:pt x="42020" y="7210"/>
                    <a:pt x="41904" y="7306"/>
                    <a:pt x="41801" y="7415"/>
                  </a:cubicBezTo>
                  <a:lnTo>
                    <a:pt x="41539" y="7141"/>
                  </a:lnTo>
                  <a:cubicBezTo>
                    <a:pt x="41262" y="6852"/>
                    <a:pt x="41064" y="6513"/>
                    <a:pt x="41136" y="6452"/>
                  </a:cubicBezTo>
                  <a:lnTo>
                    <a:pt x="41296" y="6316"/>
                  </a:lnTo>
                  <a:cubicBezTo>
                    <a:pt x="41303" y="6310"/>
                    <a:pt x="41313" y="6307"/>
                    <a:pt x="41325" y="6307"/>
                  </a:cubicBezTo>
                  <a:close/>
                  <a:moveTo>
                    <a:pt x="12795" y="6796"/>
                  </a:moveTo>
                  <a:cubicBezTo>
                    <a:pt x="12822" y="6796"/>
                    <a:pt x="12841" y="6803"/>
                    <a:pt x="12850" y="6817"/>
                  </a:cubicBezTo>
                  <a:lnTo>
                    <a:pt x="12966" y="6991"/>
                  </a:lnTo>
                  <a:cubicBezTo>
                    <a:pt x="13017" y="7068"/>
                    <a:pt x="12740" y="7337"/>
                    <a:pt x="12398" y="7538"/>
                  </a:cubicBezTo>
                  <a:lnTo>
                    <a:pt x="12030" y="7755"/>
                  </a:lnTo>
                  <a:cubicBezTo>
                    <a:pt x="11962" y="7621"/>
                    <a:pt x="11880" y="7497"/>
                    <a:pt x="11786" y="7384"/>
                  </a:cubicBezTo>
                  <a:lnTo>
                    <a:pt x="11787" y="7384"/>
                  </a:lnTo>
                  <a:lnTo>
                    <a:pt x="12118" y="7135"/>
                  </a:lnTo>
                  <a:cubicBezTo>
                    <a:pt x="12380" y="6937"/>
                    <a:pt x="12671" y="6796"/>
                    <a:pt x="12795" y="6796"/>
                  </a:cubicBezTo>
                  <a:close/>
                  <a:moveTo>
                    <a:pt x="7652" y="6923"/>
                  </a:moveTo>
                  <a:cubicBezTo>
                    <a:pt x="7779" y="6923"/>
                    <a:pt x="8064" y="7046"/>
                    <a:pt x="8327" y="7222"/>
                  </a:cubicBezTo>
                  <a:lnTo>
                    <a:pt x="8649" y="7437"/>
                  </a:lnTo>
                  <a:cubicBezTo>
                    <a:pt x="8557" y="7556"/>
                    <a:pt x="8479" y="7685"/>
                    <a:pt x="8416" y="7822"/>
                  </a:cubicBezTo>
                  <a:lnTo>
                    <a:pt x="8085" y="7649"/>
                  </a:lnTo>
                  <a:cubicBezTo>
                    <a:pt x="7730" y="7466"/>
                    <a:pt x="7433" y="7208"/>
                    <a:pt x="7482" y="7126"/>
                  </a:cubicBezTo>
                  <a:lnTo>
                    <a:pt x="7589" y="6947"/>
                  </a:lnTo>
                  <a:cubicBezTo>
                    <a:pt x="7598" y="6931"/>
                    <a:pt x="7620" y="6923"/>
                    <a:pt x="7652" y="6923"/>
                  </a:cubicBezTo>
                  <a:close/>
                  <a:moveTo>
                    <a:pt x="45806" y="6936"/>
                  </a:moveTo>
                  <a:cubicBezTo>
                    <a:pt x="45833" y="6936"/>
                    <a:pt x="45852" y="6943"/>
                    <a:pt x="45862" y="6957"/>
                  </a:cubicBezTo>
                  <a:lnTo>
                    <a:pt x="45977" y="7131"/>
                  </a:lnTo>
                  <a:cubicBezTo>
                    <a:pt x="46028" y="7208"/>
                    <a:pt x="45751" y="7476"/>
                    <a:pt x="45409" y="7678"/>
                  </a:cubicBezTo>
                  <a:lnTo>
                    <a:pt x="45042" y="7894"/>
                  </a:lnTo>
                  <a:cubicBezTo>
                    <a:pt x="44974" y="7761"/>
                    <a:pt x="44892" y="7637"/>
                    <a:pt x="44797" y="7524"/>
                  </a:cubicBezTo>
                  <a:lnTo>
                    <a:pt x="44799" y="7524"/>
                  </a:lnTo>
                  <a:lnTo>
                    <a:pt x="45129" y="7275"/>
                  </a:lnTo>
                  <a:cubicBezTo>
                    <a:pt x="45392" y="7077"/>
                    <a:pt x="45682" y="6936"/>
                    <a:pt x="45806" y="6936"/>
                  </a:cubicBezTo>
                  <a:close/>
                  <a:moveTo>
                    <a:pt x="40664" y="7063"/>
                  </a:moveTo>
                  <a:cubicBezTo>
                    <a:pt x="40792" y="7063"/>
                    <a:pt x="41076" y="7185"/>
                    <a:pt x="41340" y="7362"/>
                  </a:cubicBezTo>
                  <a:lnTo>
                    <a:pt x="41661" y="7577"/>
                  </a:lnTo>
                  <a:cubicBezTo>
                    <a:pt x="41569" y="7696"/>
                    <a:pt x="41491" y="7824"/>
                    <a:pt x="41428" y="7961"/>
                  </a:cubicBezTo>
                  <a:lnTo>
                    <a:pt x="41428" y="7961"/>
                  </a:lnTo>
                  <a:lnTo>
                    <a:pt x="41097" y="7789"/>
                  </a:lnTo>
                  <a:cubicBezTo>
                    <a:pt x="40742" y="7604"/>
                    <a:pt x="40445" y="7347"/>
                    <a:pt x="40493" y="7266"/>
                  </a:cubicBezTo>
                  <a:lnTo>
                    <a:pt x="40601" y="7087"/>
                  </a:lnTo>
                  <a:cubicBezTo>
                    <a:pt x="40610" y="7071"/>
                    <a:pt x="40632" y="7063"/>
                    <a:pt x="40664" y="7063"/>
                  </a:cubicBezTo>
                  <a:close/>
                  <a:moveTo>
                    <a:pt x="10239" y="7611"/>
                  </a:moveTo>
                  <a:cubicBezTo>
                    <a:pt x="10364" y="7611"/>
                    <a:pt x="10465" y="7713"/>
                    <a:pt x="10465" y="7837"/>
                  </a:cubicBezTo>
                  <a:cubicBezTo>
                    <a:pt x="10465" y="7963"/>
                    <a:pt x="10365" y="8065"/>
                    <a:pt x="10239" y="8065"/>
                  </a:cubicBezTo>
                  <a:cubicBezTo>
                    <a:pt x="10113" y="8065"/>
                    <a:pt x="10013" y="7963"/>
                    <a:pt x="10013" y="7837"/>
                  </a:cubicBezTo>
                  <a:cubicBezTo>
                    <a:pt x="10013" y="7713"/>
                    <a:pt x="10113" y="7611"/>
                    <a:pt x="10239" y="7611"/>
                  </a:cubicBezTo>
                  <a:close/>
                  <a:moveTo>
                    <a:pt x="43251" y="7751"/>
                  </a:moveTo>
                  <a:cubicBezTo>
                    <a:pt x="43375" y="7751"/>
                    <a:pt x="43477" y="7853"/>
                    <a:pt x="43477" y="7977"/>
                  </a:cubicBezTo>
                  <a:cubicBezTo>
                    <a:pt x="43477" y="8103"/>
                    <a:pt x="43377" y="8205"/>
                    <a:pt x="43251" y="8205"/>
                  </a:cubicBezTo>
                  <a:cubicBezTo>
                    <a:pt x="43125" y="8205"/>
                    <a:pt x="43025" y="8103"/>
                    <a:pt x="43025" y="7977"/>
                  </a:cubicBezTo>
                  <a:cubicBezTo>
                    <a:pt x="43025" y="7853"/>
                    <a:pt x="43126" y="7751"/>
                    <a:pt x="43251" y="7751"/>
                  </a:cubicBezTo>
                  <a:close/>
                  <a:moveTo>
                    <a:pt x="1238" y="5313"/>
                  </a:moveTo>
                  <a:cubicBezTo>
                    <a:pt x="1385" y="5313"/>
                    <a:pt x="1505" y="5446"/>
                    <a:pt x="1505" y="5608"/>
                  </a:cubicBezTo>
                  <a:lnTo>
                    <a:pt x="1505" y="8032"/>
                  </a:lnTo>
                  <a:cubicBezTo>
                    <a:pt x="1505" y="8196"/>
                    <a:pt x="1385" y="8328"/>
                    <a:pt x="1238" y="8328"/>
                  </a:cubicBezTo>
                  <a:lnTo>
                    <a:pt x="100" y="8328"/>
                  </a:lnTo>
                  <a:lnTo>
                    <a:pt x="100" y="5583"/>
                  </a:lnTo>
                  <a:cubicBezTo>
                    <a:pt x="100" y="5583"/>
                    <a:pt x="119" y="5492"/>
                    <a:pt x="143" y="5410"/>
                  </a:cubicBezTo>
                  <a:cubicBezTo>
                    <a:pt x="160" y="5352"/>
                    <a:pt x="209" y="5313"/>
                    <a:pt x="264" y="5313"/>
                  </a:cubicBezTo>
                  <a:close/>
                  <a:moveTo>
                    <a:pt x="13133" y="7696"/>
                  </a:moveTo>
                  <a:cubicBezTo>
                    <a:pt x="13232" y="7696"/>
                    <a:pt x="13297" y="7713"/>
                    <a:pt x="13306" y="7748"/>
                  </a:cubicBezTo>
                  <a:lnTo>
                    <a:pt x="13359" y="7950"/>
                  </a:lnTo>
                  <a:cubicBezTo>
                    <a:pt x="13383" y="8041"/>
                    <a:pt x="13034" y="8205"/>
                    <a:pt x="12645" y="8285"/>
                  </a:cubicBezTo>
                  <a:lnTo>
                    <a:pt x="12225" y="8373"/>
                  </a:lnTo>
                  <a:cubicBezTo>
                    <a:pt x="12203" y="8223"/>
                    <a:pt x="12166" y="8080"/>
                    <a:pt x="12113" y="7943"/>
                  </a:cubicBezTo>
                  <a:lnTo>
                    <a:pt x="12511" y="7813"/>
                  </a:lnTo>
                  <a:cubicBezTo>
                    <a:pt x="12743" y="7737"/>
                    <a:pt x="12979" y="7696"/>
                    <a:pt x="13133" y="7696"/>
                  </a:cubicBezTo>
                  <a:close/>
                  <a:moveTo>
                    <a:pt x="7398" y="7838"/>
                  </a:moveTo>
                  <a:cubicBezTo>
                    <a:pt x="7549" y="7838"/>
                    <a:pt x="7759" y="7867"/>
                    <a:pt x="7968" y="7924"/>
                  </a:cubicBezTo>
                  <a:lnTo>
                    <a:pt x="8337" y="8023"/>
                  </a:lnTo>
                  <a:cubicBezTo>
                    <a:pt x="8290" y="8162"/>
                    <a:pt x="8258" y="8309"/>
                    <a:pt x="8242" y="8461"/>
                  </a:cubicBezTo>
                  <a:lnTo>
                    <a:pt x="7874" y="8406"/>
                  </a:lnTo>
                  <a:cubicBezTo>
                    <a:pt x="7480" y="8345"/>
                    <a:pt x="7117" y="8196"/>
                    <a:pt x="7135" y="8104"/>
                  </a:cubicBezTo>
                  <a:lnTo>
                    <a:pt x="7179" y="7900"/>
                  </a:lnTo>
                  <a:cubicBezTo>
                    <a:pt x="7188" y="7858"/>
                    <a:pt x="7273" y="7838"/>
                    <a:pt x="7398" y="7838"/>
                  </a:cubicBezTo>
                  <a:close/>
                  <a:moveTo>
                    <a:pt x="46145" y="7836"/>
                  </a:moveTo>
                  <a:cubicBezTo>
                    <a:pt x="46243" y="7836"/>
                    <a:pt x="46309" y="7853"/>
                    <a:pt x="46318" y="7888"/>
                  </a:cubicBezTo>
                  <a:lnTo>
                    <a:pt x="46372" y="8090"/>
                  </a:lnTo>
                  <a:cubicBezTo>
                    <a:pt x="46396" y="8181"/>
                    <a:pt x="46045" y="8345"/>
                    <a:pt x="45658" y="8425"/>
                  </a:cubicBezTo>
                  <a:lnTo>
                    <a:pt x="45237" y="8513"/>
                  </a:lnTo>
                  <a:cubicBezTo>
                    <a:pt x="45216" y="8363"/>
                    <a:pt x="45177" y="8219"/>
                    <a:pt x="45125" y="8083"/>
                  </a:cubicBezTo>
                  <a:lnTo>
                    <a:pt x="45522" y="7953"/>
                  </a:lnTo>
                  <a:cubicBezTo>
                    <a:pt x="45754" y="7877"/>
                    <a:pt x="45991" y="7836"/>
                    <a:pt x="46145" y="7836"/>
                  </a:cubicBezTo>
                  <a:close/>
                  <a:moveTo>
                    <a:pt x="40412" y="7977"/>
                  </a:moveTo>
                  <a:cubicBezTo>
                    <a:pt x="40562" y="7977"/>
                    <a:pt x="40771" y="8006"/>
                    <a:pt x="40979" y="8062"/>
                  </a:cubicBezTo>
                  <a:lnTo>
                    <a:pt x="41348" y="8162"/>
                  </a:lnTo>
                  <a:cubicBezTo>
                    <a:pt x="41302" y="8302"/>
                    <a:pt x="41269" y="8449"/>
                    <a:pt x="41254" y="8601"/>
                  </a:cubicBezTo>
                  <a:lnTo>
                    <a:pt x="40886" y="8544"/>
                  </a:lnTo>
                  <a:cubicBezTo>
                    <a:pt x="40492" y="8485"/>
                    <a:pt x="40128" y="8336"/>
                    <a:pt x="40148" y="8244"/>
                  </a:cubicBezTo>
                  <a:lnTo>
                    <a:pt x="40191" y="8039"/>
                  </a:lnTo>
                  <a:cubicBezTo>
                    <a:pt x="40200" y="7998"/>
                    <a:pt x="40285" y="7977"/>
                    <a:pt x="40412" y="7977"/>
                  </a:cubicBezTo>
                  <a:close/>
                  <a:moveTo>
                    <a:pt x="221" y="4694"/>
                  </a:moveTo>
                  <a:cubicBezTo>
                    <a:pt x="146" y="4694"/>
                    <a:pt x="79" y="4746"/>
                    <a:pt x="57" y="4825"/>
                  </a:cubicBezTo>
                  <a:cubicBezTo>
                    <a:pt x="24" y="4936"/>
                    <a:pt x="0" y="5058"/>
                    <a:pt x="0" y="5058"/>
                  </a:cubicBezTo>
                  <a:lnTo>
                    <a:pt x="0" y="8759"/>
                  </a:lnTo>
                  <a:lnTo>
                    <a:pt x="1534" y="8759"/>
                  </a:lnTo>
                  <a:cubicBezTo>
                    <a:pt x="1733" y="8759"/>
                    <a:pt x="1894" y="8581"/>
                    <a:pt x="1894" y="8360"/>
                  </a:cubicBezTo>
                  <a:lnTo>
                    <a:pt x="1894" y="5092"/>
                  </a:lnTo>
                  <a:cubicBezTo>
                    <a:pt x="1894" y="4872"/>
                    <a:pt x="1733" y="4694"/>
                    <a:pt x="1534" y="4694"/>
                  </a:cubicBezTo>
                  <a:close/>
                  <a:moveTo>
                    <a:pt x="9482" y="8434"/>
                  </a:moveTo>
                  <a:cubicBezTo>
                    <a:pt x="9606" y="8434"/>
                    <a:pt x="9708" y="8536"/>
                    <a:pt x="9708" y="8661"/>
                  </a:cubicBezTo>
                  <a:cubicBezTo>
                    <a:pt x="9708" y="8786"/>
                    <a:pt x="9606" y="8888"/>
                    <a:pt x="9482" y="8888"/>
                  </a:cubicBezTo>
                  <a:cubicBezTo>
                    <a:pt x="9356" y="8888"/>
                    <a:pt x="9254" y="8786"/>
                    <a:pt x="9254" y="8661"/>
                  </a:cubicBezTo>
                  <a:cubicBezTo>
                    <a:pt x="9254" y="8536"/>
                    <a:pt x="9356" y="8434"/>
                    <a:pt x="9482" y="8434"/>
                  </a:cubicBezTo>
                  <a:close/>
                  <a:moveTo>
                    <a:pt x="11046" y="8434"/>
                  </a:moveTo>
                  <a:cubicBezTo>
                    <a:pt x="11171" y="8434"/>
                    <a:pt x="11272" y="8536"/>
                    <a:pt x="11272" y="8661"/>
                  </a:cubicBezTo>
                  <a:cubicBezTo>
                    <a:pt x="11272" y="8786"/>
                    <a:pt x="11171" y="8888"/>
                    <a:pt x="11046" y="8888"/>
                  </a:cubicBezTo>
                  <a:cubicBezTo>
                    <a:pt x="10921" y="8888"/>
                    <a:pt x="10819" y="8786"/>
                    <a:pt x="10819" y="8661"/>
                  </a:cubicBezTo>
                  <a:cubicBezTo>
                    <a:pt x="10819" y="8536"/>
                    <a:pt x="10921" y="8434"/>
                    <a:pt x="11046" y="8434"/>
                  </a:cubicBezTo>
                  <a:close/>
                  <a:moveTo>
                    <a:pt x="42493" y="8574"/>
                  </a:moveTo>
                  <a:cubicBezTo>
                    <a:pt x="42618" y="8574"/>
                    <a:pt x="42719" y="8676"/>
                    <a:pt x="42719" y="8801"/>
                  </a:cubicBezTo>
                  <a:cubicBezTo>
                    <a:pt x="42719" y="8926"/>
                    <a:pt x="42618" y="9027"/>
                    <a:pt x="42493" y="9027"/>
                  </a:cubicBezTo>
                  <a:cubicBezTo>
                    <a:pt x="42367" y="9027"/>
                    <a:pt x="42266" y="8926"/>
                    <a:pt x="42266" y="8801"/>
                  </a:cubicBezTo>
                  <a:cubicBezTo>
                    <a:pt x="42266" y="8676"/>
                    <a:pt x="42367" y="8574"/>
                    <a:pt x="42493" y="8574"/>
                  </a:cubicBezTo>
                  <a:close/>
                  <a:moveTo>
                    <a:pt x="44058" y="8574"/>
                  </a:moveTo>
                  <a:cubicBezTo>
                    <a:pt x="44182" y="8574"/>
                    <a:pt x="44284" y="8676"/>
                    <a:pt x="44284" y="8801"/>
                  </a:cubicBezTo>
                  <a:cubicBezTo>
                    <a:pt x="44284" y="8926"/>
                    <a:pt x="44182" y="9027"/>
                    <a:pt x="44058" y="9027"/>
                  </a:cubicBezTo>
                  <a:cubicBezTo>
                    <a:pt x="43932" y="9027"/>
                    <a:pt x="43830" y="8926"/>
                    <a:pt x="43830" y="8801"/>
                  </a:cubicBezTo>
                  <a:cubicBezTo>
                    <a:pt x="43830" y="8676"/>
                    <a:pt x="43932" y="8574"/>
                    <a:pt x="44058" y="8574"/>
                  </a:cubicBezTo>
                  <a:close/>
                  <a:moveTo>
                    <a:pt x="12244" y="8578"/>
                  </a:moveTo>
                  <a:lnTo>
                    <a:pt x="12665" y="8582"/>
                  </a:lnTo>
                  <a:cubicBezTo>
                    <a:pt x="13063" y="8588"/>
                    <a:pt x="13445" y="8684"/>
                    <a:pt x="13438" y="8777"/>
                  </a:cubicBezTo>
                  <a:lnTo>
                    <a:pt x="13424" y="8986"/>
                  </a:lnTo>
                  <a:cubicBezTo>
                    <a:pt x="13419" y="9053"/>
                    <a:pt x="13223" y="9094"/>
                    <a:pt x="12968" y="9094"/>
                  </a:cubicBezTo>
                  <a:cubicBezTo>
                    <a:pt x="12865" y="9094"/>
                    <a:pt x="12753" y="9087"/>
                    <a:pt x="12639" y="9073"/>
                  </a:cubicBezTo>
                  <a:lnTo>
                    <a:pt x="12214" y="9020"/>
                  </a:lnTo>
                  <a:lnTo>
                    <a:pt x="12212" y="9020"/>
                  </a:lnTo>
                  <a:cubicBezTo>
                    <a:pt x="12234" y="8905"/>
                    <a:pt x="12245" y="8784"/>
                    <a:pt x="12245" y="8661"/>
                  </a:cubicBezTo>
                  <a:cubicBezTo>
                    <a:pt x="12245" y="8633"/>
                    <a:pt x="12245" y="8605"/>
                    <a:pt x="12244" y="8578"/>
                  </a:cubicBezTo>
                  <a:close/>
                  <a:moveTo>
                    <a:pt x="8234" y="8677"/>
                  </a:moveTo>
                  <a:cubicBezTo>
                    <a:pt x="8234" y="8831"/>
                    <a:pt x="8252" y="8979"/>
                    <a:pt x="8286" y="9124"/>
                  </a:cubicBezTo>
                  <a:lnTo>
                    <a:pt x="7920" y="9189"/>
                  </a:lnTo>
                  <a:cubicBezTo>
                    <a:pt x="7765" y="9216"/>
                    <a:pt x="7609" y="9229"/>
                    <a:pt x="7478" y="9229"/>
                  </a:cubicBezTo>
                  <a:cubicBezTo>
                    <a:pt x="7276" y="9229"/>
                    <a:pt x="7130" y="9198"/>
                    <a:pt x="7124" y="9142"/>
                  </a:cubicBezTo>
                  <a:lnTo>
                    <a:pt x="7098" y="8934"/>
                  </a:lnTo>
                  <a:cubicBezTo>
                    <a:pt x="7087" y="8842"/>
                    <a:pt x="7456" y="8728"/>
                    <a:pt x="7852" y="8702"/>
                  </a:cubicBezTo>
                  <a:lnTo>
                    <a:pt x="8234" y="8677"/>
                  </a:lnTo>
                  <a:close/>
                  <a:moveTo>
                    <a:pt x="45255" y="8718"/>
                  </a:moveTo>
                  <a:lnTo>
                    <a:pt x="45676" y="8722"/>
                  </a:lnTo>
                  <a:cubicBezTo>
                    <a:pt x="46075" y="8728"/>
                    <a:pt x="46457" y="8824"/>
                    <a:pt x="46450" y="8917"/>
                  </a:cubicBezTo>
                  <a:lnTo>
                    <a:pt x="46435" y="9126"/>
                  </a:lnTo>
                  <a:cubicBezTo>
                    <a:pt x="46430" y="9193"/>
                    <a:pt x="46235" y="9234"/>
                    <a:pt x="45980" y="9234"/>
                  </a:cubicBezTo>
                  <a:cubicBezTo>
                    <a:pt x="45877" y="9234"/>
                    <a:pt x="45764" y="9227"/>
                    <a:pt x="45651" y="9213"/>
                  </a:cubicBezTo>
                  <a:lnTo>
                    <a:pt x="45225" y="9160"/>
                  </a:lnTo>
                  <a:cubicBezTo>
                    <a:pt x="45247" y="9043"/>
                    <a:pt x="45257" y="8923"/>
                    <a:pt x="45257" y="8801"/>
                  </a:cubicBezTo>
                  <a:cubicBezTo>
                    <a:pt x="45257" y="8773"/>
                    <a:pt x="45257" y="8745"/>
                    <a:pt x="45255" y="8718"/>
                  </a:cubicBezTo>
                  <a:close/>
                  <a:moveTo>
                    <a:pt x="41245" y="8817"/>
                  </a:moveTo>
                  <a:cubicBezTo>
                    <a:pt x="41247" y="8970"/>
                    <a:pt x="41265" y="9119"/>
                    <a:pt x="41297" y="9262"/>
                  </a:cubicBezTo>
                  <a:lnTo>
                    <a:pt x="40931" y="9329"/>
                  </a:lnTo>
                  <a:cubicBezTo>
                    <a:pt x="40776" y="9356"/>
                    <a:pt x="40621" y="9369"/>
                    <a:pt x="40490" y="9369"/>
                  </a:cubicBezTo>
                  <a:cubicBezTo>
                    <a:pt x="40288" y="9369"/>
                    <a:pt x="40142" y="9338"/>
                    <a:pt x="40136" y="9282"/>
                  </a:cubicBezTo>
                  <a:lnTo>
                    <a:pt x="40110" y="9074"/>
                  </a:lnTo>
                  <a:cubicBezTo>
                    <a:pt x="40099" y="8981"/>
                    <a:pt x="40468" y="8868"/>
                    <a:pt x="40863" y="8842"/>
                  </a:cubicBezTo>
                  <a:lnTo>
                    <a:pt x="41245" y="8817"/>
                  </a:lnTo>
                  <a:close/>
                  <a:moveTo>
                    <a:pt x="10239" y="9176"/>
                  </a:moveTo>
                  <a:cubicBezTo>
                    <a:pt x="10364" y="9176"/>
                    <a:pt x="10465" y="9278"/>
                    <a:pt x="10465" y="9402"/>
                  </a:cubicBezTo>
                  <a:cubicBezTo>
                    <a:pt x="10465" y="9528"/>
                    <a:pt x="10365" y="9630"/>
                    <a:pt x="10239" y="9630"/>
                  </a:cubicBezTo>
                  <a:cubicBezTo>
                    <a:pt x="10113" y="9630"/>
                    <a:pt x="10013" y="9528"/>
                    <a:pt x="10013" y="9402"/>
                  </a:cubicBezTo>
                  <a:cubicBezTo>
                    <a:pt x="10013" y="9278"/>
                    <a:pt x="10113" y="9176"/>
                    <a:pt x="10239" y="9176"/>
                  </a:cubicBezTo>
                  <a:close/>
                  <a:moveTo>
                    <a:pt x="43251" y="9316"/>
                  </a:moveTo>
                  <a:cubicBezTo>
                    <a:pt x="43375" y="9316"/>
                    <a:pt x="43477" y="9418"/>
                    <a:pt x="43477" y="9542"/>
                  </a:cubicBezTo>
                  <a:cubicBezTo>
                    <a:pt x="43477" y="9668"/>
                    <a:pt x="43377" y="9770"/>
                    <a:pt x="43251" y="9770"/>
                  </a:cubicBezTo>
                  <a:cubicBezTo>
                    <a:pt x="43125" y="9770"/>
                    <a:pt x="43025" y="9668"/>
                    <a:pt x="43025" y="9542"/>
                  </a:cubicBezTo>
                  <a:cubicBezTo>
                    <a:pt x="43025" y="9418"/>
                    <a:pt x="43126" y="9316"/>
                    <a:pt x="43251" y="9316"/>
                  </a:cubicBezTo>
                  <a:close/>
                  <a:moveTo>
                    <a:pt x="10239" y="7401"/>
                  </a:moveTo>
                  <a:cubicBezTo>
                    <a:pt x="9542" y="7401"/>
                    <a:pt x="8978" y="7965"/>
                    <a:pt x="8978" y="8661"/>
                  </a:cubicBezTo>
                  <a:cubicBezTo>
                    <a:pt x="8978" y="9357"/>
                    <a:pt x="9542" y="9922"/>
                    <a:pt x="10239" y="9922"/>
                  </a:cubicBezTo>
                  <a:cubicBezTo>
                    <a:pt x="10935" y="9922"/>
                    <a:pt x="11500" y="9357"/>
                    <a:pt x="11500" y="8661"/>
                  </a:cubicBezTo>
                  <a:cubicBezTo>
                    <a:pt x="11500" y="7965"/>
                    <a:pt x="10936" y="7401"/>
                    <a:pt x="10239" y="7401"/>
                  </a:cubicBezTo>
                  <a:close/>
                  <a:moveTo>
                    <a:pt x="12166" y="9221"/>
                  </a:moveTo>
                  <a:lnTo>
                    <a:pt x="12562" y="9361"/>
                  </a:lnTo>
                  <a:cubicBezTo>
                    <a:pt x="12938" y="9494"/>
                    <a:pt x="13267" y="9707"/>
                    <a:pt x="13230" y="9795"/>
                  </a:cubicBezTo>
                  <a:lnTo>
                    <a:pt x="13150" y="9987"/>
                  </a:lnTo>
                  <a:cubicBezTo>
                    <a:pt x="13140" y="10011"/>
                    <a:pt x="13105" y="10022"/>
                    <a:pt x="13052" y="10022"/>
                  </a:cubicBezTo>
                  <a:cubicBezTo>
                    <a:pt x="12911" y="10022"/>
                    <a:pt x="12640" y="9943"/>
                    <a:pt x="12379" y="9816"/>
                  </a:cubicBezTo>
                  <a:lnTo>
                    <a:pt x="11996" y="9631"/>
                  </a:lnTo>
                  <a:cubicBezTo>
                    <a:pt x="12067" y="9502"/>
                    <a:pt x="12125" y="9365"/>
                    <a:pt x="12166" y="9221"/>
                  </a:cubicBezTo>
                  <a:close/>
                  <a:moveTo>
                    <a:pt x="43251" y="7541"/>
                  </a:moveTo>
                  <a:cubicBezTo>
                    <a:pt x="42554" y="7541"/>
                    <a:pt x="41990" y="8104"/>
                    <a:pt x="41990" y="8801"/>
                  </a:cubicBezTo>
                  <a:cubicBezTo>
                    <a:pt x="41990" y="9497"/>
                    <a:pt x="42554" y="10061"/>
                    <a:pt x="43251" y="10061"/>
                  </a:cubicBezTo>
                  <a:cubicBezTo>
                    <a:pt x="43948" y="10061"/>
                    <a:pt x="44512" y="9497"/>
                    <a:pt x="44512" y="8801"/>
                  </a:cubicBezTo>
                  <a:cubicBezTo>
                    <a:pt x="44512" y="8104"/>
                    <a:pt x="43948" y="7541"/>
                    <a:pt x="43251" y="7541"/>
                  </a:cubicBezTo>
                  <a:close/>
                  <a:moveTo>
                    <a:pt x="8347" y="9330"/>
                  </a:moveTo>
                  <a:cubicBezTo>
                    <a:pt x="8397" y="9473"/>
                    <a:pt x="8464" y="9608"/>
                    <a:pt x="8543" y="9734"/>
                  </a:cubicBezTo>
                  <a:lnTo>
                    <a:pt x="8214" y="9915"/>
                  </a:lnTo>
                  <a:cubicBezTo>
                    <a:pt x="7948" y="10062"/>
                    <a:pt x="7666" y="10158"/>
                    <a:pt x="7528" y="10158"/>
                  </a:cubicBezTo>
                  <a:cubicBezTo>
                    <a:pt x="7485" y="10158"/>
                    <a:pt x="7456" y="10149"/>
                    <a:pt x="7446" y="10129"/>
                  </a:cubicBezTo>
                  <a:lnTo>
                    <a:pt x="7356" y="9939"/>
                  </a:lnTo>
                  <a:cubicBezTo>
                    <a:pt x="7315" y="9856"/>
                    <a:pt x="7627" y="9628"/>
                    <a:pt x="7993" y="9477"/>
                  </a:cubicBezTo>
                  <a:lnTo>
                    <a:pt x="8347" y="9330"/>
                  </a:lnTo>
                  <a:close/>
                  <a:moveTo>
                    <a:pt x="45177" y="9361"/>
                  </a:moveTo>
                  <a:lnTo>
                    <a:pt x="45573" y="9501"/>
                  </a:lnTo>
                  <a:cubicBezTo>
                    <a:pt x="45949" y="9634"/>
                    <a:pt x="46278" y="9847"/>
                    <a:pt x="46243" y="9935"/>
                  </a:cubicBezTo>
                  <a:lnTo>
                    <a:pt x="46161" y="10127"/>
                  </a:lnTo>
                  <a:cubicBezTo>
                    <a:pt x="46152" y="10151"/>
                    <a:pt x="46117" y="10161"/>
                    <a:pt x="46064" y="10161"/>
                  </a:cubicBezTo>
                  <a:cubicBezTo>
                    <a:pt x="45923" y="10161"/>
                    <a:pt x="45652" y="10083"/>
                    <a:pt x="45392" y="9956"/>
                  </a:cubicBezTo>
                  <a:lnTo>
                    <a:pt x="45008" y="9771"/>
                  </a:lnTo>
                  <a:cubicBezTo>
                    <a:pt x="45078" y="9642"/>
                    <a:pt x="45136" y="9505"/>
                    <a:pt x="45177" y="9361"/>
                  </a:cubicBezTo>
                  <a:close/>
                  <a:moveTo>
                    <a:pt x="10239" y="7010"/>
                  </a:moveTo>
                  <a:cubicBezTo>
                    <a:pt x="11145" y="7010"/>
                    <a:pt x="11879" y="7745"/>
                    <a:pt x="11879" y="8652"/>
                  </a:cubicBezTo>
                  <a:cubicBezTo>
                    <a:pt x="11879" y="9558"/>
                    <a:pt x="11145" y="10291"/>
                    <a:pt x="10239" y="10291"/>
                  </a:cubicBezTo>
                  <a:cubicBezTo>
                    <a:pt x="9333" y="10291"/>
                    <a:pt x="8598" y="9558"/>
                    <a:pt x="8598" y="8652"/>
                  </a:cubicBezTo>
                  <a:cubicBezTo>
                    <a:pt x="8598" y="7745"/>
                    <a:pt x="9333" y="7010"/>
                    <a:pt x="10239" y="7010"/>
                  </a:cubicBezTo>
                  <a:close/>
                  <a:moveTo>
                    <a:pt x="41360" y="9470"/>
                  </a:moveTo>
                  <a:cubicBezTo>
                    <a:pt x="41409" y="9613"/>
                    <a:pt x="41476" y="9748"/>
                    <a:pt x="41555" y="9874"/>
                  </a:cubicBezTo>
                  <a:lnTo>
                    <a:pt x="41227" y="10055"/>
                  </a:lnTo>
                  <a:cubicBezTo>
                    <a:pt x="40960" y="10202"/>
                    <a:pt x="40678" y="10298"/>
                    <a:pt x="40540" y="10298"/>
                  </a:cubicBezTo>
                  <a:cubicBezTo>
                    <a:pt x="40497" y="10298"/>
                    <a:pt x="40468" y="10289"/>
                    <a:pt x="40458" y="10269"/>
                  </a:cubicBezTo>
                  <a:lnTo>
                    <a:pt x="40367" y="10079"/>
                  </a:lnTo>
                  <a:cubicBezTo>
                    <a:pt x="40326" y="9994"/>
                    <a:pt x="40639" y="9768"/>
                    <a:pt x="41006" y="9617"/>
                  </a:cubicBezTo>
                  <a:lnTo>
                    <a:pt x="41360" y="9470"/>
                  </a:lnTo>
                  <a:close/>
                  <a:moveTo>
                    <a:pt x="43251" y="7150"/>
                  </a:moveTo>
                  <a:cubicBezTo>
                    <a:pt x="44157" y="7150"/>
                    <a:pt x="44892" y="7885"/>
                    <a:pt x="44892" y="8791"/>
                  </a:cubicBezTo>
                  <a:cubicBezTo>
                    <a:pt x="44890" y="9697"/>
                    <a:pt x="44157" y="10431"/>
                    <a:pt x="43251" y="10431"/>
                  </a:cubicBezTo>
                  <a:cubicBezTo>
                    <a:pt x="42345" y="10431"/>
                    <a:pt x="41610" y="9697"/>
                    <a:pt x="41610" y="8791"/>
                  </a:cubicBezTo>
                  <a:cubicBezTo>
                    <a:pt x="41610" y="7885"/>
                    <a:pt x="42345" y="7150"/>
                    <a:pt x="43251" y="7150"/>
                  </a:cubicBezTo>
                  <a:close/>
                  <a:moveTo>
                    <a:pt x="9559" y="10550"/>
                  </a:moveTo>
                  <a:lnTo>
                    <a:pt x="9559" y="10550"/>
                  </a:lnTo>
                  <a:cubicBezTo>
                    <a:pt x="9576" y="10555"/>
                    <a:pt x="9593" y="10561"/>
                    <a:pt x="9609" y="10567"/>
                  </a:cubicBezTo>
                  <a:cubicBezTo>
                    <a:pt x="9592" y="10561"/>
                    <a:pt x="9576" y="10555"/>
                    <a:pt x="9559" y="10550"/>
                  </a:cubicBezTo>
                  <a:close/>
                  <a:moveTo>
                    <a:pt x="11887" y="9806"/>
                  </a:moveTo>
                  <a:lnTo>
                    <a:pt x="12214" y="10064"/>
                  </a:lnTo>
                  <a:cubicBezTo>
                    <a:pt x="12526" y="10311"/>
                    <a:pt x="12769" y="10620"/>
                    <a:pt x="12707" y="10690"/>
                  </a:cubicBezTo>
                  <a:lnTo>
                    <a:pt x="12569" y="10847"/>
                  </a:lnTo>
                  <a:cubicBezTo>
                    <a:pt x="12560" y="10856"/>
                    <a:pt x="12547" y="10861"/>
                    <a:pt x="12529" y="10861"/>
                  </a:cubicBezTo>
                  <a:cubicBezTo>
                    <a:pt x="12417" y="10861"/>
                    <a:pt x="12138" y="10678"/>
                    <a:pt x="11894" y="10437"/>
                  </a:cubicBezTo>
                  <a:lnTo>
                    <a:pt x="11595" y="10140"/>
                  </a:lnTo>
                  <a:cubicBezTo>
                    <a:pt x="11704" y="10041"/>
                    <a:pt x="11803" y="9928"/>
                    <a:pt x="11887" y="9806"/>
                  </a:cubicBezTo>
                  <a:close/>
                  <a:moveTo>
                    <a:pt x="8669" y="9909"/>
                  </a:moveTo>
                  <a:cubicBezTo>
                    <a:pt x="8762" y="10027"/>
                    <a:pt x="8868" y="10133"/>
                    <a:pt x="8984" y="10226"/>
                  </a:cubicBezTo>
                  <a:lnTo>
                    <a:pt x="8728" y="10509"/>
                  </a:lnTo>
                  <a:cubicBezTo>
                    <a:pt x="8492" y="10768"/>
                    <a:pt x="8213" y="10970"/>
                    <a:pt x="8103" y="10970"/>
                  </a:cubicBezTo>
                  <a:cubicBezTo>
                    <a:pt x="8088" y="10970"/>
                    <a:pt x="8076" y="10966"/>
                    <a:pt x="8068" y="10958"/>
                  </a:cubicBezTo>
                  <a:lnTo>
                    <a:pt x="7923" y="10808"/>
                  </a:lnTo>
                  <a:cubicBezTo>
                    <a:pt x="7858" y="10742"/>
                    <a:pt x="8079" y="10427"/>
                    <a:pt x="8378" y="10165"/>
                  </a:cubicBezTo>
                  <a:lnTo>
                    <a:pt x="8669" y="9909"/>
                  </a:lnTo>
                  <a:close/>
                  <a:moveTo>
                    <a:pt x="44899" y="9946"/>
                  </a:moveTo>
                  <a:lnTo>
                    <a:pt x="45225" y="10203"/>
                  </a:lnTo>
                  <a:cubicBezTo>
                    <a:pt x="45538" y="10451"/>
                    <a:pt x="45781" y="10759"/>
                    <a:pt x="45719" y="10830"/>
                  </a:cubicBezTo>
                  <a:lnTo>
                    <a:pt x="45580" y="10987"/>
                  </a:lnTo>
                  <a:cubicBezTo>
                    <a:pt x="45572" y="10996"/>
                    <a:pt x="45558" y="11000"/>
                    <a:pt x="45541" y="11000"/>
                  </a:cubicBezTo>
                  <a:cubicBezTo>
                    <a:pt x="45430" y="11000"/>
                    <a:pt x="45150" y="10819"/>
                    <a:pt x="44906" y="10577"/>
                  </a:cubicBezTo>
                  <a:lnTo>
                    <a:pt x="44606" y="10280"/>
                  </a:lnTo>
                  <a:cubicBezTo>
                    <a:pt x="44715" y="10179"/>
                    <a:pt x="44814" y="10068"/>
                    <a:pt x="44899" y="9946"/>
                  </a:cubicBezTo>
                  <a:close/>
                  <a:moveTo>
                    <a:pt x="41680" y="10049"/>
                  </a:moveTo>
                  <a:cubicBezTo>
                    <a:pt x="41774" y="10165"/>
                    <a:pt x="41880" y="10273"/>
                    <a:pt x="41996" y="10366"/>
                  </a:cubicBezTo>
                  <a:lnTo>
                    <a:pt x="41740" y="10649"/>
                  </a:lnTo>
                  <a:cubicBezTo>
                    <a:pt x="41504" y="10908"/>
                    <a:pt x="41225" y="11109"/>
                    <a:pt x="41116" y="11109"/>
                  </a:cubicBezTo>
                  <a:cubicBezTo>
                    <a:pt x="41100" y="11109"/>
                    <a:pt x="41088" y="11105"/>
                    <a:pt x="41080" y="11097"/>
                  </a:cubicBezTo>
                  <a:lnTo>
                    <a:pt x="40934" y="10948"/>
                  </a:lnTo>
                  <a:cubicBezTo>
                    <a:pt x="40869" y="10882"/>
                    <a:pt x="41091" y="10567"/>
                    <a:pt x="41389" y="10304"/>
                  </a:cubicBezTo>
                  <a:lnTo>
                    <a:pt x="41680" y="10049"/>
                  </a:lnTo>
                  <a:close/>
                  <a:moveTo>
                    <a:pt x="11434" y="10273"/>
                  </a:moveTo>
                  <a:lnTo>
                    <a:pt x="11657" y="10618"/>
                  </a:lnTo>
                  <a:cubicBezTo>
                    <a:pt x="11875" y="10953"/>
                    <a:pt x="12005" y="11323"/>
                    <a:pt x="11923" y="11370"/>
                  </a:cubicBezTo>
                  <a:lnTo>
                    <a:pt x="11742" y="11473"/>
                  </a:lnTo>
                  <a:cubicBezTo>
                    <a:pt x="11736" y="11476"/>
                    <a:pt x="11729" y="11478"/>
                    <a:pt x="11722" y="11478"/>
                  </a:cubicBezTo>
                  <a:cubicBezTo>
                    <a:pt x="11625" y="11478"/>
                    <a:pt x="11400" y="11199"/>
                    <a:pt x="11236" y="10868"/>
                  </a:cubicBezTo>
                  <a:lnTo>
                    <a:pt x="11049" y="10497"/>
                  </a:lnTo>
                  <a:cubicBezTo>
                    <a:pt x="11186" y="10437"/>
                    <a:pt x="11315" y="10360"/>
                    <a:pt x="11434" y="10273"/>
                  </a:cubicBezTo>
                  <a:close/>
                  <a:moveTo>
                    <a:pt x="9158" y="10352"/>
                  </a:moveTo>
                  <a:cubicBezTo>
                    <a:pt x="9284" y="10432"/>
                    <a:pt x="9418" y="10499"/>
                    <a:pt x="9559" y="10550"/>
                  </a:cubicBezTo>
                  <a:lnTo>
                    <a:pt x="9405" y="10905"/>
                  </a:lnTo>
                  <a:cubicBezTo>
                    <a:pt x="9257" y="11248"/>
                    <a:pt x="9039" y="11546"/>
                    <a:pt x="8943" y="11546"/>
                  </a:cubicBezTo>
                  <a:cubicBezTo>
                    <a:pt x="8937" y="11546"/>
                    <a:pt x="8931" y="11545"/>
                    <a:pt x="8926" y="11542"/>
                  </a:cubicBezTo>
                  <a:lnTo>
                    <a:pt x="8740" y="11449"/>
                  </a:lnTo>
                  <a:cubicBezTo>
                    <a:pt x="8656" y="11406"/>
                    <a:pt x="8765" y="11036"/>
                    <a:pt x="8963" y="10693"/>
                  </a:cubicBezTo>
                  <a:lnTo>
                    <a:pt x="9158" y="10352"/>
                  </a:lnTo>
                  <a:close/>
                  <a:moveTo>
                    <a:pt x="44445" y="10413"/>
                  </a:moveTo>
                  <a:lnTo>
                    <a:pt x="44669" y="10758"/>
                  </a:lnTo>
                  <a:cubicBezTo>
                    <a:pt x="44886" y="11093"/>
                    <a:pt x="45016" y="11463"/>
                    <a:pt x="44934" y="11510"/>
                  </a:cubicBezTo>
                  <a:lnTo>
                    <a:pt x="44753" y="11613"/>
                  </a:lnTo>
                  <a:cubicBezTo>
                    <a:pt x="44748" y="11616"/>
                    <a:pt x="44741" y="11618"/>
                    <a:pt x="44734" y="11618"/>
                  </a:cubicBezTo>
                  <a:cubicBezTo>
                    <a:pt x="44637" y="11618"/>
                    <a:pt x="44412" y="11338"/>
                    <a:pt x="44247" y="11008"/>
                  </a:cubicBezTo>
                  <a:lnTo>
                    <a:pt x="44062" y="10636"/>
                  </a:lnTo>
                  <a:cubicBezTo>
                    <a:pt x="44198" y="10577"/>
                    <a:pt x="44326" y="10500"/>
                    <a:pt x="44445" y="10413"/>
                  </a:cubicBezTo>
                  <a:close/>
                  <a:moveTo>
                    <a:pt x="42170" y="10492"/>
                  </a:moveTo>
                  <a:cubicBezTo>
                    <a:pt x="42295" y="10571"/>
                    <a:pt x="42430" y="10637"/>
                    <a:pt x="42571" y="10690"/>
                  </a:cubicBezTo>
                  <a:lnTo>
                    <a:pt x="42417" y="11044"/>
                  </a:lnTo>
                  <a:cubicBezTo>
                    <a:pt x="42268" y="11388"/>
                    <a:pt x="42051" y="11686"/>
                    <a:pt x="41955" y="11686"/>
                  </a:cubicBezTo>
                  <a:cubicBezTo>
                    <a:pt x="41949" y="11686"/>
                    <a:pt x="41943" y="11685"/>
                    <a:pt x="41938" y="11682"/>
                  </a:cubicBezTo>
                  <a:lnTo>
                    <a:pt x="41751" y="11587"/>
                  </a:lnTo>
                  <a:cubicBezTo>
                    <a:pt x="41668" y="11546"/>
                    <a:pt x="41777" y="11176"/>
                    <a:pt x="41974" y="10831"/>
                  </a:cubicBezTo>
                  <a:lnTo>
                    <a:pt x="42170" y="10492"/>
                  </a:lnTo>
                  <a:close/>
                  <a:moveTo>
                    <a:pt x="10854" y="10571"/>
                  </a:moveTo>
                  <a:lnTo>
                    <a:pt x="10953" y="10963"/>
                  </a:lnTo>
                  <a:cubicBezTo>
                    <a:pt x="11049" y="11350"/>
                    <a:pt x="11055" y="11743"/>
                    <a:pt x="10962" y="11760"/>
                  </a:cubicBezTo>
                  <a:lnTo>
                    <a:pt x="10757" y="11799"/>
                  </a:lnTo>
                  <a:cubicBezTo>
                    <a:pt x="10754" y="11800"/>
                    <a:pt x="10752" y="11800"/>
                    <a:pt x="10750" y="11800"/>
                  </a:cubicBezTo>
                  <a:cubicBezTo>
                    <a:pt x="10658" y="11800"/>
                    <a:pt x="10524" y="11448"/>
                    <a:pt x="10472" y="11064"/>
                  </a:cubicBezTo>
                  <a:lnTo>
                    <a:pt x="10417" y="10660"/>
                  </a:lnTo>
                  <a:cubicBezTo>
                    <a:pt x="10569" y="10646"/>
                    <a:pt x="10714" y="10616"/>
                    <a:pt x="10854" y="10571"/>
                  </a:cubicBezTo>
                  <a:close/>
                  <a:moveTo>
                    <a:pt x="9763" y="10611"/>
                  </a:moveTo>
                  <a:cubicBezTo>
                    <a:pt x="9916" y="10647"/>
                    <a:pt x="10075" y="10667"/>
                    <a:pt x="10239" y="10667"/>
                  </a:cubicBezTo>
                  <a:lnTo>
                    <a:pt x="10207" y="10667"/>
                  </a:lnTo>
                  <a:lnTo>
                    <a:pt x="10174" y="11061"/>
                  </a:lnTo>
                  <a:cubicBezTo>
                    <a:pt x="10142" y="11453"/>
                    <a:pt x="10023" y="11819"/>
                    <a:pt x="9931" y="11819"/>
                  </a:cubicBezTo>
                  <a:cubicBezTo>
                    <a:pt x="9929" y="11819"/>
                    <a:pt x="9927" y="11819"/>
                    <a:pt x="9925" y="11819"/>
                  </a:cubicBezTo>
                  <a:lnTo>
                    <a:pt x="9719" y="11791"/>
                  </a:lnTo>
                  <a:cubicBezTo>
                    <a:pt x="9626" y="11778"/>
                    <a:pt x="9610" y="11392"/>
                    <a:pt x="9687" y="11002"/>
                  </a:cubicBezTo>
                  <a:lnTo>
                    <a:pt x="9763" y="10611"/>
                  </a:lnTo>
                  <a:close/>
                  <a:moveTo>
                    <a:pt x="43866" y="10711"/>
                  </a:moveTo>
                  <a:lnTo>
                    <a:pt x="43965" y="11102"/>
                  </a:lnTo>
                  <a:cubicBezTo>
                    <a:pt x="44062" y="11490"/>
                    <a:pt x="44066" y="11881"/>
                    <a:pt x="43973" y="11900"/>
                  </a:cubicBezTo>
                  <a:lnTo>
                    <a:pt x="43768" y="11939"/>
                  </a:lnTo>
                  <a:cubicBezTo>
                    <a:pt x="43766" y="11940"/>
                    <a:pt x="43764" y="11940"/>
                    <a:pt x="43762" y="11940"/>
                  </a:cubicBezTo>
                  <a:cubicBezTo>
                    <a:pt x="43670" y="11940"/>
                    <a:pt x="43537" y="11588"/>
                    <a:pt x="43484" y="11203"/>
                  </a:cubicBezTo>
                  <a:lnTo>
                    <a:pt x="43429" y="10800"/>
                  </a:lnTo>
                  <a:cubicBezTo>
                    <a:pt x="43580" y="10786"/>
                    <a:pt x="43726" y="10756"/>
                    <a:pt x="43866" y="10711"/>
                  </a:cubicBezTo>
                  <a:close/>
                  <a:moveTo>
                    <a:pt x="42774" y="10750"/>
                  </a:moveTo>
                  <a:cubicBezTo>
                    <a:pt x="42927" y="10787"/>
                    <a:pt x="43087" y="10807"/>
                    <a:pt x="43251" y="10807"/>
                  </a:cubicBezTo>
                  <a:lnTo>
                    <a:pt x="43218" y="10807"/>
                  </a:lnTo>
                  <a:lnTo>
                    <a:pt x="43186" y="11201"/>
                  </a:lnTo>
                  <a:cubicBezTo>
                    <a:pt x="43154" y="11592"/>
                    <a:pt x="43034" y="11959"/>
                    <a:pt x="42942" y="11959"/>
                  </a:cubicBezTo>
                  <a:cubicBezTo>
                    <a:pt x="42940" y="11959"/>
                    <a:pt x="42939" y="11959"/>
                    <a:pt x="42937" y="11959"/>
                  </a:cubicBezTo>
                  <a:lnTo>
                    <a:pt x="42731" y="11931"/>
                  </a:lnTo>
                  <a:cubicBezTo>
                    <a:pt x="42637" y="11917"/>
                    <a:pt x="42622" y="11532"/>
                    <a:pt x="42698" y="11142"/>
                  </a:cubicBezTo>
                  <a:lnTo>
                    <a:pt x="42774" y="10750"/>
                  </a:lnTo>
                  <a:close/>
                  <a:moveTo>
                    <a:pt x="10263" y="5143"/>
                  </a:moveTo>
                  <a:cubicBezTo>
                    <a:pt x="8320" y="5143"/>
                    <a:pt x="6745" y="6718"/>
                    <a:pt x="6745" y="8661"/>
                  </a:cubicBezTo>
                  <a:cubicBezTo>
                    <a:pt x="6745" y="10603"/>
                    <a:pt x="8320" y="12180"/>
                    <a:pt x="10263" y="12180"/>
                  </a:cubicBezTo>
                  <a:cubicBezTo>
                    <a:pt x="12207" y="12180"/>
                    <a:pt x="13781" y="10603"/>
                    <a:pt x="13781" y="8661"/>
                  </a:cubicBezTo>
                  <a:cubicBezTo>
                    <a:pt x="13781" y="6718"/>
                    <a:pt x="12207" y="5143"/>
                    <a:pt x="10263" y="5143"/>
                  </a:cubicBezTo>
                  <a:close/>
                  <a:moveTo>
                    <a:pt x="43275" y="5283"/>
                  </a:moveTo>
                  <a:cubicBezTo>
                    <a:pt x="41331" y="5283"/>
                    <a:pt x="39757" y="6858"/>
                    <a:pt x="39757" y="8801"/>
                  </a:cubicBezTo>
                  <a:cubicBezTo>
                    <a:pt x="39757" y="10743"/>
                    <a:pt x="41333" y="12318"/>
                    <a:pt x="43275" y="12318"/>
                  </a:cubicBezTo>
                  <a:cubicBezTo>
                    <a:pt x="45218" y="12318"/>
                    <a:pt x="46793" y="10743"/>
                    <a:pt x="46793" y="8801"/>
                  </a:cubicBezTo>
                  <a:cubicBezTo>
                    <a:pt x="46793" y="6858"/>
                    <a:pt x="45218" y="5283"/>
                    <a:pt x="43275" y="5283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68"/>
            <p:cNvSpPr/>
            <p:nvPr/>
          </p:nvSpPr>
          <p:spPr>
            <a:xfrm>
              <a:off x="5045121" y="2014492"/>
              <a:ext cx="1645988" cy="38993"/>
            </a:xfrm>
            <a:custGeom>
              <a:avLst/>
              <a:gdLst/>
              <a:ahLst/>
              <a:cxnLst/>
              <a:rect l="l" t="t" r="r" b="b"/>
              <a:pathLst>
                <a:path w="28198" h="668" extrusionOk="0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cubicBezTo>
                    <a:pt x="0" y="517"/>
                    <a:pt x="150" y="667"/>
                    <a:pt x="334" y="667"/>
                  </a:cubicBezTo>
                  <a:lnTo>
                    <a:pt x="27865" y="667"/>
                  </a:lnTo>
                  <a:cubicBezTo>
                    <a:pt x="28048" y="667"/>
                    <a:pt x="28198" y="517"/>
                    <a:pt x="28198" y="334"/>
                  </a:cubicBezTo>
                  <a:cubicBezTo>
                    <a:pt x="28198" y="150"/>
                    <a:pt x="28048" y="0"/>
                    <a:pt x="27865" y="0"/>
                  </a:cubicBez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68"/>
            <p:cNvSpPr/>
            <p:nvPr/>
          </p:nvSpPr>
          <p:spPr>
            <a:xfrm>
              <a:off x="5016402" y="1629759"/>
              <a:ext cx="1656787" cy="401428"/>
            </a:xfrm>
            <a:custGeom>
              <a:avLst/>
              <a:gdLst/>
              <a:ahLst/>
              <a:cxnLst/>
              <a:rect l="l" t="t" r="r" b="b"/>
              <a:pathLst>
                <a:path w="28383" h="6877" extrusionOk="0">
                  <a:moveTo>
                    <a:pt x="13720" y="1"/>
                  </a:moveTo>
                  <a:cubicBezTo>
                    <a:pt x="11166" y="1"/>
                    <a:pt x="8907" y="60"/>
                    <a:pt x="7879" y="238"/>
                  </a:cubicBezTo>
                  <a:cubicBezTo>
                    <a:pt x="4795" y="772"/>
                    <a:pt x="672" y="5483"/>
                    <a:pt x="672" y="5483"/>
                  </a:cubicBezTo>
                  <a:cubicBezTo>
                    <a:pt x="0" y="6342"/>
                    <a:pt x="225" y="6717"/>
                    <a:pt x="495" y="6877"/>
                  </a:cubicBezTo>
                  <a:cubicBezTo>
                    <a:pt x="519" y="6717"/>
                    <a:pt x="658" y="6591"/>
                    <a:pt x="826" y="6591"/>
                  </a:cubicBezTo>
                  <a:lnTo>
                    <a:pt x="1405" y="6591"/>
                  </a:lnTo>
                  <a:cubicBezTo>
                    <a:pt x="1391" y="6519"/>
                    <a:pt x="1397" y="6433"/>
                    <a:pt x="1434" y="6332"/>
                  </a:cubicBezTo>
                  <a:cubicBezTo>
                    <a:pt x="1631" y="5792"/>
                    <a:pt x="6224" y="1606"/>
                    <a:pt x="7654" y="919"/>
                  </a:cubicBezTo>
                  <a:cubicBezTo>
                    <a:pt x="7779" y="858"/>
                    <a:pt x="7916" y="827"/>
                    <a:pt x="8053" y="827"/>
                  </a:cubicBezTo>
                  <a:lnTo>
                    <a:pt x="13931" y="827"/>
                  </a:lnTo>
                  <a:cubicBezTo>
                    <a:pt x="14279" y="827"/>
                    <a:pt x="14582" y="1021"/>
                    <a:pt x="14740" y="1309"/>
                  </a:cubicBezTo>
                  <a:cubicBezTo>
                    <a:pt x="14805" y="1426"/>
                    <a:pt x="14845" y="1561"/>
                    <a:pt x="14853" y="1703"/>
                  </a:cubicBezTo>
                  <a:cubicBezTo>
                    <a:pt x="14860" y="1821"/>
                    <a:pt x="14864" y="1955"/>
                    <a:pt x="14864" y="2106"/>
                  </a:cubicBezTo>
                  <a:lnTo>
                    <a:pt x="14864" y="6067"/>
                  </a:lnTo>
                  <a:cubicBezTo>
                    <a:pt x="14864" y="6262"/>
                    <a:pt x="14804" y="6441"/>
                    <a:pt x="14702" y="6591"/>
                  </a:cubicBezTo>
                  <a:lnTo>
                    <a:pt x="16415" y="6591"/>
                  </a:lnTo>
                  <a:cubicBezTo>
                    <a:pt x="16373" y="6505"/>
                    <a:pt x="16347" y="6409"/>
                    <a:pt x="16343" y="6307"/>
                  </a:cubicBezTo>
                  <a:cubicBezTo>
                    <a:pt x="16341" y="6297"/>
                    <a:pt x="16341" y="6286"/>
                    <a:pt x="16341" y="6274"/>
                  </a:cubicBezTo>
                  <a:lnTo>
                    <a:pt x="16341" y="1546"/>
                  </a:lnTo>
                  <a:cubicBezTo>
                    <a:pt x="16341" y="1149"/>
                    <a:pt x="16661" y="827"/>
                    <a:pt x="17057" y="827"/>
                  </a:cubicBezTo>
                  <a:lnTo>
                    <a:pt x="23747" y="827"/>
                  </a:lnTo>
                  <a:lnTo>
                    <a:pt x="23747" y="6591"/>
                  </a:lnTo>
                  <a:lnTo>
                    <a:pt x="24501" y="6591"/>
                  </a:lnTo>
                  <a:lnTo>
                    <a:pt x="24501" y="1186"/>
                  </a:lnTo>
                  <a:lnTo>
                    <a:pt x="25293" y="2423"/>
                  </a:lnTo>
                  <a:lnTo>
                    <a:pt x="26952" y="5012"/>
                  </a:lnTo>
                  <a:cubicBezTo>
                    <a:pt x="27027" y="5128"/>
                    <a:pt x="27067" y="5264"/>
                    <a:pt x="27067" y="5402"/>
                  </a:cubicBezTo>
                  <a:lnTo>
                    <a:pt x="27067" y="6274"/>
                  </a:lnTo>
                  <a:cubicBezTo>
                    <a:pt x="27067" y="6389"/>
                    <a:pt x="27040" y="6496"/>
                    <a:pt x="26993" y="6591"/>
                  </a:cubicBezTo>
                  <a:lnTo>
                    <a:pt x="28356" y="6591"/>
                  </a:lnTo>
                  <a:cubicBezTo>
                    <a:pt x="28366" y="6591"/>
                    <a:pt x="28374" y="6593"/>
                    <a:pt x="28383" y="6593"/>
                  </a:cubicBezTo>
                  <a:cubicBezTo>
                    <a:pt x="28237" y="4037"/>
                    <a:pt x="27219" y="2344"/>
                    <a:pt x="26359" y="1353"/>
                  </a:cubicBezTo>
                  <a:cubicBezTo>
                    <a:pt x="25748" y="649"/>
                    <a:pt x="24829" y="226"/>
                    <a:pt x="23847" y="194"/>
                  </a:cubicBezTo>
                  <a:cubicBezTo>
                    <a:pt x="21748" y="125"/>
                    <a:pt x="17423" y="1"/>
                    <a:pt x="13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68"/>
            <p:cNvSpPr/>
            <p:nvPr/>
          </p:nvSpPr>
          <p:spPr>
            <a:xfrm>
              <a:off x="4957971" y="1598238"/>
              <a:ext cx="2063643" cy="1155776"/>
            </a:xfrm>
            <a:custGeom>
              <a:avLst/>
              <a:gdLst/>
              <a:ahLst/>
              <a:cxnLst/>
              <a:rect l="l" t="t" r="r" b="b"/>
              <a:pathLst>
                <a:path w="35353" h="19800" extrusionOk="0">
                  <a:moveTo>
                    <a:pt x="31111" y="1083"/>
                  </a:moveTo>
                  <a:cubicBezTo>
                    <a:pt x="31100" y="1091"/>
                    <a:pt x="30823" y="1303"/>
                    <a:pt x="30594" y="1777"/>
                  </a:cubicBezTo>
                  <a:cubicBezTo>
                    <a:pt x="30385" y="2211"/>
                    <a:pt x="30180" y="2957"/>
                    <a:pt x="30397" y="4043"/>
                  </a:cubicBezTo>
                  <a:cubicBezTo>
                    <a:pt x="30591" y="5015"/>
                    <a:pt x="31170" y="6002"/>
                    <a:pt x="31983" y="6751"/>
                  </a:cubicBezTo>
                  <a:cubicBezTo>
                    <a:pt x="32722" y="7429"/>
                    <a:pt x="33565" y="7827"/>
                    <a:pt x="34259" y="7827"/>
                  </a:cubicBezTo>
                  <a:cubicBezTo>
                    <a:pt x="34291" y="7827"/>
                    <a:pt x="34325" y="7825"/>
                    <a:pt x="34358" y="7824"/>
                  </a:cubicBezTo>
                  <a:lnTo>
                    <a:pt x="34355" y="7773"/>
                  </a:lnTo>
                  <a:cubicBezTo>
                    <a:pt x="34317" y="7776"/>
                    <a:pt x="34280" y="7777"/>
                    <a:pt x="34242" y="7777"/>
                  </a:cubicBezTo>
                  <a:cubicBezTo>
                    <a:pt x="32590" y="7776"/>
                    <a:pt x="30792" y="5757"/>
                    <a:pt x="30447" y="4033"/>
                  </a:cubicBezTo>
                  <a:cubicBezTo>
                    <a:pt x="30035" y="1986"/>
                    <a:pt x="31131" y="1131"/>
                    <a:pt x="31142" y="1122"/>
                  </a:cubicBezTo>
                  <a:lnTo>
                    <a:pt x="31111" y="1083"/>
                  </a:lnTo>
                  <a:close/>
                  <a:moveTo>
                    <a:pt x="3845" y="5365"/>
                  </a:moveTo>
                  <a:cubicBezTo>
                    <a:pt x="3811" y="5365"/>
                    <a:pt x="3776" y="5368"/>
                    <a:pt x="3741" y="5373"/>
                  </a:cubicBezTo>
                  <a:cubicBezTo>
                    <a:pt x="2016" y="5629"/>
                    <a:pt x="1845" y="6677"/>
                    <a:pt x="1835" y="7014"/>
                  </a:cubicBezTo>
                  <a:cubicBezTo>
                    <a:pt x="1832" y="7070"/>
                    <a:pt x="1838" y="7128"/>
                    <a:pt x="1851" y="7185"/>
                  </a:cubicBezTo>
                  <a:cubicBezTo>
                    <a:pt x="2121" y="8391"/>
                    <a:pt x="3040" y="8774"/>
                    <a:pt x="3734" y="8888"/>
                  </a:cubicBezTo>
                  <a:cubicBezTo>
                    <a:pt x="3772" y="8894"/>
                    <a:pt x="3811" y="8897"/>
                    <a:pt x="3848" y="8897"/>
                  </a:cubicBezTo>
                  <a:cubicBezTo>
                    <a:pt x="4240" y="8897"/>
                    <a:pt x="4569" y="8575"/>
                    <a:pt x="4569" y="8169"/>
                  </a:cubicBezTo>
                  <a:lnTo>
                    <a:pt x="4569" y="6094"/>
                  </a:lnTo>
                  <a:cubicBezTo>
                    <a:pt x="4569" y="5687"/>
                    <a:pt x="4238" y="5365"/>
                    <a:pt x="3845" y="5365"/>
                  </a:cubicBezTo>
                  <a:close/>
                  <a:moveTo>
                    <a:pt x="33457" y="7947"/>
                  </a:moveTo>
                  <a:cubicBezTo>
                    <a:pt x="33154" y="7947"/>
                    <a:pt x="32891" y="8163"/>
                    <a:pt x="32837" y="8463"/>
                  </a:cubicBezTo>
                  <a:cubicBezTo>
                    <a:pt x="32725" y="9086"/>
                    <a:pt x="32669" y="10084"/>
                    <a:pt x="33366" y="10376"/>
                  </a:cubicBezTo>
                  <a:cubicBezTo>
                    <a:pt x="34403" y="10812"/>
                    <a:pt x="35353" y="11210"/>
                    <a:pt x="35353" y="11210"/>
                  </a:cubicBezTo>
                  <a:cubicBezTo>
                    <a:pt x="35353" y="11210"/>
                    <a:pt x="35138" y="8929"/>
                    <a:pt x="34420" y="7947"/>
                  </a:cubicBezTo>
                  <a:close/>
                  <a:moveTo>
                    <a:pt x="16366" y="102"/>
                  </a:moveTo>
                  <a:lnTo>
                    <a:pt x="16366" y="19700"/>
                  </a:lnTo>
                  <a:lnTo>
                    <a:pt x="1741" y="19700"/>
                  </a:lnTo>
                  <a:cubicBezTo>
                    <a:pt x="1879" y="19164"/>
                    <a:pt x="2737" y="15417"/>
                    <a:pt x="336" y="13229"/>
                  </a:cubicBezTo>
                  <a:cubicBezTo>
                    <a:pt x="187" y="13093"/>
                    <a:pt x="101" y="12904"/>
                    <a:pt x="101" y="12707"/>
                  </a:cubicBezTo>
                  <a:lnTo>
                    <a:pt x="101" y="7753"/>
                  </a:lnTo>
                  <a:cubicBezTo>
                    <a:pt x="101" y="7359"/>
                    <a:pt x="248" y="6980"/>
                    <a:pt x="514" y="6689"/>
                  </a:cubicBezTo>
                  <a:cubicBezTo>
                    <a:pt x="1797" y="5281"/>
                    <a:pt x="6209" y="646"/>
                    <a:pt x="9086" y="102"/>
                  </a:cubicBezTo>
                  <a:close/>
                  <a:moveTo>
                    <a:pt x="24574" y="102"/>
                  </a:moveTo>
                  <a:cubicBezTo>
                    <a:pt x="24735" y="102"/>
                    <a:pt x="25698" y="131"/>
                    <a:pt x="26748" y="845"/>
                  </a:cubicBezTo>
                  <a:cubicBezTo>
                    <a:pt x="28666" y="2151"/>
                    <a:pt x="29395" y="4696"/>
                    <a:pt x="29669" y="6601"/>
                  </a:cubicBezTo>
                  <a:lnTo>
                    <a:pt x="29969" y="8735"/>
                  </a:lnTo>
                  <a:lnTo>
                    <a:pt x="29969" y="10419"/>
                  </a:lnTo>
                  <a:cubicBezTo>
                    <a:pt x="29969" y="11031"/>
                    <a:pt x="29534" y="11558"/>
                    <a:pt x="28933" y="11671"/>
                  </a:cubicBezTo>
                  <a:cubicBezTo>
                    <a:pt x="27678" y="11907"/>
                    <a:pt x="25959" y="12522"/>
                    <a:pt x="24890" y="14109"/>
                  </a:cubicBezTo>
                  <a:cubicBezTo>
                    <a:pt x="23953" y="15502"/>
                    <a:pt x="23710" y="17382"/>
                    <a:pt x="24169" y="19700"/>
                  </a:cubicBezTo>
                  <a:lnTo>
                    <a:pt x="16466" y="19700"/>
                  </a:lnTo>
                  <a:lnTo>
                    <a:pt x="16466" y="102"/>
                  </a:lnTo>
                  <a:lnTo>
                    <a:pt x="24551" y="102"/>
                  </a:lnTo>
                  <a:cubicBezTo>
                    <a:pt x="24552" y="102"/>
                    <a:pt x="24560" y="102"/>
                    <a:pt x="24574" y="102"/>
                  </a:cubicBezTo>
                  <a:close/>
                  <a:moveTo>
                    <a:pt x="24592" y="1"/>
                  </a:moveTo>
                  <a:cubicBezTo>
                    <a:pt x="24568" y="1"/>
                    <a:pt x="24553" y="1"/>
                    <a:pt x="24548" y="2"/>
                  </a:cubicBezTo>
                  <a:lnTo>
                    <a:pt x="16366" y="2"/>
                  </a:lnTo>
                  <a:lnTo>
                    <a:pt x="9078" y="3"/>
                  </a:lnTo>
                  <a:cubicBezTo>
                    <a:pt x="6159" y="553"/>
                    <a:pt x="1728" y="5207"/>
                    <a:pt x="439" y="6621"/>
                  </a:cubicBezTo>
                  <a:cubicBezTo>
                    <a:pt x="157" y="6932"/>
                    <a:pt x="1" y="7333"/>
                    <a:pt x="1" y="7753"/>
                  </a:cubicBezTo>
                  <a:lnTo>
                    <a:pt x="1" y="12707"/>
                  </a:lnTo>
                  <a:cubicBezTo>
                    <a:pt x="1" y="12932"/>
                    <a:pt x="98" y="13150"/>
                    <a:pt x="268" y="13304"/>
                  </a:cubicBezTo>
                  <a:cubicBezTo>
                    <a:pt x="2799" y="15610"/>
                    <a:pt x="1637" y="19695"/>
                    <a:pt x="1626" y="19736"/>
                  </a:cubicBezTo>
                  <a:lnTo>
                    <a:pt x="1608" y="19800"/>
                  </a:lnTo>
                  <a:lnTo>
                    <a:pt x="24291" y="19800"/>
                  </a:lnTo>
                  <a:lnTo>
                    <a:pt x="24280" y="19741"/>
                  </a:lnTo>
                  <a:cubicBezTo>
                    <a:pt x="23810" y="17423"/>
                    <a:pt x="24044" y="15547"/>
                    <a:pt x="24974" y="14164"/>
                  </a:cubicBezTo>
                  <a:cubicBezTo>
                    <a:pt x="26023" y="12607"/>
                    <a:pt x="27714" y="12003"/>
                    <a:pt x="28951" y="11770"/>
                  </a:cubicBezTo>
                  <a:cubicBezTo>
                    <a:pt x="29599" y="11649"/>
                    <a:pt x="30069" y="11080"/>
                    <a:pt x="30069" y="10419"/>
                  </a:cubicBezTo>
                  <a:lnTo>
                    <a:pt x="30069" y="8730"/>
                  </a:lnTo>
                  <a:lnTo>
                    <a:pt x="29770" y="6587"/>
                  </a:lnTo>
                  <a:cubicBezTo>
                    <a:pt x="29491" y="4660"/>
                    <a:pt x="28751" y="2084"/>
                    <a:pt x="26799" y="759"/>
                  </a:cubicBezTo>
                  <a:cubicBezTo>
                    <a:pt x="25749" y="47"/>
                    <a:pt x="24807" y="1"/>
                    <a:pt x="24592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44" name="Google Shape;5144;p68"/>
            <p:cNvGrpSpPr/>
            <p:nvPr/>
          </p:nvGrpSpPr>
          <p:grpSpPr>
            <a:xfrm>
              <a:off x="3155185" y="379546"/>
              <a:ext cx="1447830" cy="2432453"/>
              <a:chOff x="6484504" y="1911584"/>
              <a:chExt cx="1935860" cy="3252377"/>
            </a:xfrm>
          </p:grpSpPr>
          <p:sp>
            <p:nvSpPr>
              <p:cNvPr id="5145" name="Google Shape;5145;p68"/>
              <p:cNvSpPr/>
              <p:nvPr/>
            </p:nvSpPr>
            <p:spPr>
              <a:xfrm>
                <a:off x="6836521" y="4915155"/>
                <a:ext cx="1052" cy="789"/>
              </a:xfrm>
              <a:custGeom>
                <a:avLst/>
                <a:gdLst/>
                <a:ahLst/>
                <a:cxnLst/>
                <a:rect l="l" t="t" r="r" b="b"/>
                <a:pathLst>
                  <a:path w="16" h="12" extrusionOk="0">
                    <a:moveTo>
                      <a:pt x="16" y="0"/>
                    </a:moveTo>
                    <a:cubicBezTo>
                      <a:pt x="13" y="2"/>
                      <a:pt x="9" y="4"/>
                      <a:pt x="6" y="7"/>
                    </a:cubicBezTo>
                    <a:lnTo>
                      <a:pt x="6" y="7"/>
                    </a:lnTo>
                    <a:cubicBezTo>
                      <a:pt x="10" y="4"/>
                      <a:pt x="13" y="2"/>
                      <a:pt x="16" y="0"/>
                    </a:cubicBezTo>
                    <a:close/>
                    <a:moveTo>
                      <a:pt x="6" y="7"/>
                    </a:moveTo>
                    <a:cubicBezTo>
                      <a:pt x="5" y="8"/>
                      <a:pt x="4" y="9"/>
                      <a:pt x="2" y="10"/>
                    </a:cubicBezTo>
                    <a:lnTo>
                      <a:pt x="2" y="10"/>
                    </a:lnTo>
                    <a:cubicBezTo>
                      <a:pt x="3" y="9"/>
                      <a:pt x="5" y="8"/>
                      <a:pt x="6" y="8"/>
                    </a:cubicBezTo>
                    <a:cubicBezTo>
                      <a:pt x="6" y="7"/>
                      <a:pt x="6" y="7"/>
                      <a:pt x="6" y="7"/>
                    </a:cubicBezTo>
                    <a:close/>
                    <a:moveTo>
                      <a:pt x="2" y="10"/>
                    </a:moveTo>
                    <a:cubicBezTo>
                      <a:pt x="1" y="11"/>
                      <a:pt x="1" y="11"/>
                      <a:pt x="0" y="12"/>
                    </a:cubicBezTo>
                    <a:cubicBezTo>
                      <a:pt x="1" y="11"/>
                      <a:pt x="1" y="11"/>
                      <a:pt x="2" y="1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6" name="Google Shape;5146;p68"/>
              <p:cNvSpPr/>
              <p:nvPr/>
            </p:nvSpPr>
            <p:spPr>
              <a:xfrm>
                <a:off x="6509150" y="2123411"/>
                <a:ext cx="1031685" cy="1838723"/>
              </a:xfrm>
              <a:custGeom>
                <a:avLst/>
                <a:gdLst/>
                <a:ahLst/>
                <a:cxnLst/>
                <a:rect l="l" t="t" r="r" b="b"/>
                <a:pathLst>
                  <a:path w="15697" h="27976" extrusionOk="0">
                    <a:moveTo>
                      <a:pt x="1131" y="0"/>
                    </a:moveTo>
                    <a:cubicBezTo>
                      <a:pt x="506" y="0"/>
                      <a:pt x="0" y="508"/>
                      <a:pt x="0" y="1132"/>
                    </a:cubicBezTo>
                    <a:lnTo>
                      <a:pt x="0" y="16614"/>
                    </a:lnTo>
                    <a:lnTo>
                      <a:pt x="0" y="27975"/>
                    </a:lnTo>
                    <a:lnTo>
                      <a:pt x="15697" y="27975"/>
                    </a:lnTo>
                    <a:lnTo>
                      <a:pt x="15697" y="1132"/>
                    </a:lnTo>
                    <a:cubicBezTo>
                      <a:pt x="15697" y="508"/>
                      <a:pt x="15189" y="0"/>
                      <a:pt x="14565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6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7" name="Google Shape;5147;p68"/>
              <p:cNvSpPr/>
              <p:nvPr/>
            </p:nvSpPr>
            <p:spPr>
              <a:xfrm>
                <a:off x="6509150" y="3962031"/>
                <a:ext cx="1031685" cy="657447"/>
              </a:xfrm>
              <a:custGeom>
                <a:avLst/>
                <a:gdLst/>
                <a:ahLst/>
                <a:cxnLst/>
                <a:rect l="l" t="t" r="r" b="b"/>
                <a:pathLst>
                  <a:path w="15697" h="10003" extrusionOk="0">
                    <a:moveTo>
                      <a:pt x="0" y="0"/>
                    </a:moveTo>
                    <a:lnTo>
                      <a:pt x="0" y="8870"/>
                    </a:lnTo>
                    <a:cubicBezTo>
                      <a:pt x="0" y="9495"/>
                      <a:pt x="506" y="10002"/>
                      <a:pt x="1131" y="10002"/>
                    </a:cubicBezTo>
                    <a:lnTo>
                      <a:pt x="14565" y="10002"/>
                    </a:lnTo>
                    <a:cubicBezTo>
                      <a:pt x="15189" y="10002"/>
                      <a:pt x="15697" y="9495"/>
                      <a:pt x="15697" y="8870"/>
                    </a:cubicBezTo>
                    <a:lnTo>
                      <a:pt x="156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8" name="Google Shape;5148;p68"/>
              <p:cNvSpPr/>
              <p:nvPr/>
            </p:nvSpPr>
            <p:spPr>
              <a:xfrm>
                <a:off x="6620421" y="2278782"/>
                <a:ext cx="796390" cy="1368592"/>
              </a:xfrm>
              <a:custGeom>
                <a:avLst/>
                <a:gdLst/>
                <a:ahLst/>
                <a:cxnLst/>
                <a:rect l="l" t="t" r="r" b="b"/>
                <a:pathLst>
                  <a:path w="12117" h="20823" extrusionOk="0">
                    <a:moveTo>
                      <a:pt x="88" y="1"/>
                    </a:moveTo>
                    <a:cubicBezTo>
                      <a:pt x="40" y="1"/>
                      <a:pt x="0" y="40"/>
                      <a:pt x="0" y="88"/>
                    </a:cubicBezTo>
                    <a:lnTo>
                      <a:pt x="0" y="12755"/>
                    </a:lnTo>
                    <a:cubicBezTo>
                      <a:pt x="0" y="12803"/>
                      <a:pt x="40" y="12842"/>
                      <a:pt x="88" y="12842"/>
                    </a:cubicBezTo>
                    <a:lnTo>
                      <a:pt x="12028" y="12842"/>
                    </a:lnTo>
                    <a:cubicBezTo>
                      <a:pt x="12077" y="12842"/>
                      <a:pt x="12117" y="12803"/>
                      <a:pt x="12117" y="12755"/>
                    </a:cubicBezTo>
                    <a:lnTo>
                      <a:pt x="12117" y="88"/>
                    </a:lnTo>
                    <a:cubicBezTo>
                      <a:pt x="12117" y="40"/>
                      <a:pt x="12077" y="1"/>
                      <a:pt x="12028" y="1"/>
                    </a:cubicBezTo>
                    <a:close/>
                    <a:moveTo>
                      <a:pt x="29" y="13955"/>
                    </a:moveTo>
                    <a:cubicBezTo>
                      <a:pt x="13" y="13955"/>
                      <a:pt x="0" y="13967"/>
                      <a:pt x="0" y="13983"/>
                    </a:cubicBezTo>
                    <a:lnTo>
                      <a:pt x="0" y="15316"/>
                    </a:lnTo>
                    <a:cubicBezTo>
                      <a:pt x="0" y="15333"/>
                      <a:pt x="13" y="15345"/>
                      <a:pt x="29" y="15345"/>
                    </a:cubicBezTo>
                    <a:lnTo>
                      <a:pt x="12087" y="15345"/>
                    </a:lnTo>
                    <a:cubicBezTo>
                      <a:pt x="12104" y="15345"/>
                      <a:pt x="12117" y="15333"/>
                      <a:pt x="12117" y="15316"/>
                    </a:cubicBezTo>
                    <a:lnTo>
                      <a:pt x="12117" y="13983"/>
                    </a:lnTo>
                    <a:cubicBezTo>
                      <a:pt x="12117" y="13967"/>
                      <a:pt x="12104" y="13955"/>
                      <a:pt x="12087" y="13955"/>
                    </a:cubicBezTo>
                    <a:close/>
                    <a:moveTo>
                      <a:pt x="10" y="16625"/>
                    </a:moveTo>
                    <a:cubicBezTo>
                      <a:pt x="5" y="16625"/>
                      <a:pt x="0" y="16629"/>
                      <a:pt x="0" y="16636"/>
                    </a:cubicBezTo>
                    <a:lnTo>
                      <a:pt x="0" y="19883"/>
                    </a:lnTo>
                    <a:cubicBezTo>
                      <a:pt x="0" y="19888"/>
                      <a:pt x="5" y="19893"/>
                      <a:pt x="10" y="19893"/>
                    </a:cubicBezTo>
                    <a:lnTo>
                      <a:pt x="1041" y="19893"/>
                    </a:lnTo>
                    <a:cubicBezTo>
                      <a:pt x="1046" y="19893"/>
                      <a:pt x="1052" y="19888"/>
                      <a:pt x="1052" y="19883"/>
                    </a:cubicBezTo>
                    <a:lnTo>
                      <a:pt x="1052" y="16636"/>
                    </a:lnTo>
                    <a:cubicBezTo>
                      <a:pt x="1052" y="16629"/>
                      <a:pt x="1046" y="16625"/>
                      <a:pt x="1041" y="16625"/>
                    </a:cubicBezTo>
                    <a:close/>
                    <a:moveTo>
                      <a:pt x="1340" y="16625"/>
                    </a:moveTo>
                    <a:cubicBezTo>
                      <a:pt x="1335" y="16625"/>
                      <a:pt x="1331" y="16629"/>
                      <a:pt x="1331" y="16636"/>
                    </a:cubicBezTo>
                    <a:lnTo>
                      <a:pt x="1331" y="19883"/>
                    </a:lnTo>
                    <a:cubicBezTo>
                      <a:pt x="1331" y="19888"/>
                      <a:pt x="1335" y="19893"/>
                      <a:pt x="1340" y="19893"/>
                    </a:cubicBezTo>
                    <a:lnTo>
                      <a:pt x="2371" y="19893"/>
                    </a:lnTo>
                    <a:cubicBezTo>
                      <a:pt x="2376" y="19893"/>
                      <a:pt x="2382" y="19888"/>
                      <a:pt x="2382" y="19883"/>
                    </a:cubicBezTo>
                    <a:lnTo>
                      <a:pt x="2382" y="16636"/>
                    </a:lnTo>
                    <a:cubicBezTo>
                      <a:pt x="2382" y="16629"/>
                      <a:pt x="2376" y="16625"/>
                      <a:pt x="2371" y="16625"/>
                    </a:cubicBezTo>
                    <a:close/>
                    <a:moveTo>
                      <a:pt x="9745" y="16625"/>
                    </a:moveTo>
                    <a:cubicBezTo>
                      <a:pt x="9739" y="16625"/>
                      <a:pt x="9735" y="16629"/>
                      <a:pt x="9735" y="16636"/>
                    </a:cubicBezTo>
                    <a:lnTo>
                      <a:pt x="9735" y="19883"/>
                    </a:lnTo>
                    <a:cubicBezTo>
                      <a:pt x="9735" y="19888"/>
                      <a:pt x="9739" y="19893"/>
                      <a:pt x="9745" y="19893"/>
                    </a:cubicBezTo>
                    <a:lnTo>
                      <a:pt x="10775" y="19893"/>
                    </a:lnTo>
                    <a:cubicBezTo>
                      <a:pt x="10782" y="19893"/>
                      <a:pt x="10787" y="19888"/>
                      <a:pt x="10787" y="19883"/>
                    </a:cubicBezTo>
                    <a:lnTo>
                      <a:pt x="10787" y="16636"/>
                    </a:lnTo>
                    <a:cubicBezTo>
                      <a:pt x="10787" y="16629"/>
                      <a:pt x="10782" y="16625"/>
                      <a:pt x="10775" y="16625"/>
                    </a:cubicBezTo>
                    <a:close/>
                    <a:moveTo>
                      <a:pt x="11076" y="16625"/>
                    </a:moveTo>
                    <a:cubicBezTo>
                      <a:pt x="11069" y="16625"/>
                      <a:pt x="11065" y="16629"/>
                      <a:pt x="11065" y="16636"/>
                    </a:cubicBezTo>
                    <a:lnTo>
                      <a:pt x="11065" y="19883"/>
                    </a:lnTo>
                    <a:cubicBezTo>
                      <a:pt x="11065" y="19888"/>
                      <a:pt x="11069" y="19893"/>
                      <a:pt x="11076" y="19893"/>
                    </a:cubicBezTo>
                    <a:lnTo>
                      <a:pt x="12107" y="19893"/>
                    </a:lnTo>
                    <a:cubicBezTo>
                      <a:pt x="12112" y="19893"/>
                      <a:pt x="12117" y="19888"/>
                      <a:pt x="12117" y="19883"/>
                    </a:cubicBezTo>
                    <a:lnTo>
                      <a:pt x="12117" y="16636"/>
                    </a:lnTo>
                    <a:cubicBezTo>
                      <a:pt x="12117" y="16629"/>
                      <a:pt x="12112" y="16625"/>
                      <a:pt x="12107" y="16625"/>
                    </a:cubicBezTo>
                    <a:close/>
                    <a:moveTo>
                      <a:pt x="6162" y="16965"/>
                    </a:moveTo>
                    <a:cubicBezTo>
                      <a:pt x="6986" y="16965"/>
                      <a:pt x="7654" y="17634"/>
                      <a:pt x="7654" y="18459"/>
                    </a:cubicBezTo>
                    <a:cubicBezTo>
                      <a:pt x="7654" y="19283"/>
                      <a:pt x="6986" y="19952"/>
                      <a:pt x="6162" y="19952"/>
                    </a:cubicBezTo>
                    <a:cubicBezTo>
                      <a:pt x="5336" y="19952"/>
                      <a:pt x="4668" y="19283"/>
                      <a:pt x="4668" y="18459"/>
                    </a:cubicBezTo>
                    <a:cubicBezTo>
                      <a:pt x="4668" y="17634"/>
                      <a:pt x="5336" y="16965"/>
                      <a:pt x="6162" y="16965"/>
                    </a:cubicBezTo>
                    <a:close/>
                    <a:moveTo>
                      <a:pt x="6162" y="16095"/>
                    </a:moveTo>
                    <a:cubicBezTo>
                      <a:pt x="4856" y="16095"/>
                      <a:pt x="3797" y="17153"/>
                      <a:pt x="3797" y="18459"/>
                    </a:cubicBezTo>
                    <a:cubicBezTo>
                      <a:pt x="3797" y="19765"/>
                      <a:pt x="4856" y="20823"/>
                      <a:pt x="6162" y="20823"/>
                    </a:cubicBezTo>
                    <a:cubicBezTo>
                      <a:pt x="7466" y="20823"/>
                      <a:pt x="8525" y="19765"/>
                      <a:pt x="8525" y="18459"/>
                    </a:cubicBezTo>
                    <a:cubicBezTo>
                      <a:pt x="8525" y="17153"/>
                      <a:pt x="7466" y="16095"/>
                      <a:pt x="6162" y="160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9" name="Google Shape;5149;p68"/>
              <p:cNvSpPr/>
              <p:nvPr/>
            </p:nvSpPr>
            <p:spPr>
              <a:xfrm>
                <a:off x="6620421" y="3707549"/>
                <a:ext cx="796390" cy="753866"/>
              </a:xfrm>
              <a:custGeom>
                <a:avLst/>
                <a:gdLst/>
                <a:ahLst/>
                <a:cxnLst/>
                <a:rect l="l" t="t" r="r" b="b"/>
                <a:pathLst>
                  <a:path w="12117" h="11470" extrusionOk="0">
                    <a:moveTo>
                      <a:pt x="68" y="1"/>
                    </a:moveTo>
                    <a:cubicBezTo>
                      <a:pt x="30" y="1"/>
                      <a:pt x="0" y="32"/>
                      <a:pt x="0" y="69"/>
                    </a:cubicBezTo>
                    <a:lnTo>
                      <a:pt x="0" y="11402"/>
                    </a:lnTo>
                    <a:cubicBezTo>
                      <a:pt x="0" y="11439"/>
                      <a:pt x="30" y="11470"/>
                      <a:pt x="68" y="11470"/>
                    </a:cubicBezTo>
                    <a:lnTo>
                      <a:pt x="6088" y="11470"/>
                    </a:lnTo>
                    <a:lnTo>
                      <a:pt x="6088" y="1"/>
                    </a:lnTo>
                    <a:close/>
                    <a:moveTo>
                      <a:pt x="6234" y="1"/>
                    </a:moveTo>
                    <a:lnTo>
                      <a:pt x="6234" y="11470"/>
                    </a:lnTo>
                    <a:lnTo>
                      <a:pt x="12049" y="11470"/>
                    </a:lnTo>
                    <a:cubicBezTo>
                      <a:pt x="12087" y="11470"/>
                      <a:pt x="12117" y="11439"/>
                      <a:pt x="12117" y="11402"/>
                    </a:cubicBezTo>
                    <a:lnTo>
                      <a:pt x="12117" y="69"/>
                    </a:lnTo>
                    <a:cubicBezTo>
                      <a:pt x="12117" y="32"/>
                      <a:pt x="12086" y="1"/>
                      <a:pt x="120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lt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0" name="Google Shape;5150;p68"/>
              <p:cNvSpPr/>
              <p:nvPr/>
            </p:nvSpPr>
            <p:spPr>
              <a:xfrm>
                <a:off x="6863139" y="2393469"/>
                <a:ext cx="310814" cy="614726"/>
              </a:xfrm>
              <a:custGeom>
                <a:avLst/>
                <a:gdLst/>
                <a:ahLst/>
                <a:cxnLst/>
                <a:rect l="l" t="t" r="r" b="b"/>
                <a:pathLst>
                  <a:path w="4729" h="9353" extrusionOk="0">
                    <a:moveTo>
                      <a:pt x="3884" y="1151"/>
                    </a:moveTo>
                    <a:cubicBezTo>
                      <a:pt x="4189" y="1151"/>
                      <a:pt x="4438" y="1490"/>
                      <a:pt x="4438" y="1905"/>
                    </a:cubicBezTo>
                    <a:lnTo>
                      <a:pt x="4438" y="8202"/>
                    </a:lnTo>
                    <a:cubicBezTo>
                      <a:pt x="4438" y="8618"/>
                      <a:pt x="4189" y="8956"/>
                      <a:pt x="3884" y="8956"/>
                    </a:cubicBezTo>
                    <a:lnTo>
                      <a:pt x="848" y="8956"/>
                    </a:lnTo>
                    <a:cubicBezTo>
                      <a:pt x="542" y="8956"/>
                      <a:pt x="293" y="8618"/>
                      <a:pt x="293" y="8202"/>
                    </a:cubicBezTo>
                    <a:lnTo>
                      <a:pt x="293" y="1905"/>
                    </a:lnTo>
                    <a:cubicBezTo>
                      <a:pt x="293" y="1490"/>
                      <a:pt x="542" y="1151"/>
                      <a:pt x="848" y="1151"/>
                    </a:cubicBezTo>
                    <a:close/>
                    <a:moveTo>
                      <a:pt x="1964" y="0"/>
                    </a:moveTo>
                    <a:cubicBezTo>
                      <a:pt x="1768" y="0"/>
                      <a:pt x="1607" y="219"/>
                      <a:pt x="1607" y="488"/>
                    </a:cubicBezTo>
                    <a:lnTo>
                      <a:pt x="1607" y="755"/>
                    </a:lnTo>
                    <a:lnTo>
                      <a:pt x="848" y="755"/>
                    </a:lnTo>
                    <a:cubicBezTo>
                      <a:pt x="381" y="755"/>
                      <a:pt x="1" y="1271"/>
                      <a:pt x="1" y="1905"/>
                    </a:cubicBezTo>
                    <a:lnTo>
                      <a:pt x="1" y="8202"/>
                    </a:lnTo>
                    <a:cubicBezTo>
                      <a:pt x="1" y="8837"/>
                      <a:pt x="381" y="9353"/>
                      <a:pt x="848" y="9353"/>
                    </a:cubicBezTo>
                    <a:lnTo>
                      <a:pt x="3884" y="9353"/>
                    </a:lnTo>
                    <a:cubicBezTo>
                      <a:pt x="4350" y="9353"/>
                      <a:pt x="4729" y="8837"/>
                      <a:pt x="4729" y="8202"/>
                    </a:cubicBezTo>
                    <a:lnTo>
                      <a:pt x="4729" y="1905"/>
                    </a:lnTo>
                    <a:cubicBezTo>
                      <a:pt x="4729" y="1271"/>
                      <a:pt x="4350" y="755"/>
                      <a:pt x="3884" y="755"/>
                    </a:cubicBezTo>
                    <a:lnTo>
                      <a:pt x="3065" y="755"/>
                    </a:lnTo>
                    <a:lnTo>
                      <a:pt x="3065" y="488"/>
                    </a:lnTo>
                    <a:cubicBezTo>
                      <a:pt x="3065" y="219"/>
                      <a:pt x="2906" y="0"/>
                      <a:pt x="270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1" name="Google Shape;5151;p68"/>
              <p:cNvSpPr/>
              <p:nvPr/>
            </p:nvSpPr>
            <p:spPr>
              <a:xfrm>
                <a:off x="6900865" y="2609043"/>
                <a:ext cx="234178" cy="346108"/>
              </a:xfrm>
              <a:custGeom>
                <a:avLst/>
                <a:gdLst/>
                <a:ahLst/>
                <a:cxnLst/>
                <a:rect l="l" t="t" r="r" b="b"/>
                <a:pathLst>
                  <a:path w="3563" h="5266" extrusionOk="0">
                    <a:moveTo>
                      <a:pt x="60" y="1"/>
                    </a:moveTo>
                    <a:cubicBezTo>
                      <a:pt x="28" y="1"/>
                      <a:pt x="1" y="28"/>
                      <a:pt x="1" y="59"/>
                    </a:cubicBezTo>
                    <a:lnTo>
                      <a:pt x="1" y="5208"/>
                    </a:lnTo>
                    <a:cubicBezTo>
                      <a:pt x="1" y="5239"/>
                      <a:pt x="28" y="5266"/>
                      <a:pt x="60" y="5266"/>
                    </a:cubicBezTo>
                    <a:lnTo>
                      <a:pt x="3503" y="5266"/>
                    </a:lnTo>
                    <a:cubicBezTo>
                      <a:pt x="3536" y="5266"/>
                      <a:pt x="3561" y="5239"/>
                      <a:pt x="3563" y="5208"/>
                    </a:cubicBezTo>
                    <a:lnTo>
                      <a:pt x="3563" y="59"/>
                    </a:lnTo>
                    <a:cubicBezTo>
                      <a:pt x="3563" y="28"/>
                      <a:pt x="3536" y="1"/>
                      <a:pt x="350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2" name="Google Shape;5152;p68"/>
              <p:cNvSpPr/>
              <p:nvPr/>
            </p:nvSpPr>
            <p:spPr>
              <a:xfrm>
                <a:off x="6558443" y="2159625"/>
                <a:ext cx="858368" cy="47716"/>
              </a:xfrm>
              <a:custGeom>
                <a:avLst/>
                <a:gdLst/>
                <a:ahLst/>
                <a:cxnLst/>
                <a:rect l="l" t="t" r="r" b="b"/>
                <a:pathLst>
                  <a:path w="13060" h="726" extrusionOk="0">
                    <a:moveTo>
                      <a:pt x="44" y="0"/>
                    </a:moveTo>
                    <a:cubicBezTo>
                      <a:pt x="20" y="0"/>
                      <a:pt x="1" y="20"/>
                      <a:pt x="1" y="44"/>
                    </a:cubicBezTo>
                    <a:lnTo>
                      <a:pt x="1" y="682"/>
                    </a:lnTo>
                    <a:cubicBezTo>
                      <a:pt x="1" y="706"/>
                      <a:pt x="20" y="725"/>
                      <a:pt x="44" y="725"/>
                    </a:cubicBezTo>
                    <a:lnTo>
                      <a:pt x="13016" y="725"/>
                    </a:lnTo>
                    <a:cubicBezTo>
                      <a:pt x="13040" y="725"/>
                      <a:pt x="13060" y="706"/>
                      <a:pt x="13060" y="682"/>
                    </a:cubicBezTo>
                    <a:lnTo>
                      <a:pt x="13060" y="44"/>
                    </a:lnTo>
                    <a:cubicBezTo>
                      <a:pt x="13060" y="20"/>
                      <a:pt x="13040" y="0"/>
                      <a:pt x="1301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3" name="Google Shape;5153;p68"/>
              <p:cNvSpPr/>
              <p:nvPr/>
            </p:nvSpPr>
            <p:spPr>
              <a:xfrm>
                <a:off x="7450120" y="2159625"/>
                <a:ext cx="63688" cy="63622"/>
              </a:xfrm>
              <a:custGeom>
                <a:avLst/>
                <a:gdLst/>
                <a:ahLst/>
                <a:cxnLst/>
                <a:rect l="l" t="t" r="r" b="b"/>
                <a:pathLst>
                  <a:path w="969" h="968" extrusionOk="0">
                    <a:moveTo>
                      <a:pt x="484" y="0"/>
                    </a:moveTo>
                    <a:cubicBezTo>
                      <a:pt x="216" y="0"/>
                      <a:pt x="0" y="217"/>
                      <a:pt x="0" y="484"/>
                    </a:cubicBezTo>
                    <a:cubicBezTo>
                      <a:pt x="0" y="751"/>
                      <a:pt x="216" y="967"/>
                      <a:pt x="484" y="967"/>
                    </a:cubicBezTo>
                    <a:cubicBezTo>
                      <a:pt x="751" y="967"/>
                      <a:pt x="968" y="751"/>
                      <a:pt x="968" y="484"/>
                    </a:cubicBezTo>
                    <a:cubicBezTo>
                      <a:pt x="968" y="217"/>
                      <a:pt x="751" y="0"/>
                      <a:pt x="48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4" name="Google Shape;5154;p68"/>
              <p:cNvSpPr/>
              <p:nvPr/>
            </p:nvSpPr>
            <p:spPr>
              <a:xfrm>
                <a:off x="6961068" y="2649069"/>
                <a:ext cx="129938" cy="226291"/>
              </a:xfrm>
              <a:custGeom>
                <a:avLst/>
                <a:gdLst/>
                <a:ahLst/>
                <a:cxnLst/>
                <a:rect l="l" t="t" r="r" b="b"/>
                <a:pathLst>
                  <a:path w="1977" h="3443" extrusionOk="0">
                    <a:moveTo>
                      <a:pt x="323" y="1"/>
                    </a:moveTo>
                    <a:cubicBezTo>
                      <a:pt x="259" y="1"/>
                      <a:pt x="207" y="49"/>
                      <a:pt x="200" y="111"/>
                    </a:cubicBezTo>
                    <a:lnTo>
                      <a:pt x="9" y="1922"/>
                    </a:lnTo>
                    <a:cubicBezTo>
                      <a:pt x="1" y="1994"/>
                      <a:pt x="57" y="2058"/>
                      <a:pt x="131" y="2058"/>
                    </a:cubicBezTo>
                    <a:lnTo>
                      <a:pt x="761" y="2058"/>
                    </a:lnTo>
                    <a:cubicBezTo>
                      <a:pt x="837" y="2058"/>
                      <a:pt x="895" y="2125"/>
                      <a:pt x="883" y="2202"/>
                    </a:cubicBezTo>
                    <a:lnTo>
                      <a:pt x="692" y="3299"/>
                    </a:lnTo>
                    <a:cubicBezTo>
                      <a:pt x="677" y="3385"/>
                      <a:pt x="746" y="3443"/>
                      <a:pt x="815" y="3443"/>
                    </a:cubicBezTo>
                    <a:cubicBezTo>
                      <a:pt x="857" y="3443"/>
                      <a:pt x="898" y="3422"/>
                      <a:pt x="922" y="3375"/>
                    </a:cubicBezTo>
                    <a:lnTo>
                      <a:pt x="1936" y="1365"/>
                    </a:lnTo>
                    <a:cubicBezTo>
                      <a:pt x="1977" y="1283"/>
                      <a:pt x="1917" y="1187"/>
                      <a:pt x="1825" y="1187"/>
                    </a:cubicBezTo>
                    <a:lnTo>
                      <a:pt x="1107" y="1187"/>
                    </a:lnTo>
                    <a:cubicBezTo>
                      <a:pt x="1014" y="1187"/>
                      <a:pt x="955" y="1086"/>
                      <a:pt x="999" y="1006"/>
                    </a:cubicBezTo>
                    <a:lnTo>
                      <a:pt x="1444" y="183"/>
                    </a:lnTo>
                    <a:cubicBezTo>
                      <a:pt x="1488" y="101"/>
                      <a:pt x="1428" y="1"/>
                      <a:pt x="133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5" name="Google Shape;5155;p68"/>
              <p:cNvSpPr/>
              <p:nvPr/>
            </p:nvSpPr>
            <p:spPr>
              <a:xfrm>
                <a:off x="6484504" y="1911584"/>
                <a:ext cx="1068228" cy="211897"/>
              </a:xfrm>
              <a:custGeom>
                <a:avLst/>
                <a:gdLst/>
                <a:ahLst/>
                <a:cxnLst/>
                <a:rect l="l" t="t" r="r" b="b"/>
                <a:pathLst>
                  <a:path w="16253" h="3224" extrusionOk="0">
                    <a:moveTo>
                      <a:pt x="67" y="0"/>
                    </a:moveTo>
                    <a:cubicBezTo>
                      <a:pt x="30" y="0"/>
                      <a:pt x="1" y="32"/>
                      <a:pt x="1" y="67"/>
                    </a:cubicBezTo>
                    <a:lnTo>
                      <a:pt x="1" y="3157"/>
                    </a:lnTo>
                    <a:cubicBezTo>
                      <a:pt x="1" y="3193"/>
                      <a:pt x="30" y="3223"/>
                      <a:pt x="67" y="3223"/>
                    </a:cubicBezTo>
                    <a:lnTo>
                      <a:pt x="16186" y="3223"/>
                    </a:lnTo>
                    <a:cubicBezTo>
                      <a:pt x="16223" y="3223"/>
                      <a:pt x="16253" y="3193"/>
                      <a:pt x="16253" y="3157"/>
                    </a:cubicBezTo>
                    <a:lnTo>
                      <a:pt x="16253" y="67"/>
                    </a:lnTo>
                    <a:cubicBezTo>
                      <a:pt x="16253" y="32"/>
                      <a:pt x="16223" y="0"/>
                      <a:pt x="1618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6" name="Google Shape;5156;p68"/>
              <p:cNvSpPr/>
              <p:nvPr/>
            </p:nvSpPr>
            <p:spPr>
              <a:xfrm>
                <a:off x="6620421" y="1911584"/>
                <a:ext cx="746965" cy="211897"/>
              </a:xfrm>
              <a:custGeom>
                <a:avLst/>
                <a:gdLst/>
                <a:ahLst/>
                <a:cxnLst/>
                <a:rect l="l" t="t" r="r" b="b"/>
                <a:pathLst>
                  <a:path w="11365" h="3224" extrusionOk="0">
                    <a:moveTo>
                      <a:pt x="181" y="0"/>
                    </a:moveTo>
                    <a:cubicBezTo>
                      <a:pt x="81" y="0"/>
                      <a:pt x="0" y="82"/>
                      <a:pt x="0" y="183"/>
                    </a:cubicBezTo>
                    <a:lnTo>
                      <a:pt x="0" y="3042"/>
                    </a:lnTo>
                    <a:cubicBezTo>
                      <a:pt x="0" y="3141"/>
                      <a:pt x="82" y="3223"/>
                      <a:pt x="181" y="3223"/>
                    </a:cubicBezTo>
                    <a:cubicBezTo>
                      <a:pt x="282" y="3223"/>
                      <a:pt x="364" y="3141"/>
                      <a:pt x="364" y="3042"/>
                    </a:cubicBezTo>
                    <a:lnTo>
                      <a:pt x="364" y="183"/>
                    </a:lnTo>
                    <a:cubicBezTo>
                      <a:pt x="364" y="82"/>
                      <a:pt x="282" y="0"/>
                      <a:pt x="181" y="0"/>
                    </a:cubicBezTo>
                    <a:close/>
                    <a:moveTo>
                      <a:pt x="2382" y="0"/>
                    </a:moveTo>
                    <a:cubicBezTo>
                      <a:pt x="2282" y="0"/>
                      <a:pt x="2200" y="82"/>
                      <a:pt x="2200" y="183"/>
                    </a:cubicBezTo>
                    <a:lnTo>
                      <a:pt x="2200" y="3042"/>
                    </a:lnTo>
                    <a:cubicBezTo>
                      <a:pt x="2200" y="3141"/>
                      <a:pt x="2282" y="3223"/>
                      <a:pt x="2382" y="3223"/>
                    </a:cubicBezTo>
                    <a:cubicBezTo>
                      <a:pt x="2481" y="3223"/>
                      <a:pt x="2563" y="3141"/>
                      <a:pt x="2563" y="3042"/>
                    </a:cubicBezTo>
                    <a:lnTo>
                      <a:pt x="2563" y="183"/>
                    </a:lnTo>
                    <a:cubicBezTo>
                      <a:pt x="2563" y="82"/>
                      <a:pt x="2481" y="0"/>
                      <a:pt x="2382" y="0"/>
                    </a:cubicBezTo>
                    <a:close/>
                    <a:moveTo>
                      <a:pt x="4583" y="0"/>
                    </a:moveTo>
                    <a:cubicBezTo>
                      <a:pt x="4483" y="0"/>
                      <a:pt x="4401" y="82"/>
                      <a:pt x="4401" y="183"/>
                    </a:cubicBezTo>
                    <a:lnTo>
                      <a:pt x="4401" y="3042"/>
                    </a:lnTo>
                    <a:cubicBezTo>
                      <a:pt x="4401" y="3141"/>
                      <a:pt x="4483" y="3223"/>
                      <a:pt x="4583" y="3223"/>
                    </a:cubicBezTo>
                    <a:cubicBezTo>
                      <a:pt x="4682" y="3223"/>
                      <a:pt x="4764" y="3141"/>
                      <a:pt x="4764" y="3042"/>
                    </a:cubicBezTo>
                    <a:lnTo>
                      <a:pt x="4764" y="183"/>
                    </a:lnTo>
                    <a:cubicBezTo>
                      <a:pt x="4764" y="82"/>
                      <a:pt x="4682" y="0"/>
                      <a:pt x="4583" y="0"/>
                    </a:cubicBezTo>
                    <a:close/>
                    <a:moveTo>
                      <a:pt x="6782" y="0"/>
                    </a:moveTo>
                    <a:cubicBezTo>
                      <a:pt x="6683" y="0"/>
                      <a:pt x="6601" y="82"/>
                      <a:pt x="6601" y="183"/>
                    </a:cubicBezTo>
                    <a:lnTo>
                      <a:pt x="6601" y="3042"/>
                    </a:lnTo>
                    <a:cubicBezTo>
                      <a:pt x="6601" y="3141"/>
                      <a:pt x="6682" y="3223"/>
                      <a:pt x="6782" y="3223"/>
                    </a:cubicBezTo>
                    <a:cubicBezTo>
                      <a:pt x="6883" y="3223"/>
                      <a:pt x="6965" y="3141"/>
                      <a:pt x="6965" y="3042"/>
                    </a:cubicBezTo>
                    <a:lnTo>
                      <a:pt x="6965" y="183"/>
                    </a:lnTo>
                    <a:cubicBezTo>
                      <a:pt x="6965" y="82"/>
                      <a:pt x="6883" y="0"/>
                      <a:pt x="6782" y="0"/>
                    </a:cubicBezTo>
                    <a:close/>
                    <a:moveTo>
                      <a:pt x="8983" y="0"/>
                    </a:moveTo>
                    <a:cubicBezTo>
                      <a:pt x="8883" y="0"/>
                      <a:pt x="8801" y="82"/>
                      <a:pt x="8801" y="183"/>
                    </a:cubicBezTo>
                    <a:lnTo>
                      <a:pt x="8801" y="3042"/>
                    </a:lnTo>
                    <a:cubicBezTo>
                      <a:pt x="8801" y="3141"/>
                      <a:pt x="8883" y="3223"/>
                      <a:pt x="8983" y="3223"/>
                    </a:cubicBezTo>
                    <a:cubicBezTo>
                      <a:pt x="9083" y="3223"/>
                      <a:pt x="9164" y="3141"/>
                      <a:pt x="9164" y="3042"/>
                    </a:cubicBezTo>
                    <a:lnTo>
                      <a:pt x="9164" y="183"/>
                    </a:lnTo>
                    <a:cubicBezTo>
                      <a:pt x="9164" y="82"/>
                      <a:pt x="9083" y="0"/>
                      <a:pt x="8983" y="0"/>
                    </a:cubicBezTo>
                    <a:close/>
                    <a:moveTo>
                      <a:pt x="11184" y="0"/>
                    </a:moveTo>
                    <a:cubicBezTo>
                      <a:pt x="11083" y="0"/>
                      <a:pt x="11001" y="82"/>
                      <a:pt x="11001" y="183"/>
                    </a:cubicBezTo>
                    <a:lnTo>
                      <a:pt x="11001" y="3042"/>
                    </a:lnTo>
                    <a:cubicBezTo>
                      <a:pt x="11001" y="3141"/>
                      <a:pt x="11083" y="3223"/>
                      <a:pt x="11184" y="3223"/>
                    </a:cubicBezTo>
                    <a:cubicBezTo>
                      <a:pt x="11283" y="3223"/>
                      <a:pt x="11365" y="3141"/>
                      <a:pt x="11365" y="3042"/>
                    </a:cubicBezTo>
                    <a:lnTo>
                      <a:pt x="11365" y="183"/>
                    </a:lnTo>
                    <a:cubicBezTo>
                      <a:pt x="11365" y="82"/>
                      <a:pt x="11283" y="0"/>
                      <a:pt x="11184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7" name="Google Shape;5157;p68"/>
              <p:cNvSpPr/>
              <p:nvPr/>
            </p:nvSpPr>
            <p:spPr>
              <a:xfrm>
                <a:off x="8157507" y="4149277"/>
                <a:ext cx="3549" cy="394"/>
              </a:xfrm>
              <a:custGeom>
                <a:avLst/>
                <a:gdLst/>
                <a:ahLst/>
                <a:cxnLst/>
                <a:rect l="l" t="t" r="r" b="b"/>
                <a:pathLst>
                  <a:path w="54" h="6" extrusionOk="0">
                    <a:moveTo>
                      <a:pt x="3" y="0"/>
                    </a:moveTo>
                    <a:cubicBezTo>
                      <a:pt x="1" y="0"/>
                      <a:pt x="12" y="1"/>
                      <a:pt x="53" y="5"/>
                    </a:cubicBezTo>
                    <a:cubicBezTo>
                      <a:pt x="52" y="4"/>
                      <a:pt x="52" y="4"/>
                      <a:pt x="50" y="4"/>
                    </a:cubicBezTo>
                    <a:lnTo>
                      <a:pt x="49" y="4"/>
                    </a:lnTo>
                    <a:lnTo>
                      <a:pt x="15" y="1"/>
                    </a:lnTo>
                    <a:cubicBezTo>
                      <a:pt x="9" y="0"/>
                      <a:pt x="4" y="0"/>
                      <a:pt x="3" y="0"/>
                    </a:cubicBezTo>
                    <a:close/>
                  </a:path>
                </a:pathLst>
              </a:custGeom>
              <a:solidFill>
                <a:srgbClr val="38383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8" name="Google Shape;5158;p68"/>
              <p:cNvSpPr/>
              <p:nvPr/>
            </p:nvSpPr>
            <p:spPr>
              <a:xfrm>
                <a:off x="6754038" y="3146663"/>
                <a:ext cx="1666326" cy="2017297"/>
              </a:xfrm>
              <a:custGeom>
                <a:avLst/>
                <a:gdLst/>
                <a:ahLst/>
                <a:cxnLst/>
                <a:rect l="l" t="t" r="r" b="b"/>
                <a:pathLst>
                  <a:path w="25353" h="30693" extrusionOk="0">
                    <a:moveTo>
                      <a:pt x="12053" y="0"/>
                    </a:moveTo>
                    <a:cubicBezTo>
                      <a:pt x="12007" y="0"/>
                      <a:pt x="11971" y="36"/>
                      <a:pt x="11971" y="81"/>
                    </a:cubicBezTo>
                    <a:lnTo>
                      <a:pt x="11971" y="8453"/>
                    </a:lnTo>
                    <a:cubicBezTo>
                      <a:pt x="11971" y="8498"/>
                      <a:pt x="12007" y="8535"/>
                      <a:pt x="12053" y="8535"/>
                    </a:cubicBezTo>
                    <a:lnTo>
                      <a:pt x="12936" y="8535"/>
                    </a:lnTo>
                    <a:cubicBezTo>
                      <a:pt x="12959" y="8794"/>
                      <a:pt x="12981" y="9051"/>
                      <a:pt x="13003" y="9309"/>
                    </a:cubicBezTo>
                    <a:cubicBezTo>
                      <a:pt x="13195" y="11609"/>
                      <a:pt x="13319" y="13920"/>
                      <a:pt x="13292" y="16228"/>
                    </a:cubicBezTo>
                    <a:cubicBezTo>
                      <a:pt x="13280" y="17378"/>
                      <a:pt x="13230" y="18529"/>
                      <a:pt x="13092" y="19670"/>
                    </a:cubicBezTo>
                    <a:cubicBezTo>
                      <a:pt x="13083" y="19735"/>
                      <a:pt x="13076" y="19799"/>
                      <a:pt x="13068" y="19862"/>
                    </a:cubicBezTo>
                    <a:cubicBezTo>
                      <a:pt x="13066" y="19868"/>
                      <a:pt x="13066" y="19874"/>
                      <a:pt x="13065" y="19878"/>
                    </a:cubicBezTo>
                    <a:cubicBezTo>
                      <a:pt x="13065" y="19882"/>
                      <a:pt x="13063" y="19886"/>
                      <a:pt x="13063" y="19892"/>
                    </a:cubicBezTo>
                    <a:cubicBezTo>
                      <a:pt x="13059" y="19923"/>
                      <a:pt x="13055" y="19956"/>
                      <a:pt x="13049" y="19987"/>
                    </a:cubicBezTo>
                    <a:cubicBezTo>
                      <a:pt x="13031" y="20120"/>
                      <a:pt x="13010" y="20253"/>
                      <a:pt x="12988" y="20384"/>
                    </a:cubicBezTo>
                    <a:cubicBezTo>
                      <a:pt x="12949" y="20616"/>
                      <a:pt x="12905" y="20848"/>
                      <a:pt x="12853" y="21077"/>
                    </a:cubicBezTo>
                    <a:cubicBezTo>
                      <a:pt x="12761" y="21491"/>
                      <a:pt x="12641" y="21895"/>
                      <a:pt x="12487" y="22291"/>
                    </a:cubicBezTo>
                    <a:cubicBezTo>
                      <a:pt x="12485" y="22296"/>
                      <a:pt x="12481" y="22305"/>
                      <a:pt x="12478" y="22313"/>
                    </a:cubicBezTo>
                    <a:cubicBezTo>
                      <a:pt x="12472" y="22326"/>
                      <a:pt x="12467" y="22339"/>
                      <a:pt x="12461" y="22353"/>
                    </a:cubicBezTo>
                    <a:cubicBezTo>
                      <a:pt x="12443" y="22394"/>
                      <a:pt x="12424" y="22433"/>
                      <a:pt x="12405" y="22474"/>
                    </a:cubicBezTo>
                    <a:cubicBezTo>
                      <a:pt x="12365" y="22558"/>
                      <a:pt x="12321" y="22640"/>
                      <a:pt x="12276" y="22720"/>
                    </a:cubicBezTo>
                    <a:cubicBezTo>
                      <a:pt x="12235" y="22790"/>
                      <a:pt x="12193" y="22859"/>
                      <a:pt x="12147" y="22925"/>
                    </a:cubicBezTo>
                    <a:cubicBezTo>
                      <a:pt x="12129" y="22952"/>
                      <a:pt x="12108" y="22980"/>
                      <a:pt x="12088" y="23007"/>
                    </a:cubicBezTo>
                    <a:cubicBezTo>
                      <a:pt x="12077" y="23020"/>
                      <a:pt x="12067" y="23034"/>
                      <a:pt x="12055" y="23047"/>
                    </a:cubicBezTo>
                    <a:cubicBezTo>
                      <a:pt x="12010" y="23102"/>
                      <a:pt x="11961" y="23154"/>
                      <a:pt x="11908" y="23202"/>
                    </a:cubicBezTo>
                    <a:cubicBezTo>
                      <a:pt x="11884" y="23226"/>
                      <a:pt x="11858" y="23249"/>
                      <a:pt x="11832" y="23272"/>
                    </a:cubicBezTo>
                    <a:cubicBezTo>
                      <a:pt x="11827" y="23277"/>
                      <a:pt x="11821" y="23282"/>
                      <a:pt x="11817" y="23284"/>
                    </a:cubicBezTo>
                    <a:cubicBezTo>
                      <a:pt x="11812" y="23287"/>
                      <a:pt x="11807" y="23291"/>
                      <a:pt x="11800" y="23296"/>
                    </a:cubicBezTo>
                    <a:cubicBezTo>
                      <a:pt x="11745" y="23331"/>
                      <a:pt x="11691" y="23366"/>
                      <a:pt x="11631" y="23397"/>
                    </a:cubicBezTo>
                    <a:cubicBezTo>
                      <a:pt x="11589" y="23420"/>
                      <a:pt x="11544" y="23440"/>
                      <a:pt x="11500" y="23460"/>
                    </a:cubicBezTo>
                    <a:cubicBezTo>
                      <a:pt x="11479" y="23469"/>
                      <a:pt x="11385" y="23511"/>
                      <a:pt x="11386" y="23511"/>
                    </a:cubicBezTo>
                    <a:cubicBezTo>
                      <a:pt x="11387" y="23511"/>
                      <a:pt x="11387" y="23511"/>
                      <a:pt x="11387" y="23511"/>
                    </a:cubicBezTo>
                    <a:lnTo>
                      <a:pt x="11387" y="23511"/>
                    </a:lnTo>
                    <a:cubicBezTo>
                      <a:pt x="10364" y="23933"/>
                      <a:pt x="9251" y="24149"/>
                      <a:pt x="8170" y="24361"/>
                    </a:cubicBezTo>
                    <a:cubicBezTo>
                      <a:pt x="6902" y="24609"/>
                      <a:pt x="5627" y="24815"/>
                      <a:pt x="4365" y="25084"/>
                    </a:cubicBezTo>
                    <a:cubicBezTo>
                      <a:pt x="3323" y="25304"/>
                      <a:pt x="2235" y="25543"/>
                      <a:pt x="1288" y="26045"/>
                    </a:cubicBezTo>
                    <a:cubicBezTo>
                      <a:pt x="605" y="26407"/>
                      <a:pt x="0" y="27024"/>
                      <a:pt x="202" y="27857"/>
                    </a:cubicBezTo>
                    <a:cubicBezTo>
                      <a:pt x="396" y="28653"/>
                      <a:pt x="1141" y="29272"/>
                      <a:pt x="1815" y="29665"/>
                    </a:cubicBezTo>
                    <a:cubicBezTo>
                      <a:pt x="3051" y="30385"/>
                      <a:pt x="4528" y="30692"/>
                      <a:pt x="5984" y="30692"/>
                    </a:cubicBezTo>
                    <a:cubicBezTo>
                      <a:pt x="6630" y="30692"/>
                      <a:pt x="7272" y="30632"/>
                      <a:pt x="7887" y="30520"/>
                    </a:cubicBezTo>
                    <a:cubicBezTo>
                      <a:pt x="10171" y="30104"/>
                      <a:pt x="12284" y="28781"/>
                      <a:pt x="13311" y="26648"/>
                    </a:cubicBezTo>
                    <a:cubicBezTo>
                      <a:pt x="13602" y="26043"/>
                      <a:pt x="13811" y="25402"/>
                      <a:pt x="13934" y="24742"/>
                    </a:cubicBezTo>
                    <a:cubicBezTo>
                      <a:pt x="14013" y="24318"/>
                      <a:pt x="14056" y="23889"/>
                      <a:pt x="14130" y="23467"/>
                    </a:cubicBezTo>
                    <a:cubicBezTo>
                      <a:pt x="14208" y="23034"/>
                      <a:pt x="14303" y="22606"/>
                      <a:pt x="14417" y="22183"/>
                    </a:cubicBezTo>
                    <a:cubicBezTo>
                      <a:pt x="14810" y="20727"/>
                      <a:pt x="15441" y="19337"/>
                      <a:pt x="16350" y="18131"/>
                    </a:cubicBezTo>
                    <a:cubicBezTo>
                      <a:pt x="17032" y="17225"/>
                      <a:pt x="17892" y="16432"/>
                      <a:pt x="18884" y="15882"/>
                    </a:cubicBezTo>
                    <a:cubicBezTo>
                      <a:pt x="18991" y="15823"/>
                      <a:pt x="19100" y="15766"/>
                      <a:pt x="19210" y="15712"/>
                    </a:cubicBezTo>
                    <a:cubicBezTo>
                      <a:pt x="19264" y="15687"/>
                      <a:pt x="19319" y="15662"/>
                      <a:pt x="19373" y="15638"/>
                    </a:cubicBezTo>
                    <a:cubicBezTo>
                      <a:pt x="19400" y="15625"/>
                      <a:pt x="19427" y="15614"/>
                      <a:pt x="19454" y="15602"/>
                    </a:cubicBezTo>
                    <a:cubicBezTo>
                      <a:pt x="19463" y="15598"/>
                      <a:pt x="19468" y="15595"/>
                      <a:pt x="19471" y="15594"/>
                    </a:cubicBezTo>
                    <a:cubicBezTo>
                      <a:pt x="19476" y="15592"/>
                      <a:pt x="19486" y="15588"/>
                      <a:pt x="19502" y="15582"/>
                    </a:cubicBezTo>
                    <a:cubicBezTo>
                      <a:pt x="19707" y="15502"/>
                      <a:pt x="19916" y="15428"/>
                      <a:pt x="20129" y="15372"/>
                    </a:cubicBezTo>
                    <a:cubicBezTo>
                      <a:pt x="20230" y="15345"/>
                      <a:pt x="20330" y="15321"/>
                      <a:pt x="20432" y="15301"/>
                    </a:cubicBezTo>
                    <a:cubicBezTo>
                      <a:pt x="20481" y="15291"/>
                      <a:pt x="20531" y="15283"/>
                      <a:pt x="20580" y="15274"/>
                    </a:cubicBezTo>
                    <a:cubicBezTo>
                      <a:pt x="20599" y="15271"/>
                      <a:pt x="20619" y="15268"/>
                      <a:pt x="20639" y="15265"/>
                    </a:cubicBezTo>
                    <a:lnTo>
                      <a:pt x="20639" y="15265"/>
                    </a:lnTo>
                    <a:cubicBezTo>
                      <a:pt x="20613" y="15270"/>
                      <a:pt x="20604" y="15271"/>
                      <a:pt x="20605" y="15271"/>
                    </a:cubicBezTo>
                    <a:cubicBezTo>
                      <a:pt x="20606" y="15271"/>
                      <a:pt x="20662" y="15263"/>
                      <a:pt x="20678" y="15262"/>
                    </a:cubicBezTo>
                    <a:cubicBezTo>
                      <a:pt x="20807" y="15248"/>
                      <a:pt x="20938" y="15240"/>
                      <a:pt x="21068" y="15240"/>
                    </a:cubicBezTo>
                    <a:cubicBezTo>
                      <a:pt x="21121" y="15240"/>
                      <a:pt x="21174" y="15242"/>
                      <a:pt x="21226" y="15245"/>
                    </a:cubicBezTo>
                    <a:cubicBezTo>
                      <a:pt x="21270" y="15246"/>
                      <a:pt x="21312" y="15250"/>
                      <a:pt x="21356" y="15254"/>
                    </a:cubicBezTo>
                    <a:cubicBezTo>
                      <a:pt x="21360" y="15254"/>
                      <a:pt x="21365" y="15256"/>
                      <a:pt x="21370" y="15256"/>
                    </a:cubicBezTo>
                    <a:cubicBezTo>
                      <a:pt x="21380" y="15256"/>
                      <a:pt x="21393" y="15257"/>
                      <a:pt x="21403" y="15260"/>
                    </a:cubicBezTo>
                    <a:cubicBezTo>
                      <a:pt x="21405" y="15260"/>
                      <a:pt x="21408" y="15260"/>
                      <a:pt x="21410" y="15261"/>
                    </a:cubicBezTo>
                    <a:lnTo>
                      <a:pt x="21410" y="15261"/>
                    </a:lnTo>
                    <a:cubicBezTo>
                      <a:pt x="21488" y="15275"/>
                      <a:pt x="21566" y="15289"/>
                      <a:pt x="21643" y="15310"/>
                    </a:cubicBezTo>
                    <a:cubicBezTo>
                      <a:pt x="21654" y="15312"/>
                      <a:pt x="21666" y="15315"/>
                      <a:pt x="21677" y="15320"/>
                    </a:cubicBezTo>
                    <a:cubicBezTo>
                      <a:pt x="21599" y="15461"/>
                      <a:pt x="21547" y="15560"/>
                      <a:pt x="21547" y="15560"/>
                    </a:cubicBezTo>
                    <a:cubicBezTo>
                      <a:pt x="21503" y="15623"/>
                      <a:pt x="22555" y="16060"/>
                      <a:pt x="23057" y="16207"/>
                    </a:cubicBezTo>
                    <a:cubicBezTo>
                      <a:pt x="23081" y="16279"/>
                      <a:pt x="23137" y="16340"/>
                      <a:pt x="23219" y="16364"/>
                    </a:cubicBezTo>
                    <a:lnTo>
                      <a:pt x="23222" y="16364"/>
                    </a:lnTo>
                    <a:cubicBezTo>
                      <a:pt x="23244" y="16371"/>
                      <a:pt x="23266" y="16374"/>
                      <a:pt x="23289" y="16374"/>
                    </a:cubicBezTo>
                    <a:cubicBezTo>
                      <a:pt x="23315" y="16374"/>
                      <a:pt x="23341" y="16370"/>
                      <a:pt x="23366" y="16361"/>
                    </a:cubicBezTo>
                    <a:cubicBezTo>
                      <a:pt x="23629" y="16275"/>
                      <a:pt x="24556" y="15963"/>
                      <a:pt x="25174" y="15655"/>
                    </a:cubicBezTo>
                    <a:cubicBezTo>
                      <a:pt x="25348" y="15567"/>
                      <a:pt x="25352" y="15317"/>
                      <a:pt x="25180" y="15225"/>
                    </a:cubicBezTo>
                    <a:cubicBezTo>
                      <a:pt x="24915" y="15085"/>
                      <a:pt x="24495" y="14921"/>
                      <a:pt x="23909" y="14863"/>
                    </a:cubicBezTo>
                    <a:cubicBezTo>
                      <a:pt x="23900" y="14862"/>
                      <a:pt x="23891" y="14862"/>
                      <a:pt x="23882" y="14862"/>
                    </a:cubicBezTo>
                    <a:cubicBezTo>
                      <a:pt x="23803" y="14862"/>
                      <a:pt x="23727" y="14901"/>
                      <a:pt x="23681" y="14968"/>
                    </a:cubicBezTo>
                    <a:cubicBezTo>
                      <a:pt x="23212" y="14746"/>
                      <a:pt x="22327" y="14361"/>
                      <a:pt x="22272" y="14347"/>
                    </a:cubicBezTo>
                    <a:cubicBezTo>
                      <a:pt x="22272" y="14347"/>
                      <a:pt x="22271" y="14347"/>
                      <a:pt x="22271" y="14347"/>
                    </a:cubicBezTo>
                    <a:cubicBezTo>
                      <a:pt x="22244" y="14347"/>
                      <a:pt x="22150" y="14488"/>
                      <a:pt x="22039" y="14675"/>
                    </a:cubicBezTo>
                    <a:cubicBezTo>
                      <a:pt x="21727" y="14562"/>
                      <a:pt x="21396" y="14515"/>
                      <a:pt x="21062" y="14515"/>
                    </a:cubicBezTo>
                    <a:cubicBezTo>
                      <a:pt x="20725" y="14515"/>
                      <a:pt x="20385" y="14563"/>
                      <a:pt x="20063" y="14640"/>
                    </a:cubicBezTo>
                    <a:cubicBezTo>
                      <a:pt x="19049" y="14880"/>
                      <a:pt x="18124" y="15423"/>
                      <a:pt x="17322" y="16077"/>
                    </a:cubicBezTo>
                    <a:cubicBezTo>
                      <a:pt x="14981" y="17984"/>
                      <a:pt x="13740" y="20971"/>
                      <a:pt x="13332" y="23899"/>
                    </a:cubicBezTo>
                    <a:cubicBezTo>
                      <a:pt x="13239" y="24565"/>
                      <a:pt x="13103" y="25263"/>
                      <a:pt x="12846" y="25915"/>
                    </a:cubicBezTo>
                    <a:cubicBezTo>
                      <a:pt x="12668" y="26370"/>
                      <a:pt x="12306" y="27006"/>
                      <a:pt x="12015" y="27376"/>
                    </a:cubicBezTo>
                    <a:cubicBezTo>
                      <a:pt x="11318" y="28263"/>
                      <a:pt x="10484" y="28863"/>
                      <a:pt x="9445" y="29310"/>
                    </a:cubicBezTo>
                    <a:cubicBezTo>
                      <a:pt x="9439" y="29313"/>
                      <a:pt x="9435" y="29314"/>
                      <a:pt x="9431" y="29316"/>
                    </a:cubicBezTo>
                    <a:cubicBezTo>
                      <a:pt x="9425" y="29318"/>
                      <a:pt x="9418" y="29321"/>
                      <a:pt x="9407" y="29326"/>
                    </a:cubicBezTo>
                    <a:cubicBezTo>
                      <a:pt x="9376" y="29338"/>
                      <a:pt x="9344" y="29351"/>
                      <a:pt x="9313" y="29364"/>
                    </a:cubicBezTo>
                    <a:cubicBezTo>
                      <a:pt x="9251" y="29388"/>
                      <a:pt x="9188" y="29412"/>
                      <a:pt x="9124" y="29434"/>
                    </a:cubicBezTo>
                    <a:cubicBezTo>
                      <a:pt x="8987" y="29485"/>
                      <a:pt x="8848" y="29532"/>
                      <a:pt x="8708" y="29574"/>
                    </a:cubicBezTo>
                    <a:cubicBezTo>
                      <a:pt x="8451" y="29653"/>
                      <a:pt x="8190" y="29720"/>
                      <a:pt x="7925" y="29775"/>
                    </a:cubicBezTo>
                    <a:cubicBezTo>
                      <a:pt x="7374" y="29891"/>
                      <a:pt x="6953" y="29939"/>
                      <a:pt x="6363" y="29957"/>
                    </a:cubicBezTo>
                    <a:cubicBezTo>
                      <a:pt x="6262" y="29960"/>
                      <a:pt x="6161" y="29962"/>
                      <a:pt x="6059" y="29962"/>
                    </a:cubicBezTo>
                    <a:cubicBezTo>
                      <a:pt x="5639" y="29962"/>
                      <a:pt x="5218" y="29936"/>
                      <a:pt x="4800" y="29881"/>
                    </a:cubicBezTo>
                    <a:cubicBezTo>
                      <a:pt x="4803" y="29881"/>
                      <a:pt x="4704" y="29867"/>
                      <a:pt x="4686" y="29864"/>
                    </a:cubicBezTo>
                    <a:cubicBezTo>
                      <a:pt x="4623" y="29854"/>
                      <a:pt x="4561" y="29844"/>
                      <a:pt x="4500" y="29833"/>
                    </a:cubicBezTo>
                    <a:cubicBezTo>
                      <a:pt x="4368" y="29810"/>
                      <a:pt x="4236" y="29785"/>
                      <a:pt x="4106" y="29755"/>
                    </a:cubicBezTo>
                    <a:cubicBezTo>
                      <a:pt x="3872" y="29704"/>
                      <a:pt x="3640" y="29644"/>
                      <a:pt x="3411" y="29571"/>
                    </a:cubicBezTo>
                    <a:cubicBezTo>
                      <a:pt x="3300" y="29536"/>
                      <a:pt x="3192" y="29499"/>
                      <a:pt x="3083" y="29460"/>
                    </a:cubicBezTo>
                    <a:cubicBezTo>
                      <a:pt x="3029" y="29440"/>
                      <a:pt x="2975" y="29420"/>
                      <a:pt x="2923" y="29399"/>
                    </a:cubicBezTo>
                    <a:cubicBezTo>
                      <a:pt x="2896" y="29389"/>
                      <a:pt x="2871" y="29379"/>
                      <a:pt x="2845" y="29368"/>
                    </a:cubicBezTo>
                    <a:cubicBezTo>
                      <a:pt x="2833" y="29364"/>
                      <a:pt x="2824" y="29359"/>
                      <a:pt x="2817" y="29358"/>
                    </a:cubicBezTo>
                    <a:cubicBezTo>
                      <a:pt x="2816" y="29357"/>
                      <a:pt x="2811" y="29354"/>
                      <a:pt x="2803" y="29351"/>
                    </a:cubicBezTo>
                    <a:cubicBezTo>
                      <a:pt x="2606" y="29265"/>
                      <a:pt x="2413" y="29171"/>
                      <a:pt x="2226" y="29064"/>
                    </a:cubicBezTo>
                    <a:cubicBezTo>
                      <a:pt x="2055" y="28966"/>
                      <a:pt x="1891" y="28860"/>
                      <a:pt x="1733" y="28743"/>
                    </a:cubicBezTo>
                    <a:cubicBezTo>
                      <a:pt x="1729" y="28739"/>
                      <a:pt x="1675" y="28697"/>
                      <a:pt x="1662" y="28687"/>
                    </a:cubicBezTo>
                    <a:cubicBezTo>
                      <a:pt x="1625" y="28656"/>
                      <a:pt x="1590" y="28626"/>
                      <a:pt x="1555" y="28595"/>
                    </a:cubicBezTo>
                    <a:cubicBezTo>
                      <a:pt x="1480" y="28528"/>
                      <a:pt x="1408" y="28459"/>
                      <a:pt x="1340" y="28387"/>
                    </a:cubicBezTo>
                    <a:cubicBezTo>
                      <a:pt x="1289" y="28332"/>
                      <a:pt x="1241" y="28277"/>
                      <a:pt x="1194" y="28219"/>
                    </a:cubicBezTo>
                    <a:lnTo>
                      <a:pt x="1194" y="28219"/>
                    </a:lnTo>
                    <a:cubicBezTo>
                      <a:pt x="1195" y="28219"/>
                      <a:pt x="1195" y="28219"/>
                      <a:pt x="1195" y="28219"/>
                    </a:cubicBezTo>
                    <a:cubicBezTo>
                      <a:pt x="1196" y="28219"/>
                      <a:pt x="1146" y="28153"/>
                      <a:pt x="1134" y="28137"/>
                    </a:cubicBezTo>
                    <a:cubicBezTo>
                      <a:pt x="1107" y="28097"/>
                      <a:pt x="1081" y="28058"/>
                      <a:pt x="1056" y="28017"/>
                    </a:cubicBezTo>
                    <a:cubicBezTo>
                      <a:pt x="1030" y="27976"/>
                      <a:pt x="1008" y="27935"/>
                      <a:pt x="985" y="27892"/>
                    </a:cubicBezTo>
                    <a:cubicBezTo>
                      <a:pt x="975" y="27871"/>
                      <a:pt x="946" y="27795"/>
                      <a:pt x="944" y="27795"/>
                    </a:cubicBezTo>
                    <a:cubicBezTo>
                      <a:pt x="944" y="27795"/>
                      <a:pt x="944" y="27795"/>
                      <a:pt x="944" y="27795"/>
                    </a:cubicBezTo>
                    <a:cubicBezTo>
                      <a:pt x="926" y="27730"/>
                      <a:pt x="909" y="27665"/>
                      <a:pt x="889" y="27600"/>
                    </a:cubicBezTo>
                    <a:cubicBezTo>
                      <a:pt x="888" y="27586"/>
                      <a:pt x="885" y="27571"/>
                      <a:pt x="885" y="27559"/>
                    </a:cubicBezTo>
                    <a:cubicBezTo>
                      <a:pt x="885" y="27529"/>
                      <a:pt x="886" y="27499"/>
                      <a:pt x="886" y="27470"/>
                    </a:cubicBezTo>
                    <a:cubicBezTo>
                      <a:pt x="885" y="27464"/>
                      <a:pt x="885" y="27458"/>
                      <a:pt x="885" y="27453"/>
                    </a:cubicBezTo>
                    <a:cubicBezTo>
                      <a:pt x="886" y="27451"/>
                      <a:pt x="886" y="27448"/>
                      <a:pt x="888" y="27447"/>
                    </a:cubicBezTo>
                    <a:cubicBezTo>
                      <a:pt x="898" y="27409"/>
                      <a:pt x="907" y="27369"/>
                      <a:pt x="917" y="27331"/>
                    </a:cubicBezTo>
                    <a:cubicBezTo>
                      <a:pt x="919" y="27324"/>
                      <a:pt x="920" y="27317"/>
                      <a:pt x="922" y="27313"/>
                    </a:cubicBezTo>
                    <a:cubicBezTo>
                      <a:pt x="923" y="27311"/>
                      <a:pt x="924" y="27309"/>
                      <a:pt x="926" y="27306"/>
                    </a:cubicBezTo>
                    <a:cubicBezTo>
                      <a:pt x="944" y="27275"/>
                      <a:pt x="958" y="27242"/>
                      <a:pt x="977" y="27212"/>
                    </a:cubicBezTo>
                    <a:cubicBezTo>
                      <a:pt x="993" y="27186"/>
                      <a:pt x="1012" y="27162"/>
                      <a:pt x="1029" y="27137"/>
                    </a:cubicBezTo>
                    <a:lnTo>
                      <a:pt x="1029" y="27137"/>
                    </a:lnTo>
                    <a:cubicBezTo>
                      <a:pt x="1016" y="27156"/>
                      <a:pt x="1012" y="27164"/>
                      <a:pt x="1013" y="27164"/>
                    </a:cubicBezTo>
                    <a:cubicBezTo>
                      <a:pt x="1015" y="27164"/>
                      <a:pt x="1063" y="27099"/>
                      <a:pt x="1080" y="27081"/>
                    </a:cubicBezTo>
                    <a:cubicBezTo>
                      <a:pt x="1130" y="27026"/>
                      <a:pt x="1186" y="26979"/>
                      <a:pt x="1240" y="26930"/>
                    </a:cubicBezTo>
                    <a:lnTo>
                      <a:pt x="1240" y="26930"/>
                    </a:lnTo>
                    <a:cubicBezTo>
                      <a:pt x="1242" y="26929"/>
                      <a:pt x="1243" y="26928"/>
                      <a:pt x="1244" y="26928"/>
                    </a:cubicBezTo>
                    <a:lnTo>
                      <a:pt x="1244" y="26928"/>
                    </a:lnTo>
                    <a:cubicBezTo>
                      <a:pt x="1246" y="26927"/>
                      <a:pt x="1248" y="26925"/>
                      <a:pt x="1250" y="26923"/>
                    </a:cubicBezTo>
                    <a:lnTo>
                      <a:pt x="1250" y="26923"/>
                    </a:lnTo>
                    <a:cubicBezTo>
                      <a:pt x="1254" y="26921"/>
                      <a:pt x="1257" y="26918"/>
                      <a:pt x="1261" y="26914"/>
                    </a:cubicBezTo>
                    <a:cubicBezTo>
                      <a:pt x="1271" y="26907"/>
                      <a:pt x="1281" y="26899"/>
                      <a:pt x="1281" y="26899"/>
                    </a:cubicBezTo>
                    <a:lnTo>
                      <a:pt x="1281" y="26899"/>
                    </a:lnTo>
                    <a:cubicBezTo>
                      <a:pt x="1281" y="26899"/>
                      <a:pt x="1278" y="26902"/>
                      <a:pt x="1271" y="26907"/>
                    </a:cubicBezTo>
                    <a:cubicBezTo>
                      <a:pt x="1278" y="26903"/>
                      <a:pt x="1283" y="26899"/>
                      <a:pt x="1291" y="26894"/>
                    </a:cubicBezTo>
                    <a:cubicBezTo>
                      <a:pt x="1334" y="26863"/>
                      <a:pt x="1378" y="26834"/>
                      <a:pt x="1422" y="26805"/>
                    </a:cubicBezTo>
                    <a:cubicBezTo>
                      <a:pt x="1594" y="26696"/>
                      <a:pt x="1777" y="26605"/>
                      <a:pt x="1962" y="26523"/>
                    </a:cubicBezTo>
                    <a:cubicBezTo>
                      <a:pt x="1977" y="26516"/>
                      <a:pt x="1993" y="26510"/>
                      <a:pt x="2009" y="26503"/>
                    </a:cubicBezTo>
                    <a:cubicBezTo>
                      <a:pt x="2021" y="26497"/>
                      <a:pt x="2048" y="26486"/>
                      <a:pt x="2055" y="26483"/>
                    </a:cubicBezTo>
                    <a:cubicBezTo>
                      <a:pt x="2110" y="26462"/>
                      <a:pt x="2164" y="26441"/>
                      <a:pt x="2218" y="26419"/>
                    </a:cubicBezTo>
                    <a:cubicBezTo>
                      <a:pt x="2342" y="26373"/>
                      <a:pt x="2467" y="26330"/>
                      <a:pt x="2592" y="26289"/>
                    </a:cubicBezTo>
                    <a:cubicBezTo>
                      <a:pt x="2844" y="26206"/>
                      <a:pt x="3098" y="26133"/>
                      <a:pt x="3353" y="26066"/>
                    </a:cubicBezTo>
                    <a:cubicBezTo>
                      <a:pt x="4566" y="25745"/>
                      <a:pt x="5805" y="25535"/>
                      <a:pt x="7038" y="25308"/>
                    </a:cubicBezTo>
                    <a:cubicBezTo>
                      <a:pt x="8229" y="25091"/>
                      <a:pt x="9431" y="24882"/>
                      <a:pt x="10597" y="24545"/>
                    </a:cubicBezTo>
                    <a:cubicBezTo>
                      <a:pt x="11073" y="24408"/>
                      <a:pt x="11557" y="24251"/>
                      <a:pt x="11999" y="24024"/>
                    </a:cubicBezTo>
                    <a:cubicBezTo>
                      <a:pt x="12299" y="23868"/>
                      <a:pt x="12533" y="23624"/>
                      <a:pt x="12730" y="23354"/>
                    </a:cubicBezTo>
                    <a:cubicBezTo>
                      <a:pt x="13202" y="22708"/>
                      <a:pt x="13428" y="21875"/>
                      <a:pt x="13589" y="21102"/>
                    </a:cubicBezTo>
                    <a:cubicBezTo>
                      <a:pt x="13808" y="20050"/>
                      <a:pt x="13909" y="18973"/>
                      <a:pt x="13967" y="17902"/>
                    </a:cubicBezTo>
                    <a:cubicBezTo>
                      <a:pt x="14092" y="15539"/>
                      <a:pt x="14002" y="13163"/>
                      <a:pt x="13841" y="10804"/>
                    </a:cubicBezTo>
                    <a:cubicBezTo>
                      <a:pt x="13790" y="10046"/>
                      <a:pt x="13730" y="9290"/>
                      <a:pt x="13661" y="8535"/>
                    </a:cubicBezTo>
                    <a:lnTo>
                      <a:pt x="14015" y="8535"/>
                    </a:lnTo>
                    <a:cubicBezTo>
                      <a:pt x="14060" y="8535"/>
                      <a:pt x="14097" y="8498"/>
                      <a:pt x="14097" y="8453"/>
                    </a:cubicBezTo>
                    <a:lnTo>
                      <a:pt x="14097" y="81"/>
                    </a:lnTo>
                    <a:cubicBezTo>
                      <a:pt x="14097" y="36"/>
                      <a:pt x="14060" y="0"/>
                      <a:pt x="1401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159" name="Google Shape;5159;p68"/>
            <p:cNvSpPr/>
            <p:nvPr/>
          </p:nvSpPr>
          <p:spPr>
            <a:xfrm>
              <a:off x="4796238" y="1352303"/>
              <a:ext cx="315309" cy="401430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68"/>
            <p:cNvSpPr/>
            <p:nvPr/>
          </p:nvSpPr>
          <p:spPr>
            <a:xfrm flipH="1">
              <a:off x="4286800" y="1169523"/>
              <a:ext cx="232579" cy="296092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68"/>
            <p:cNvSpPr/>
            <p:nvPr/>
          </p:nvSpPr>
          <p:spPr>
            <a:xfrm>
              <a:off x="4524715" y="698423"/>
              <a:ext cx="458114" cy="1021753"/>
            </a:xfrm>
            <a:custGeom>
              <a:avLst/>
              <a:gdLst/>
              <a:ahLst/>
              <a:cxnLst/>
              <a:rect l="l" t="t" r="r" b="b"/>
              <a:pathLst>
                <a:path w="11869" h="26472" extrusionOk="0">
                  <a:moveTo>
                    <a:pt x="3136" y="0"/>
                  </a:moveTo>
                  <a:cubicBezTo>
                    <a:pt x="3136" y="1"/>
                    <a:pt x="3529" y="4229"/>
                    <a:pt x="3824" y="4574"/>
                  </a:cubicBezTo>
                  <a:cubicBezTo>
                    <a:pt x="4120" y="4918"/>
                    <a:pt x="4610" y="5509"/>
                    <a:pt x="4610" y="5509"/>
                  </a:cubicBezTo>
                  <a:lnTo>
                    <a:pt x="4610" y="5985"/>
                  </a:lnTo>
                  <a:cubicBezTo>
                    <a:pt x="4333" y="6152"/>
                    <a:pt x="4161" y="6470"/>
                    <a:pt x="4196" y="6813"/>
                  </a:cubicBezTo>
                  <a:cubicBezTo>
                    <a:pt x="4210" y="6946"/>
                    <a:pt x="4254" y="7069"/>
                    <a:pt x="4319" y="7177"/>
                  </a:cubicBezTo>
                  <a:cubicBezTo>
                    <a:pt x="3857" y="7640"/>
                    <a:pt x="1" y="11513"/>
                    <a:pt x="185" y="11605"/>
                  </a:cubicBezTo>
                  <a:cubicBezTo>
                    <a:pt x="189" y="11607"/>
                    <a:pt x="195" y="11608"/>
                    <a:pt x="202" y="11608"/>
                  </a:cubicBezTo>
                  <a:cubicBezTo>
                    <a:pt x="514" y="11608"/>
                    <a:pt x="3433" y="9483"/>
                    <a:pt x="3578" y="9147"/>
                  </a:cubicBezTo>
                  <a:cubicBezTo>
                    <a:pt x="3725" y="8802"/>
                    <a:pt x="4267" y="8213"/>
                    <a:pt x="4364" y="7967"/>
                  </a:cubicBezTo>
                  <a:cubicBezTo>
                    <a:pt x="4412" y="7848"/>
                    <a:pt x="4527" y="7651"/>
                    <a:pt x="4634" y="7478"/>
                  </a:cubicBezTo>
                  <a:cubicBezTo>
                    <a:pt x="4689" y="7507"/>
                    <a:pt x="4746" y="7531"/>
                    <a:pt x="4807" y="7550"/>
                  </a:cubicBezTo>
                  <a:cubicBezTo>
                    <a:pt x="4623" y="10384"/>
                    <a:pt x="4558" y="26472"/>
                    <a:pt x="4558" y="26472"/>
                  </a:cubicBezTo>
                  <a:lnTo>
                    <a:pt x="6042" y="26472"/>
                  </a:lnTo>
                  <a:lnTo>
                    <a:pt x="5316" y="7545"/>
                  </a:lnTo>
                  <a:cubicBezTo>
                    <a:pt x="5556" y="7469"/>
                    <a:pt x="5745" y="7292"/>
                    <a:pt x="5843" y="7068"/>
                  </a:cubicBezTo>
                  <a:cubicBezTo>
                    <a:pt x="6909" y="7367"/>
                    <a:pt x="10825" y="8470"/>
                    <a:pt x="11309" y="8606"/>
                  </a:cubicBezTo>
                  <a:cubicBezTo>
                    <a:pt x="11485" y="8655"/>
                    <a:pt x="11593" y="8676"/>
                    <a:pt x="11659" y="8676"/>
                  </a:cubicBezTo>
                  <a:cubicBezTo>
                    <a:pt x="11804" y="8676"/>
                    <a:pt x="11755" y="8579"/>
                    <a:pt x="11801" y="8471"/>
                  </a:cubicBezTo>
                  <a:cubicBezTo>
                    <a:pt x="11868" y="8314"/>
                    <a:pt x="8533" y="7127"/>
                    <a:pt x="8196" y="6915"/>
                  </a:cubicBezTo>
                  <a:cubicBezTo>
                    <a:pt x="8060" y="6829"/>
                    <a:pt x="7832" y="6800"/>
                    <a:pt x="7590" y="6800"/>
                  </a:cubicBezTo>
                  <a:cubicBezTo>
                    <a:pt x="7234" y="6800"/>
                    <a:pt x="6847" y="6863"/>
                    <a:pt x="6674" y="6904"/>
                  </a:cubicBezTo>
                  <a:cubicBezTo>
                    <a:pt x="6639" y="6912"/>
                    <a:pt x="6600" y="6915"/>
                    <a:pt x="6557" y="6915"/>
                  </a:cubicBezTo>
                  <a:cubicBezTo>
                    <a:pt x="6355" y="6915"/>
                    <a:pt x="6083" y="6837"/>
                    <a:pt x="5913" y="6781"/>
                  </a:cubicBezTo>
                  <a:cubicBezTo>
                    <a:pt x="5916" y="6733"/>
                    <a:pt x="5915" y="6685"/>
                    <a:pt x="5911" y="6635"/>
                  </a:cubicBezTo>
                  <a:cubicBezTo>
                    <a:pt x="5865" y="6192"/>
                    <a:pt x="5490" y="5862"/>
                    <a:pt x="5054" y="5862"/>
                  </a:cubicBezTo>
                  <a:cubicBezTo>
                    <a:pt x="5032" y="5862"/>
                    <a:pt x="5010" y="5863"/>
                    <a:pt x="4988" y="5865"/>
                  </a:cubicBezTo>
                  <a:cubicBezTo>
                    <a:pt x="4678" y="4760"/>
                    <a:pt x="3352" y="88"/>
                    <a:pt x="3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62" name="Google Shape;5162;p68"/>
          <p:cNvSpPr/>
          <p:nvPr/>
        </p:nvSpPr>
        <p:spPr>
          <a:xfrm>
            <a:off x="713250" y="4174527"/>
            <a:ext cx="2055832" cy="457200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4" name="Google Shape;5164;p68"/>
          <p:cNvSpPr txBox="1">
            <a:spLocks noGrp="1"/>
          </p:cNvSpPr>
          <p:nvPr>
            <p:ph type="subTitle" idx="1"/>
          </p:nvPr>
        </p:nvSpPr>
        <p:spPr>
          <a:xfrm>
            <a:off x="408330" y="4114909"/>
            <a:ext cx="2665672" cy="51681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Any Questions?</a:t>
            </a:r>
            <a:endParaRPr dirty="0"/>
          </a:p>
        </p:txBody>
      </p:sp>
      <p:sp>
        <p:nvSpPr>
          <p:cNvPr id="5165" name="Google Shape;5165;p68"/>
          <p:cNvSpPr/>
          <p:nvPr/>
        </p:nvSpPr>
        <p:spPr>
          <a:xfrm>
            <a:off x="608989" y="3049048"/>
            <a:ext cx="7717500" cy="10611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6" name="Google Shape;5166;p68"/>
          <p:cNvSpPr/>
          <p:nvPr/>
        </p:nvSpPr>
        <p:spPr>
          <a:xfrm rot="-5400000">
            <a:off x="6148927" y="216061"/>
            <a:ext cx="4226946" cy="930116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7" name="Google Shape;5167;p68"/>
          <p:cNvSpPr txBox="1">
            <a:spLocks noGrp="1"/>
          </p:cNvSpPr>
          <p:nvPr>
            <p:ph type="title"/>
          </p:nvPr>
        </p:nvSpPr>
        <p:spPr>
          <a:xfrm>
            <a:off x="713250" y="3093515"/>
            <a:ext cx="7717500" cy="8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YOU!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3"/>
          <p:cNvSpPr/>
          <p:nvPr/>
        </p:nvSpPr>
        <p:spPr>
          <a:xfrm>
            <a:off x="1244250" y="539500"/>
            <a:ext cx="6655500" cy="20754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43"/>
          <p:cNvSpPr/>
          <p:nvPr/>
        </p:nvSpPr>
        <p:spPr>
          <a:xfrm flipH="1">
            <a:off x="6272576" y="3183275"/>
            <a:ext cx="1746824" cy="41397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43"/>
          <p:cNvSpPr/>
          <p:nvPr/>
        </p:nvSpPr>
        <p:spPr>
          <a:xfrm>
            <a:off x="1109472" y="1334984"/>
            <a:ext cx="6790278" cy="1633458"/>
          </a:xfrm>
          <a:prstGeom prst="roundRect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43"/>
          <p:cNvSpPr/>
          <p:nvPr/>
        </p:nvSpPr>
        <p:spPr>
          <a:xfrm flipH="1">
            <a:off x="2156285" y="3189425"/>
            <a:ext cx="4751415" cy="1954206"/>
          </a:xfrm>
          <a:custGeom>
            <a:avLst/>
            <a:gdLst/>
            <a:ahLst/>
            <a:cxnLst/>
            <a:rect l="l" t="t" r="r" b="b"/>
            <a:pathLst>
              <a:path w="74532" h="47010" extrusionOk="0">
                <a:moveTo>
                  <a:pt x="54653" y="0"/>
                </a:moveTo>
                <a:cubicBezTo>
                  <a:pt x="53200" y="0"/>
                  <a:pt x="51847" y="308"/>
                  <a:pt x="50723" y="888"/>
                </a:cubicBezTo>
                <a:cubicBezTo>
                  <a:pt x="43140" y="4799"/>
                  <a:pt x="42201" y="11965"/>
                  <a:pt x="35079" y="12941"/>
                </a:cubicBezTo>
                <a:cubicBezTo>
                  <a:pt x="34640" y="13001"/>
                  <a:pt x="34220" y="13029"/>
                  <a:pt x="33817" y="13029"/>
                </a:cubicBezTo>
                <a:cubicBezTo>
                  <a:pt x="28008" y="13029"/>
                  <a:pt x="25638" y="7193"/>
                  <a:pt x="17704" y="7193"/>
                </a:cubicBezTo>
                <a:cubicBezTo>
                  <a:pt x="17261" y="7193"/>
                  <a:pt x="16800" y="7212"/>
                  <a:pt x="16321" y="7250"/>
                </a:cubicBezTo>
                <a:cubicBezTo>
                  <a:pt x="7445" y="7962"/>
                  <a:pt x="5255" y="19804"/>
                  <a:pt x="6743" y="26511"/>
                </a:cubicBezTo>
                <a:cubicBezTo>
                  <a:pt x="8230" y="33220"/>
                  <a:pt x="2193" y="31857"/>
                  <a:pt x="962" y="37812"/>
                </a:cubicBezTo>
                <a:cubicBezTo>
                  <a:pt x="1" y="42459"/>
                  <a:pt x="6264" y="47009"/>
                  <a:pt x="6264" y="47009"/>
                </a:cubicBezTo>
                <a:lnTo>
                  <a:pt x="65131" y="47009"/>
                </a:lnTo>
                <a:cubicBezTo>
                  <a:pt x="65131" y="47009"/>
                  <a:pt x="74486" y="44516"/>
                  <a:pt x="74509" y="34367"/>
                </a:cubicBezTo>
                <a:cubicBezTo>
                  <a:pt x="74532" y="24219"/>
                  <a:pt x="70861" y="24838"/>
                  <a:pt x="68203" y="13020"/>
                </a:cubicBezTo>
                <a:cubicBezTo>
                  <a:pt x="66134" y="3817"/>
                  <a:pt x="59769" y="0"/>
                  <a:pt x="54653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43"/>
          <p:cNvSpPr/>
          <p:nvPr/>
        </p:nvSpPr>
        <p:spPr>
          <a:xfrm>
            <a:off x="2191350" y="3021550"/>
            <a:ext cx="5113688" cy="1633458"/>
          </a:xfrm>
          <a:custGeom>
            <a:avLst/>
            <a:gdLst/>
            <a:ahLst/>
            <a:cxnLst/>
            <a:rect l="l" t="t" r="r" b="b"/>
            <a:pathLst>
              <a:path w="79147" h="23371" extrusionOk="0">
                <a:moveTo>
                  <a:pt x="25160" y="0"/>
                </a:moveTo>
                <a:cubicBezTo>
                  <a:pt x="25105" y="0"/>
                  <a:pt x="25061" y="34"/>
                  <a:pt x="25061" y="75"/>
                </a:cubicBezTo>
                <a:cubicBezTo>
                  <a:pt x="25061" y="101"/>
                  <a:pt x="25078" y="122"/>
                  <a:pt x="25103" y="136"/>
                </a:cubicBezTo>
                <a:lnTo>
                  <a:pt x="24920" y="190"/>
                </a:lnTo>
                <a:lnTo>
                  <a:pt x="24920" y="219"/>
                </a:lnTo>
                <a:lnTo>
                  <a:pt x="25007" y="219"/>
                </a:lnTo>
                <a:lnTo>
                  <a:pt x="25007" y="337"/>
                </a:lnTo>
                <a:lnTo>
                  <a:pt x="24887" y="337"/>
                </a:lnTo>
                <a:lnTo>
                  <a:pt x="24887" y="364"/>
                </a:lnTo>
                <a:lnTo>
                  <a:pt x="25007" y="407"/>
                </a:lnTo>
                <a:lnTo>
                  <a:pt x="25007" y="1159"/>
                </a:lnTo>
                <a:lnTo>
                  <a:pt x="24920" y="1159"/>
                </a:lnTo>
                <a:lnTo>
                  <a:pt x="24920" y="1234"/>
                </a:lnTo>
                <a:lnTo>
                  <a:pt x="24944" y="1234"/>
                </a:lnTo>
                <a:lnTo>
                  <a:pt x="24944" y="1343"/>
                </a:lnTo>
                <a:lnTo>
                  <a:pt x="24824" y="1343"/>
                </a:lnTo>
                <a:lnTo>
                  <a:pt x="24824" y="1412"/>
                </a:lnTo>
                <a:cubicBezTo>
                  <a:pt x="24805" y="1410"/>
                  <a:pt x="24787" y="1408"/>
                  <a:pt x="24767" y="1408"/>
                </a:cubicBezTo>
                <a:cubicBezTo>
                  <a:pt x="24569" y="1408"/>
                  <a:pt x="24407" y="1545"/>
                  <a:pt x="24391" y="1719"/>
                </a:cubicBezTo>
                <a:lnTo>
                  <a:pt x="24332" y="1719"/>
                </a:lnTo>
                <a:lnTo>
                  <a:pt x="24332" y="2139"/>
                </a:lnTo>
                <a:lnTo>
                  <a:pt x="24135" y="2139"/>
                </a:lnTo>
                <a:lnTo>
                  <a:pt x="24135" y="2413"/>
                </a:lnTo>
                <a:lnTo>
                  <a:pt x="23653" y="2413"/>
                </a:lnTo>
                <a:lnTo>
                  <a:pt x="23653" y="2504"/>
                </a:lnTo>
                <a:lnTo>
                  <a:pt x="23540" y="2504"/>
                </a:lnTo>
                <a:lnTo>
                  <a:pt x="23540" y="13718"/>
                </a:lnTo>
                <a:lnTo>
                  <a:pt x="22822" y="13718"/>
                </a:lnTo>
                <a:lnTo>
                  <a:pt x="22822" y="13577"/>
                </a:lnTo>
                <a:lnTo>
                  <a:pt x="22603" y="13577"/>
                </a:lnTo>
                <a:lnTo>
                  <a:pt x="22603" y="13883"/>
                </a:lnTo>
                <a:lnTo>
                  <a:pt x="21947" y="13883"/>
                </a:lnTo>
                <a:lnTo>
                  <a:pt x="21947" y="16411"/>
                </a:lnTo>
                <a:lnTo>
                  <a:pt x="21666" y="16411"/>
                </a:lnTo>
                <a:lnTo>
                  <a:pt x="21666" y="15751"/>
                </a:lnTo>
                <a:lnTo>
                  <a:pt x="21773" y="15751"/>
                </a:lnTo>
                <a:lnTo>
                  <a:pt x="21773" y="15654"/>
                </a:lnTo>
                <a:lnTo>
                  <a:pt x="21703" y="15654"/>
                </a:lnTo>
                <a:lnTo>
                  <a:pt x="21703" y="15575"/>
                </a:lnTo>
                <a:lnTo>
                  <a:pt x="21403" y="15575"/>
                </a:lnTo>
                <a:lnTo>
                  <a:pt x="21403" y="15654"/>
                </a:lnTo>
                <a:lnTo>
                  <a:pt x="21238" y="15654"/>
                </a:lnTo>
                <a:lnTo>
                  <a:pt x="21238" y="15130"/>
                </a:lnTo>
                <a:lnTo>
                  <a:pt x="20693" y="15130"/>
                </a:lnTo>
                <a:lnTo>
                  <a:pt x="20693" y="15377"/>
                </a:lnTo>
                <a:lnTo>
                  <a:pt x="20319" y="15377"/>
                </a:lnTo>
                <a:lnTo>
                  <a:pt x="20319" y="15558"/>
                </a:lnTo>
                <a:lnTo>
                  <a:pt x="19984" y="15558"/>
                </a:lnTo>
                <a:lnTo>
                  <a:pt x="19984" y="15654"/>
                </a:lnTo>
                <a:lnTo>
                  <a:pt x="19708" y="15654"/>
                </a:lnTo>
                <a:lnTo>
                  <a:pt x="19708" y="15751"/>
                </a:lnTo>
                <a:lnTo>
                  <a:pt x="19884" y="15751"/>
                </a:lnTo>
                <a:lnTo>
                  <a:pt x="19884" y="16411"/>
                </a:lnTo>
                <a:lnTo>
                  <a:pt x="18538" y="16411"/>
                </a:lnTo>
                <a:lnTo>
                  <a:pt x="18538" y="17533"/>
                </a:lnTo>
                <a:lnTo>
                  <a:pt x="18252" y="17533"/>
                </a:lnTo>
                <a:lnTo>
                  <a:pt x="18252" y="16914"/>
                </a:lnTo>
                <a:lnTo>
                  <a:pt x="17745" y="16914"/>
                </a:lnTo>
                <a:lnTo>
                  <a:pt x="17745" y="12396"/>
                </a:lnTo>
                <a:lnTo>
                  <a:pt x="14182" y="12183"/>
                </a:lnTo>
                <a:lnTo>
                  <a:pt x="13462" y="12396"/>
                </a:lnTo>
                <a:lnTo>
                  <a:pt x="13462" y="16791"/>
                </a:lnTo>
                <a:lnTo>
                  <a:pt x="13300" y="16791"/>
                </a:lnTo>
                <a:lnTo>
                  <a:pt x="13300" y="4335"/>
                </a:lnTo>
                <a:lnTo>
                  <a:pt x="12584" y="4077"/>
                </a:lnTo>
                <a:lnTo>
                  <a:pt x="11718" y="4077"/>
                </a:lnTo>
                <a:lnTo>
                  <a:pt x="11718" y="4010"/>
                </a:lnTo>
                <a:lnTo>
                  <a:pt x="11447" y="4010"/>
                </a:lnTo>
                <a:lnTo>
                  <a:pt x="11447" y="3829"/>
                </a:lnTo>
                <a:lnTo>
                  <a:pt x="11403" y="3829"/>
                </a:lnTo>
                <a:lnTo>
                  <a:pt x="11403" y="4010"/>
                </a:lnTo>
                <a:lnTo>
                  <a:pt x="11398" y="4010"/>
                </a:lnTo>
                <a:lnTo>
                  <a:pt x="11398" y="4077"/>
                </a:lnTo>
                <a:lnTo>
                  <a:pt x="11281" y="4077"/>
                </a:lnTo>
                <a:lnTo>
                  <a:pt x="11281" y="3993"/>
                </a:lnTo>
                <a:lnTo>
                  <a:pt x="11150" y="3993"/>
                </a:lnTo>
                <a:lnTo>
                  <a:pt x="11150" y="4077"/>
                </a:lnTo>
                <a:lnTo>
                  <a:pt x="11145" y="4077"/>
                </a:lnTo>
                <a:lnTo>
                  <a:pt x="11145" y="3716"/>
                </a:lnTo>
                <a:lnTo>
                  <a:pt x="11114" y="3716"/>
                </a:lnTo>
                <a:lnTo>
                  <a:pt x="11114" y="4077"/>
                </a:lnTo>
                <a:lnTo>
                  <a:pt x="10998" y="4077"/>
                </a:lnTo>
                <a:lnTo>
                  <a:pt x="10998" y="4171"/>
                </a:lnTo>
                <a:lnTo>
                  <a:pt x="9848" y="4171"/>
                </a:lnTo>
                <a:lnTo>
                  <a:pt x="9848" y="4335"/>
                </a:lnTo>
                <a:lnTo>
                  <a:pt x="8728" y="4335"/>
                </a:lnTo>
                <a:lnTo>
                  <a:pt x="8728" y="4853"/>
                </a:lnTo>
                <a:lnTo>
                  <a:pt x="8511" y="5086"/>
                </a:lnTo>
                <a:lnTo>
                  <a:pt x="8511" y="8938"/>
                </a:lnTo>
                <a:lnTo>
                  <a:pt x="8293" y="8938"/>
                </a:lnTo>
                <a:lnTo>
                  <a:pt x="8293" y="12767"/>
                </a:lnTo>
                <a:lnTo>
                  <a:pt x="8013" y="12767"/>
                </a:lnTo>
                <a:lnTo>
                  <a:pt x="8013" y="14549"/>
                </a:lnTo>
                <a:lnTo>
                  <a:pt x="7667" y="14549"/>
                </a:lnTo>
                <a:lnTo>
                  <a:pt x="7667" y="10341"/>
                </a:lnTo>
                <a:lnTo>
                  <a:pt x="6635" y="10341"/>
                </a:lnTo>
                <a:lnTo>
                  <a:pt x="4666" y="10791"/>
                </a:lnTo>
                <a:lnTo>
                  <a:pt x="4666" y="14549"/>
                </a:lnTo>
                <a:lnTo>
                  <a:pt x="3773" y="14549"/>
                </a:lnTo>
                <a:lnTo>
                  <a:pt x="3773" y="14799"/>
                </a:lnTo>
                <a:lnTo>
                  <a:pt x="3028" y="14799"/>
                </a:lnTo>
                <a:lnTo>
                  <a:pt x="3028" y="15820"/>
                </a:lnTo>
                <a:lnTo>
                  <a:pt x="2807" y="15820"/>
                </a:lnTo>
                <a:lnTo>
                  <a:pt x="2807" y="15133"/>
                </a:lnTo>
                <a:lnTo>
                  <a:pt x="1072" y="15133"/>
                </a:lnTo>
                <a:lnTo>
                  <a:pt x="1072" y="17141"/>
                </a:lnTo>
                <a:lnTo>
                  <a:pt x="532" y="17141"/>
                </a:lnTo>
                <a:lnTo>
                  <a:pt x="532" y="18275"/>
                </a:lnTo>
                <a:lnTo>
                  <a:pt x="135" y="18275"/>
                </a:lnTo>
                <a:lnTo>
                  <a:pt x="135" y="18826"/>
                </a:lnTo>
                <a:lnTo>
                  <a:pt x="0" y="18826"/>
                </a:lnTo>
                <a:lnTo>
                  <a:pt x="0" y="23371"/>
                </a:lnTo>
                <a:lnTo>
                  <a:pt x="79146" y="23371"/>
                </a:lnTo>
                <a:lnTo>
                  <a:pt x="79146" y="19499"/>
                </a:lnTo>
                <a:lnTo>
                  <a:pt x="78722" y="19499"/>
                </a:lnTo>
                <a:lnTo>
                  <a:pt x="78722" y="19199"/>
                </a:lnTo>
                <a:lnTo>
                  <a:pt x="77474" y="19199"/>
                </a:lnTo>
                <a:lnTo>
                  <a:pt x="77474" y="19806"/>
                </a:lnTo>
                <a:lnTo>
                  <a:pt x="77261" y="19806"/>
                </a:lnTo>
                <a:lnTo>
                  <a:pt x="77261" y="18658"/>
                </a:lnTo>
                <a:lnTo>
                  <a:pt x="76944" y="18658"/>
                </a:lnTo>
                <a:lnTo>
                  <a:pt x="76944" y="18620"/>
                </a:lnTo>
                <a:lnTo>
                  <a:pt x="76877" y="18620"/>
                </a:lnTo>
                <a:lnTo>
                  <a:pt x="76877" y="18496"/>
                </a:lnTo>
                <a:lnTo>
                  <a:pt x="76678" y="18496"/>
                </a:lnTo>
                <a:lnTo>
                  <a:pt x="76678" y="18620"/>
                </a:lnTo>
                <a:lnTo>
                  <a:pt x="76564" y="18620"/>
                </a:lnTo>
                <a:lnTo>
                  <a:pt x="76564" y="18283"/>
                </a:lnTo>
                <a:lnTo>
                  <a:pt x="76227" y="18283"/>
                </a:lnTo>
                <a:lnTo>
                  <a:pt x="76227" y="17638"/>
                </a:lnTo>
                <a:lnTo>
                  <a:pt x="74835" y="17638"/>
                </a:lnTo>
                <a:lnTo>
                  <a:pt x="74835" y="16463"/>
                </a:lnTo>
                <a:lnTo>
                  <a:pt x="74374" y="16463"/>
                </a:lnTo>
                <a:lnTo>
                  <a:pt x="74374" y="16197"/>
                </a:lnTo>
                <a:lnTo>
                  <a:pt x="69840" y="16197"/>
                </a:lnTo>
                <a:lnTo>
                  <a:pt x="69840" y="4591"/>
                </a:lnTo>
                <a:lnTo>
                  <a:pt x="69566" y="4591"/>
                </a:lnTo>
                <a:lnTo>
                  <a:pt x="69566" y="4115"/>
                </a:lnTo>
                <a:lnTo>
                  <a:pt x="68910" y="4115"/>
                </a:lnTo>
                <a:lnTo>
                  <a:pt x="68910" y="3124"/>
                </a:lnTo>
                <a:lnTo>
                  <a:pt x="68313" y="3124"/>
                </a:lnTo>
                <a:lnTo>
                  <a:pt x="68313" y="2655"/>
                </a:lnTo>
                <a:lnTo>
                  <a:pt x="67704" y="2655"/>
                </a:lnTo>
                <a:lnTo>
                  <a:pt x="67704" y="1664"/>
                </a:lnTo>
                <a:lnTo>
                  <a:pt x="67581" y="1664"/>
                </a:lnTo>
                <a:lnTo>
                  <a:pt x="67581" y="1462"/>
                </a:lnTo>
                <a:lnTo>
                  <a:pt x="67166" y="1462"/>
                </a:lnTo>
                <a:lnTo>
                  <a:pt x="67166" y="1350"/>
                </a:lnTo>
                <a:lnTo>
                  <a:pt x="67457" y="1350"/>
                </a:lnTo>
                <a:lnTo>
                  <a:pt x="67457" y="1261"/>
                </a:lnTo>
                <a:lnTo>
                  <a:pt x="67166" y="1261"/>
                </a:lnTo>
                <a:lnTo>
                  <a:pt x="67166" y="867"/>
                </a:lnTo>
                <a:lnTo>
                  <a:pt x="67098" y="867"/>
                </a:lnTo>
                <a:lnTo>
                  <a:pt x="67098" y="1261"/>
                </a:lnTo>
                <a:lnTo>
                  <a:pt x="66807" y="1261"/>
                </a:lnTo>
                <a:lnTo>
                  <a:pt x="66807" y="1350"/>
                </a:lnTo>
                <a:lnTo>
                  <a:pt x="67098" y="1350"/>
                </a:lnTo>
                <a:lnTo>
                  <a:pt x="67098" y="1462"/>
                </a:lnTo>
                <a:lnTo>
                  <a:pt x="66684" y="1462"/>
                </a:lnTo>
                <a:lnTo>
                  <a:pt x="66684" y="1664"/>
                </a:lnTo>
                <a:lnTo>
                  <a:pt x="66561" y="1664"/>
                </a:lnTo>
                <a:lnTo>
                  <a:pt x="66561" y="2655"/>
                </a:lnTo>
                <a:lnTo>
                  <a:pt x="65950" y="2655"/>
                </a:lnTo>
                <a:lnTo>
                  <a:pt x="65950" y="3124"/>
                </a:lnTo>
                <a:lnTo>
                  <a:pt x="65355" y="3124"/>
                </a:lnTo>
                <a:lnTo>
                  <a:pt x="65355" y="4115"/>
                </a:lnTo>
                <a:lnTo>
                  <a:pt x="64699" y="4115"/>
                </a:lnTo>
                <a:lnTo>
                  <a:pt x="64699" y="4590"/>
                </a:lnTo>
                <a:lnTo>
                  <a:pt x="64423" y="4590"/>
                </a:lnTo>
                <a:lnTo>
                  <a:pt x="64423" y="11804"/>
                </a:lnTo>
                <a:lnTo>
                  <a:pt x="64251" y="11804"/>
                </a:lnTo>
                <a:lnTo>
                  <a:pt x="64251" y="11587"/>
                </a:lnTo>
                <a:lnTo>
                  <a:pt x="62839" y="11587"/>
                </a:lnTo>
                <a:lnTo>
                  <a:pt x="62839" y="4704"/>
                </a:lnTo>
                <a:lnTo>
                  <a:pt x="62839" y="4617"/>
                </a:lnTo>
                <a:lnTo>
                  <a:pt x="60990" y="4617"/>
                </a:lnTo>
                <a:lnTo>
                  <a:pt x="60990" y="4704"/>
                </a:lnTo>
                <a:lnTo>
                  <a:pt x="60820" y="4704"/>
                </a:lnTo>
                <a:lnTo>
                  <a:pt x="60820" y="4617"/>
                </a:lnTo>
                <a:lnTo>
                  <a:pt x="59555" y="4617"/>
                </a:lnTo>
                <a:lnTo>
                  <a:pt x="59555" y="4704"/>
                </a:lnTo>
                <a:lnTo>
                  <a:pt x="59387" y="4704"/>
                </a:lnTo>
                <a:lnTo>
                  <a:pt x="59387" y="4617"/>
                </a:lnTo>
                <a:lnTo>
                  <a:pt x="57537" y="4617"/>
                </a:lnTo>
                <a:lnTo>
                  <a:pt x="57537" y="4704"/>
                </a:lnTo>
                <a:lnTo>
                  <a:pt x="57537" y="11804"/>
                </a:lnTo>
                <a:lnTo>
                  <a:pt x="57051" y="11804"/>
                </a:lnTo>
                <a:lnTo>
                  <a:pt x="57051" y="19806"/>
                </a:lnTo>
                <a:lnTo>
                  <a:pt x="56802" y="19806"/>
                </a:lnTo>
                <a:lnTo>
                  <a:pt x="56802" y="16945"/>
                </a:lnTo>
                <a:lnTo>
                  <a:pt x="56526" y="16945"/>
                </a:lnTo>
                <a:lnTo>
                  <a:pt x="56526" y="12409"/>
                </a:lnTo>
                <a:lnTo>
                  <a:pt x="56150" y="12409"/>
                </a:lnTo>
                <a:lnTo>
                  <a:pt x="56150" y="12235"/>
                </a:lnTo>
                <a:lnTo>
                  <a:pt x="53319" y="12235"/>
                </a:lnTo>
                <a:lnTo>
                  <a:pt x="53319" y="11178"/>
                </a:lnTo>
                <a:lnTo>
                  <a:pt x="52056" y="11178"/>
                </a:lnTo>
                <a:lnTo>
                  <a:pt x="52056" y="11064"/>
                </a:lnTo>
                <a:lnTo>
                  <a:pt x="52098" y="11064"/>
                </a:lnTo>
                <a:lnTo>
                  <a:pt x="52098" y="10830"/>
                </a:lnTo>
                <a:lnTo>
                  <a:pt x="52056" y="10830"/>
                </a:lnTo>
                <a:lnTo>
                  <a:pt x="52056" y="10697"/>
                </a:lnTo>
                <a:lnTo>
                  <a:pt x="52098" y="10697"/>
                </a:lnTo>
                <a:lnTo>
                  <a:pt x="52098" y="10464"/>
                </a:lnTo>
                <a:lnTo>
                  <a:pt x="52056" y="10464"/>
                </a:lnTo>
                <a:lnTo>
                  <a:pt x="52056" y="10259"/>
                </a:lnTo>
                <a:lnTo>
                  <a:pt x="51743" y="10259"/>
                </a:lnTo>
                <a:lnTo>
                  <a:pt x="51743" y="10220"/>
                </a:lnTo>
                <a:lnTo>
                  <a:pt x="51723" y="10220"/>
                </a:lnTo>
                <a:lnTo>
                  <a:pt x="51723" y="10149"/>
                </a:lnTo>
                <a:lnTo>
                  <a:pt x="51743" y="10149"/>
                </a:lnTo>
                <a:lnTo>
                  <a:pt x="51743" y="10088"/>
                </a:lnTo>
                <a:lnTo>
                  <a:pt x="51643" y="10088"/>
                </a:lnTo>
                <a:lnTo>
                  <a:pt x="51643" y="10149"/>
                </a:lnTo>
                <a:lnTo>
                  <a:pt x="51663" y="10149"/>
                </a:lnTo>
                <a:lnTo>
                  <a:pt x="51663" y="10220"/>
                </a:lnTo>
                <a:lnTo>
                  <a:pt x="51643" y="10220"/>
                </a:lnTo>
                <a:lnTo>
                  <a:pt x="51643" y="10259"/>
                </a:lnTo>
                <a:lnTo>
                  <a:pt x="51547" y="10259"/>
                </a:lnTo>
                <a:lnTo>
                  <a:pt x="51547" y="10220"/>
                </a:lnTo>
                <a:lnTo>
                  <a:pt x="51527" y="10220"/>
                </a:lnTo>
                <a:lnTo>
                  <a:pt x="51527" y="10149"/>
                </a:lnTo>
                <a:lnTo>
                  <a:pt x="51547" y="10149"/>
                </a:lnTo>
                <a:lnTo>
                  <a:pt x="51547" y="10088"/>
                </a:lnTo>
                <a:lnTo>
                  <a:pt x="51446" y="10088"/>
                </a:lnTo>
                <a:lnTo>
                  <a:pt x="51446" y="10149"/>
                </a:lnTo>
                <a:lnTo>
                  <a:pt x="51465" y="10149"/>
                </a:lnTo>
                <a:lnTo>
                  <a:pt x="51465" y="10220"/>
                </a:lnTo>
                <a:lnTo>
                  <a:pt x="51446" y="10220"/>
                </a:lnTo>
                <a:lnTo>
                  <a:pt x="51446" y="10259"/>
                </a:lnTo>
                <a:lnTo>
                  <a:pt x="50905" y="10259"/>
                </a:lnTo>
                <a:lnTo>
                  <a:pt x="50905" y="10464"/>
                </a:lnTo>
                <a:lnTo>
                  <a:pt x="50860" y="10464"/>
                </a:lnTo>
                <a:lnTo>
                  <a:pt x="50860" y="10697"/>
                </a:lnTo>
                <a:lnTo>
                  <a:pt x="50905" y="10697"/>
                </a:lnTo>
                <a:lnTo>
                  <a:pt x="50905" y="10830"/>
                </a:lnTo>
                <a:lnTo>
                  <a:pt x="50860" y="10830"/>
                </a:lnTo>
                <a:lnTo>
                  <a:pt x="50860" y="11064"/>
                </a:lnTo>
                <a:lnTo>
                  <a:pt x="50905" y="11064"/>
                </a:lnTo>
                <a:lnTo>
                  <a:pt x="50905" y="11178"/>
                </a:lnTo>
                <a:lnTo>
                  <a:pt x="49612" y="11178"/>
                </a:lnTo>
                <a:lnTo>
                  <a:pt x="49612" y="16408"/>
                </a:lnTo>
                <a:lnTo>
                  <a:pt x="49099" y="16408"/>
                </a:lnTo>
                <a:lnTo>
                  <a:pt x="49099" y="18576"/>
                </a:lnTo>
                <a:lnTo>
                  <a:pt x="48874" y="18576"/>
                </a:lnTo>
                <a:lnTo>
                  <a:pt x="48874" y="19806"/>
                </a:lnTo>
                <a:lnTo>
                  <a:pt x="48489" y="19806"/>
                </a:lnTo>
                <a:lnTo>
                  <a:pt x="48489" y="19502"/>
                </a:lnTo>
                <a:lnTo>
                  <a:pt x="48573" y="19502"/>
                </a:lnTo>
                <a:lnTo>
                  <a:pt x="48573" y="19400"/>
                </a:lnTo>
                <a:lnTo>
                  <a:pt x="48489" y="19400"/>
                </a:lnTo>
                <a:lnTo>
                  <a:pt x="48489" y="19284"/>
                </a:lnTo>
                <a:lnTo>
                  <a:pt x="48573" y="19284"/>
                </a:lnTo>
                <a:lnTo>
                  <a:pt x="48573" y="19182"/>
                </a:lnTo>
                <a:lnTo>
                  <a:pt x="48489" y="19182"/>
                </a:lnTo>
                <a:lnTo>
                  <a:pt x="48489" y="19068"/>
                </a:lnTo>
                <a:lnTo>
                  <a:pt x="48573" y="19068"/>
                </a:lnTo>
                <a:lnTo>
                  <a:pt x="48573" y="18965"/>
                </a:lnTo>
                <a:lnTo>
                  <a:pt x="48489" y="18965"/>
                </a:lnTo>
                <a:lnTo>
                  <a:pt x="48489" y="18849"/>
                </a:lnTo>
                <a:lnTo>
                  <a:pt x="48573" y="18849"/>
                </a:lnTo>
                <a:lnTo>
                  <a:pt x="48573" y="18747"/>
                </a:lnTo>
                <a:lnTo>
                  <a:pt x="48489" y="18747"/>
                </a:lnTo>
                <a:lnTo>
                  <a:pt x="48489" y="18633"/>
                </a:lnTo>
                <a:lnTo>
                  <a:pt x="48573" y="18633"/>
                </a:lnTo>
                <a:lnTo>
                  <a:pt x="48573" y="18529"/>
                </a:lnTo>
                <a:lnTo>
                  <a:pt x="48489" y="18529"/>
                </a:lnTo>
                <a:lnTo>
                  <a:pt x="48489" y="18414"/>
                </a:lnTo>
                <a:lnTo>
                  <a:pt x="48573" y="18414"/>
                </a:lnTo>
                <a:lnTo>
                  <a:pt x="48573" y="18312"/>
                </a:lnTo>
                <a:lnTo>
                  <a:pt x="48489" y="18312"/>
                </a:lnTo>
                <a:lnTo>
                  <a:pt x="48489" y="18197"/>
                </a:lnTo>
                <a:lnTo>
                  <a:pt x="48573" y="18197"/>
                </a:lnTo>
                <a:lnTo>
                  <a:pt x="48573" y="18094"/>
                </a:lnTo>
                <a:lnTo>
                  <a:pt x="48489" y="18094"/>
                </a:lnTo>
                <a:lnTo>
                  <a:pt x="48489" y="17980"/>
                </a:lnTo>
                <a:lnTo>
                  <a:pt x="48573" y="17980"/>
                </a:lnTo>
                <a:lnTo>
                  <a:pt x="48573" y="17876"/>
                </a:lnTo>
                <a:lnTo>
                  <a:pt x="48489" y="17876"/>
                </a:lnTo>
                <a:lnTo>
                  <a:pt x="48489" y="17768"/>
                </a:lnTo>
                <a:lnTo>
                  <a:pt x="48218" y="17768"/>
                </a:lnTo>
                <a:lnTo>
                  <a:pt x="48218" y="17597"/>
                </a:lnTo>
                <a:lnTo>
                  <a:pt x="48161" y="17597"/>
                </a:lnTo>
                <a:lnTo>
                  <a:pt x="48161" y="17768"/>
                </a:lnTo>
                <a:lnTo>
                  <a:pt x="48017" y="17768"/>
                </a:lnTo>
                <a:lnTo>
                  <a:pt x="48017" y="17662"/>
                </a:lnTo>
                <a:lnTo>
                  <a:pt x="47859" y="17662"/>
                </a:lnTo>
                <a:lnTo>
                  <a:pt x="47859" y="15221"/>
                </a:lnTo>
                <a:lnTo>
                  <a:pt x="47983" y="15221"/>
                </a:lnTo>
                <a:lnTo>
                  <a:pt x="47983" y="14013"/>
                </a:lnTo>
                <a:lnTo>
                  <a:pt x="47859" y="14013"/>
                </a:lnTo>
                <a:lnTo>
                  <a:pt x="47859" y="13000"/>
                </a:lnTo>
                <a:lnTo>
                  <a:pt x="46738" y="13000"/>
                </a:lnTo>
                <a:lnTo>
                  <a:pt x="46738" y="12900"/>
                </a:lnTo>
                <a:lnTo>
                  <a:pt x="46776" y="12900"/>
                </a:lnTo>
                <a:lnTo>
                  <a:pt x="46776" y="12693"/>
                </a:lnTo>
                <a:lnTo>
                  <a:pt x="46738" y="12693"/>
                </a:lnTo>
                <a:lnTo>
                  <a:pt x="46738" y="12575"/>
                </a:lnTo>
                <a:lnTo>
                  <a:pt x="46776" y="12575"/>
                </a:lnTo>
                <a:lnTo>
                  <a:pt x="46776" y="12370"/>
                </a:lnTo>
                <a:lnTo>
                  <a:pt x="46738" y="12370"/>
                </a:lnTo>
                <a:lnTo>
                  <a:pt x="46738" y="12186"/>
                </a:lnTo>
                <a:lnTo>
                  <a:pt x="46462" y="12186"/>
                </a:lnTo>
                <a:lnTo>
                  <a:pt x="46462" y="12152"/>
                </a:lnTo>
                <a:lnTo>
                  <a:pt x="46444" y="12152"/>
                </a:lnTo>
                <a:lnTo>
                  <a:pt x="46444" y="12088"/>
                </a:lnTo>
                <a:lnTo>
                  <a:pt x="46462" y="12088"/>
                </a:lnTo>
                <a:lnTo>
                  <a:pt x="46462" y="12033"/>
                </a:lnTo>
                <a:lnTo>
                  <a:pt x="46372" y="12033"/>
                </a:lnTo>
                <a:lnTo>
                  <a:pt x="46372" y="12088"/>
                </a:lnTo>
                <a:lnTo>
                  <a:pt x="46389" y="12088"/>
                </a:lnTo>
                <a:lnTo>
                  <a:pt x="46389" y="12152"/>
                </a:lnTo>
                <a:lnTo>
                  <a:pt x="46372" y="12152"/>
                </a:lnTo>
                <a:lnTo>
                  <a:pt x="46372" y="12186"/>
                </a:lnTo>
                <a:lnTo>
                  <a:pt x="46287" y="12186"/>
                </a:lnTo>
                <a:lnTo>
                  <a:pt x="46287" y="12152"/>
                </a:lnTo>
                <a:lnTo>
                  <a:pt x="46270" y="12152"/>
                </a:lnTo>
                <a:lnTo>
                  <a:pt x="46270" y="12088"/>
                </a:lnTo>
                <a:lnTo>
                  <a:pt x="46287" y="12088"/>
                </a:lnTo>
                <a:lnTo>
                  <a:pt x="46287" y="12033"/>
                </a:lnTo>
                <a:lnTo>
                  <a:pt x="46198" y="12033"/>
                </a:lnTo>
                <a:lnTo>
                  <a:pt x="46198" y="12088"/>
                </a:lnTo>
                <a:lnTo>
                  <a:pt x="46215" y="12088"/>
                </a:lnTo>
                <a:lnTo>
                  <a:pt x="46215" y="12152"/>
                </a:lnTo>
                <a:lnTo>
                  <a:pt x="46198" y="12152"/>
                </a:lnTo>
                <a:lnTo>
                  <a:pt x="46198" y="12186"/>
                </a:lnTo>
                <a:lnTo>
                  <a:pt x="45718" y="12186"/>
                </a:lnTo>
                <a:lnTo>
                  <a:pt x="45718" y="12370"/>
                </a:lnTo>
                <a:lnTo>
                  <a:pt x="45678" y="12370"/>
                </a:lnTo>
                <a:lnTo>
                  <a:pt x="45678" y="12575"/>
                </a:lnTo>
                <a:lnTo>
                  <a:pt x="45718" y="12575"/>
                </a:lnTo>
                <a:lnTo>
                  <a:pt x="45718" y="12693"/>
                </a:lnTo>
                <a:lnTo>
                  <a:pt x="45678" y="12693"/>
                </a:lnTo>
                <a:lnTo>
                  <a:pt x="45678" y="12900"/>
                </a:lnTo>
                <a:lnTo>
                  <a:pt x="45718" y="12900"/>
                </a:lnTo>
                <a:lnTo>
                  <a:pt x="45718" y="13000"/>
                </a:lnTo>
                <a:lnTo>
                  <a:pt x="44573" y="13000"/>
                </a:lnTo>
                <a:lnTo>
                  <a:pt x="44573" y="13845"/>
                </a:lnTo>
                <a:lnTo>
                  <a:pt x="44098" y="13845"/>
                </a:lnTo>
                <a:lnTo>
                  <a:pt x="44098" y="13913"/>
                </a:lnTo>
                <a:lnTo>
                  <a:pt x="43983" y="13913"/>
                </a:lnTo>
                <a:lnTo>
                  <a:pt x="43983" y="13116"/>
                </a:lnTo>
                <a:lnTo>
                  <a:pt x="43654" y="13116"/>
                </a:lnTo>
                <a:lnTo>
                  <a:pt x="43654" y="12932"/>
                </a:lnTo>
                <a:lnTo>
                  <a:pt x="43621" y="12932"/>
                </a:lnTo>
                <a:lnTo>
                  <a:pt x="43621" y="13069"/>
                </a:lnTo>
                <a:lnTo>
                  <a:pt x="43436" y="13069"/>
                </a:lnTo>
                <a:lnTo>
                  <a:pt x="43436" y="13041"/>
                </a:lnTo>
                <a:lnTo>
                  <a:pt x="43206" y="13041"/>
                </a:lnTo>
                <a:lnTo>
                  <a:pt x="43206" y="13116"/>
                </a:lnTo>
                <a:lnTo>
                  <a:pt x="43079" y="13116"/>
                </a:lnTo>
                <a:lnTo>
                  <a:pt x="43079" y="13591"/>
                </a:lnTo>
                <a:lnTo>
                  <a:pt x="42356" y="13591"/>
                </a:lnTo>
                <a:lnTo>
                  <a:pt x="42356" y="13792"/>
                </a:lnTo>
                <a:lnTo>
                  <a:pt x="42307" y="13792"/>
                </a:lnTo>
                <a:lnTo>
                  <a:pt x="42307" y="13890"/>
                </a:lnTo>
                <a:lnTo>
                  <a:pt x="42041" y="13890"/>
                </a:lnTo>
                <a:lnTo>
                  <a:pt x="42041" y="14380"/>
                </a:lnTo>
                <a:lnTo>
                  <a:pt x="42041" y="15044"/>
                </a:lnTo>
                <a:lnTo>
                  <a:pt x="41945" y="15044"/>
                </a:lnTo>
                <a:lnTo>
                  <a:pt x="41945" y="15147"/>
                </a:lnTo>
                <a:lnTo>
                  <a:pt x="41696" y="15147"/>
                </a:lnTo>
                <a:lnTo>
                  <a:pt x="41696" y="14970"/>
                </a:lnTo>
                <a:lnTo>
                  <a:pt x="41583" y="14970"/>
                </a:lnTo>
                <a:lnTo>
                  <a:pt x="41583" y="14895"/>
                </a:lnTo>
                <a:lnTo>
                  <a:pt x="41573" y="14895"/>
                </a:lnTo>
                <a:lnTo>
                  <a:pt x="41573" y="14860"/>
                </a:lnTo>
                <a:lnTo>
                  <a:pt x="41467" y="14860"/>
                </a:lnTo>
                <a:lnTo>
                  <a:pt x="41467" y="14772"/>
                </a:lnTo>
                <a:lnTo>
                  <a:pt x="41442" y="14772"/>
                </a:lnTo>
                <a:lnTo>
                  <a:pt x="41442" y="14860"/>
                </a:lnTo>
                <a:lnTo>
                  <a:pt x="41193" y="14860"/>
                </a:lnTo>
                <a:lnTo>
                  <a:pt x="41193" y="14895"/>
                </a:lnTo>
                <a:lnTo>
                  <a:pt x="41025" y="14895"/>
                </a:lnTo>
                <a:lnTo>
                  <a:pt x="41025" y="14970"/>
                </a:lnTo>
                <a:lnTo>
                  <a:pt x="40759" y="14970"/>
                </a:lnTo>
                <a:lnTo>
                  <a:pt x="40759" y="14380"/>
                </a:lnTo>
                <a:lnTo>
                  <a:pt x="40759" y="13890"/>
                </a:lnTo>
                <a:lnTo>
                  <a:pt x="40495" y="13890"/>
                </a:lnTo>
                <a:lnTo>
                  <a:pt x="40495" y="13792"/>
                </a:lnTo>
                <a:lnTo>
                  <a:pt x="40445" y="13792"/>
                </a:lnTo>
                <a:lnTo>
                  <a:pt x="40445" y="13591"/>
                </a:lnTo>
                <a:lnTo>
                  <a:pt x="39723" y="13591"/>
                </a:lnTo>
                <a:lnTo>
                  <a:pt x="39723" y="13116"/>
                </a:lnTo>
                <a:lnTo>
                  <a:pt x="39596" y="13116"/>
                </a:lnTo>
                <a:lnTo>
                  <a:pt x="39596" y="13041"/>
                </a:lnTo>
                <a:lnTo>
                  <a:pt x="39365" y="13041"/>
                </a:lnTo>
                <a:lnTo>
                  <a:pt x="39365" y="13069"/>
                </a:lnTo>
                <a:lnTo>
                  <a:pt x="39180" y="13069"/>
                </a:lnTo>
                <a:lnTo>
                  <a:pt x="39180" y="12932"/>
                </a:lnTo>
                <a:lnTo>
                  <a:pt x="39146" y="12932"/>
                </a:lnTo>
                <a:lnTo>
                  <a:pt x="39146" y="13116"/>
                </a:lnTo>
                <a:lnTo>
                  <a:pt x="38818" y="13116"/>
                </a:lnTo>
                <a:lnTo>
                  <a:pt x="38818" y="13913"/>
                </a:lnTo>
                <a:lnTo>
                  <a:pt x="38704" y="13913"/>
                </a:lnTo>
                <a:lnTo>
                  <a:pt x="38704" y="13845"/>
                </a:lnTo>
                <a:lnTo>
                  <a:pt x="38230" y="13845"/>
                </a:lnTo>
                <a:lnTo>
                  <a:pt x="38230" y="13000"/>
                </a:lnTo>
                <a:lnTo>
                  <a:pt x="37084" y="13000"/>
                </a:lnTo>
                <a:lnTo>
                  <a:pt x="37084" y="12900"/>
                </a:lnTo>
                <a:lnTo>
                  <a:pt x="37122" y="12900"/>
                </a:lnTo>
                <a:lnTo>
                  <a:pt x="37122" y="12693"/>
                </a:lnTo>
                <a:lnTo>
                  <a:pt x="37084" y="12693"/>
                </a:lnTo>
                <a:lnTo>
                  <a:pt x="37084" y="12575"/>
                </a:lnTo>
                <a:lnTo>
                  <a:pt x="37122" y="12575"/>
                </a:lnTo>
                <a:lnTo>
                  <a:pt x="37122" y="12370"/>
                </a:lnTo>
                <a:lnTo>
                  <a:pt x="37084" y="12370"/>
                </a:lnTo>
                <a:lnTo>
                  <a:pt x="37084" y="12186"/>
                </a:lnTo>
                <a:lnTo>
                  <a:pt x="36603" y="12186"/>
                </a:lnTo>
                <a:lnTo>
                  <a:pt x="36603" y="12152"/>
                </a:lnTo>
                <a:lnTo>
                  <a:pt x="36587" y="12152"/>
                </a:lnTo>
                <a:lnTo>
                  <a:pt x="36587" y="12088"/>
                </a:lnTo>
                <a:lnTo>
                  <a:pt x="36603" y="12088"/>
                </a:lnTo>
                <a:lnTo>
                  <a:pt x="36603" y="12033"/>
                </a:lnTo>
                <a:lnTo>
                  <a:pt x="36514" y="12033"/>
                </a:lnTo>
                <a:lnTo>
                  <a:pt x="36514" y="12088"/>
                </a:lnTo>
                <a:lnTo>
                  <a:pt x="36531" y="12088"/>
                </a:lnTo>
                <a:lnTo>
                  <a:pt x="36531" y="12152"/>
                </a:lnTo>
                <a:lnTo>
                  <a:pt x="36514" y="12152"/>
                </a:lnTo>
                <a:lnTo>
                  <a:pt x="36514" y="12186"/>
                </a:lnTo>
                <a:lnTo>
                  <a:pt x="36430" y="12186"/>
                </a:lnTo>
                <a:lnTo>
                  <a:pt x="36430" y="12152"/>
                </a:lnTo>
                <a:lnTo>
                  <a:pt x="36413" y="12152"/>
                </a:lnTo>
                <a:lnTo>
                  <a:pt x="36413" y="12088"/>
                </a:lnTo>
                <a:lnTo>
                  <a:pt x="36430" y="12088"/>
                </a:lnTo>
                <a:lnTo>
                  <a:pt x="36430" y="12033"/>
                </a:lnTo>
                <a:lnTo>
                  <a:pt x="36341" y="12033"/>
                </a:lnTo>
                <a:lnTo>
                  <a:pt x="36341" y="12088"/>
                </a:lnTo>
                <a:lnTo>
                  <a:pt x="36356" y="12088"/>
                </a:lnTo>
                <a:lnTo>
                  <a:pt x="36356" y="12152"/>
                </a:lnTo>
                <a:lnTo>
                  <a:pt x="36341" y="12152"/>
                </a:lnTo>
                <a:lnTo>
                  <a:pt x="36341" y="12186"/>
                </a:lnTo>
                <a:lnTo>
                  <a:pt x="36064" y="12186"/>
                </a:lnTo>
                <a:lnTo>
                  <a:pt x="36064" y="12370"/>
                </a:lnTo>
                <a:lnTo>
                  <a:pt x="36025" y="12370"/>
                </a:lnTo>
                <a:lnTo>
                  <a:pt x="36025" y="12575"/>
                </a:lnTo>
                <a:lnTo>
                  <a:pt x="36064" y="12575"/>
                </a:lnTo>
                <a:lnTo>
                  <a:pt x="36064" y="12693"/>
                </a:lnTo>
                <a:lnTo>
                  <a:pt x="36025" y="12693"/>
                </a:lnTo>
                <a:lnTo>
                  <a:pt x="36025" y="12900"/>
                </a:lnTo>
                <a:lnTo>
                  <a:pt x="36064" y="12900"/>
                </a:lnTo>
                <a:lnTo>
                  <a:pt x="36064" y="13000"/>
                </a:lnTo>
                <a:lnTo>
                  <a:pt x="34943" y="13000"/>
                </a:lnTo>
                <a:lnTo>
                  <a:pt x="34943" y="14013"/>
                </a:lnTo>
                <a:lnTo>
                  <a:pt x="34818" y="14013"/>
                </a:lnTo>
                <a:lnTo>
                  <a:pt x="34818" y="15221"/>
                </a:lnTo>
                <a:lnTo>
                  <a:pt x="34943" y="15221"/>
                </a:lnTo>
                <a:lnTo>
                  <a:pt x="34943" y="18340"/>
                </a:lnTo>
                <a:lnTo>
                  <a:pt x="34794" y="18340"/>
                </a:lnTo>
                <a:lnTo>
                  <a:pt x="34794" y="18039"/>
                </a:lnTo>
                <a:lnTo>
                  <a:pt x="34452" y="18039"/>
                </a:lnTo>
                <a:lnTo>
                  <a:pt x="34452" y="17997"/>
                </a:lnTo>
                <a:lnTo>
                  <a:pt x="34527" y="17997"/>
                </a:lnTo>
                <a:lnTo>
                  <a:pt x="34527" y="17817"/>
                </a:lnTo>
                <a:lnTo>
                  <a:pt x="34452" y="17817"/>
                </a:lnTo>
                <a:lnTo>
                  <a:pt x="34452" y="17745"/>
                </a:lnTo>
                <a:lnTo>
                  <a:pt x="34527" y="17745"/>
                </a:lnTo>
                <a:lnTo>
                  <a:pt x="34527" y="17609"/>
                </a:lnTo>
                <a:lnTo>
                  <a:pt x="34318" y="17609"/>
                </a:lnTo>
                <a:lnTo>
                  <a:pt x="34318" y="4881"/>
                </a:lnTo>
                <a:lnTo>
                  <a:pt x="34424" y="4881"/>
                </a:lnTo>
                <a:lnTo>
                  <a:pt x="34424" y="4501"/>
                </a:lnTo>
                <a:lnTo>
                  <a:pt x="34169" y="4501"/>
                </a:lnTo>
                <a:lnTo>
                  <a:pt x="34169" y="4139"/>
                </a:lnTo>
                <a:lnTo>
                  <a:pt x="34143" y="4139"/>
                </a:lnTo>
                <a:lnTo>
                  <a:pt x="34143" y="4105"/>
                </a:lnTo>
                <a:lnTo>
                  <a:pt x="33933" y="4105"/>
                </a:lnTo>
                <a:lnTo>
                  <a:pt x="33933" y="4020"/>
                </a:lnTo>
                <a:lnTo>
                  <a:pt x="33857" y="4020"/>
                </a:lnTo>
                <a:lnTo>
                  <a:pt x="33857" y="3991"/>
                </a:lnTo>
                <a:lnTo>
                  <a:pt x="33774" y="3991"/>
                </a:lnTo>
                <a:lnTo>
                  <a:pt x="33774" y="3941"/>
                </a:lnTo>
                <a:lnTo>
                  <a:pt x="33457" y="3941"/>
                </a:lnTo>
                <a:lnTo>
                  <a:pt x="33457" y="4105"/>
                </a:lnTo>
                <a:lnTo>
                  <a:pt x="33365" y="4105"/>
                </a:lnTo>
                <a:lnTo>
                  <a:pt x="33365" y="4139"/>
                </a:lnTo>
                <a:lnTo>
                  <a:pt x="32968" y="4139"/>
                </a:lnTo>
                <a:lnTo>
                  <a:pt x="32968" y="4201"/>
                </a:lnTo>
                <a:lnTo>
                  <a:pt x="32732" y="4184"/>
                </a:lnTo>
                <a:lnTo>
                  <a:pt x="32732" y="4242"/>
                </a:lnTo>
                <a:lnTo>
                  <a:pt x="32627" y="4234"/>
                </a:lnTo>
                <a:lnTo>
                  <a:pt x="32579" y="974"/>
                </a:lnTo>
                <a:lnTo>
                  <a:pt x="32534" y="4228"/>
                </a:lnTo>
                <a:lnTo>
                  <a:pt x="32478" y="4224"/>
                </a:lnTo>
                <a:lnTo>
                  <a:pt x="32478" y="4051"/>
                </a:lnTo>
                <a:lnTo>
                  <a:pt x="32425" y="4051"/>
                </a:lnTo>
                <a:lnTo>
                  <a:pt x="32425" y="4220"/>
                </a:lnTo>
                <a:lnTo>
                  <a:pt x="32346" y="4214"/>
                </a:lnTo>
                <a:lnTo>
                  <a:pt x="32346" y="4307"/>
                </a:lnTo>
                <a:lnTo>
                  <a:pt x="32234" y="4307"/>
                </a:lnTo>
                <a:lnTo>
                  <a:pt x="32234" y="4263"/>
                </a:lnTo>
                <a:lnTo>
                  <a:pt x="32216" y="4263"/>
                </a:lnTo>
                <a:lnTo>
                  <a:pt x="32216" y="4101"/>
                </a:lnTo>
                <a:lnTo>
                  <a:pt x="32164" y="4101"/>
                </a:lnTo>
                <a:lnTo>
                  <a:pt x="32164" y="4263"/>
                </a:lnTo>
                <a:lnTo>
                  <a:pt x="31962" y="4263"/>
                </a:lnTo>
                <a:lnTo>
                  <a:pt x="31962" y="4337"/>
                </a:lnTo>
                <a:lnTo>
                  <a:pt x="31922" y="4337"/>
                </a:lnTo>
                <a:lnTo>
                  <a:pt x="31922" y="4170"/>
                </a:lnTo>
                <a:lnTo>
                  <a:pt x="31877" y="4170"/>
                </a:lnTo>
                <a:lnTo>
                  <a:pt x="31877" y="4337"/>
                </a:lnTo>
                <a:lnTo>
                  <a:pt x="31817" y="4337"/>
                </a:lnTo>
                <a:lnTo>
                  <a:pt x="31817" y="4382"/>
                </a:lnTo>
                <a:lnTo>
                  <a:pt x="31190" y="4382"/>
                </a:lnTo>
                <a:lnTo>
                  <a:pt x="31190" y="4446"/>
                </a:lnTo>
                <a:lnTo>
                  <a:pt x="30948" y="4446"/>
                </a:lnTo>
                <a:lnTo>
                  <a:pt x="30948" y="4532"/>
                </a:lnTo>
                <a:lnTo>
                  <a:pt x="30916" y="4532"/>
                </a:lnTo>
                <a:lnTo>
                  <a:pt x="30916" y="4501"/>
                </a:lnTo>
                <a:lnTo>
                  <a:pt x="30766" y="4501"/>
                </a:lnTo>
                <a:lnTo>
                  <a:pt x="30766" y="4851"/>
                </a:lnTo>
                <a:lnTo>
                  <a:pt x="30818" y="4851"/>
                </a:lnTo>
                <a:lnTo>
                  <a:pt x="30818" y="17609"/>
                </a:lnTo>
                <a:lnTo>
                  <a:pt x="30610" y="17609"/>
                </a:lnTo>
                <a:lnTo>
                  <a:pt x="30610" y="17745"/>
                </a:lnTo>
                <a:lnTo>
                  <a:pt x="30682" y="17745"/>
                </a:lnTo>
                <a:lnTo>
                  <a:pt x="30682" y="17792"/>
                </a:lnTo>
                <a:lnTo>
                  <a:pt x="30535" y="17792"/>
                </a:lnTo>
                <a:lnTo>
                  <a:pt x="30535" y="17386"/>
                </a:lnTo>
                <a:lnTo>
                  <a:pt x="29448" y="17386"/>
                </a:lnTo>
                <a:lnTo>
                  <a:pt x="29448" y="18538"/>
                </a:lnTo>
                <a:lnTo>
                  <a:pt x="29258" y="18538"/>
                </a:lnTo>
                <a:lnTo>
                  <a:pt x="29258" y="15987"/>
                </a:lnTo>
                <a:lnTo>
                  <a:pt x="29064" y="15987"/>
                </a:lnTo>
                <a:lnTo>
                  <a:pt x="29064" y="3434"/>
                </a:lnTo>
                <a:lnTo>
                  <a:pt x="28559" y="2816"/>
                </a:lnTo>
                <a:lnTo>
                  <a:pt x="28559" y="2505"/>
                </a:lnTo>
                <a:lnTo>
                  <a:pt x="28476" y="2505"/>
                </a:lnTo>
                <a:lnTo>
                  <a:pt x="28446" y="2468"/>
                </a:lnTo>
                <a:lnTo>
                  <a:pt x="28446" y="2413"/>
                </a:lnTo>
                <a:lnTo>
                  <a:pt x="28401" y="2413"/>
                </a:lnTo>
                <a:lnTo>
                  <a:pt x="27889" y="1790"/>
                </a:lnTo>
                <a:lnTo>
                  <a:pt x="27768" y="1790"/>
                </a:lnTo>
                <a:lnTo>
                  <a:pt x="27768" y="1719"/>
                </a:lnTo>
                <a:lnTo>
                  <a:pt x="27709" y="1719"/>
                </a:lnTo>
                <a:cubicBezTo>
                  <a:pt x="27693" y="1545"/>
                  <a:pt x="27530" y="1408"/>
                  <a:pt x="27331" y="1408"/>
                </a:cubicBezTo>
                <a:cubicBezTo>
                  <a:pt x="27316" y="1408"/>
                  <a:pt x="27301" y="1410"/>
                  <a:pt x="27286" y="1411"/>
                </a:cubicBezTo>
                <a:lnTo>
                  <a:pt x="27286" y="1015"/>
                </a:lnTo>
                <a:lnTo>
                  <a:pt x="27406" y="971"/>
                </a:lnTo>
                <a:lnTo>
                  <a:pt x="27406" y="945"/>
                </a:lnTo>
                <a:lnTo>
                  <a:pt x="27286" y="945"/>
                </a:lnTo>
                <a:lnTo>
                  <a:pt x="27286" y="827"/>
                </a:lnTo>
                <a:lnTo>
                  <a:pt x="27375" y="827"/>
                </a:lnTo>
                <a:lnTo>
                  <a:pt x="27375" y="798"/>
                </a:lnTo>
                <a:lnTo>
                  <a:pt x="27191" y="744"/>
                </a:lnTo>
                <a:cubicBezTo>
                  <a:pt x="27217" y="730"/>
                  <a:pt x="27234" y="707"/>
                  <a:pt x="27234" y="682"/>
                </a:cubicBezTo>
                <a:cubicBezTo>
                  <a:pt x="27234" y="641"/>
                  <a:pt x="27188" y="607"/>
                  <a:pt x="27133" y="607"/>
                </a:cubicBezTo>
                <a:cubicBezTo>
                  <a:pt x="27119" y="607"/>
                  <a:pt x="27105" y="610"/>
                  <a:pt x="27092" y="614"/>
                </a:cubicBezTo>
                <a:lnTo>
                  <a:pt x="27092" y="407"/>
                </a:lnTo>
                <a:lnTo>
                  <a:pt x="27212" y="364"/>
                </a:lnTo>
                <a:lnTo>
                  <a:pt x="27212" y="337"/>
                </a:lnTo>
                <a:lnTo>
                  <a:pt x="27092" y="337"/>
                </a:lnTo>
                <a:lnTo>
                  <a:pt x="27092" y="219"/>
                </a:lnTo>
                <a:lnTo>
                  <a:pt x="27181" y="219"/>
                </a:lnTo>
                <a:lnTo>
                  <a:pt x="27181" y="190"/>
                </a:lnTo>
                <a:lnTo>
                  <a:pt x="26996" y="136"/>
                </a:lnTo>
                <a:cubicBezTo>
                  <a:pt x="27022" y="122"/>
                  <a:pt x="27039" y="101"/>
                  <a:pt x="27039" y="75"/>
                </a:cubicBezTo>
                <a:cubicBezTo>
                  <a:pt x="27039" y="34"/>
                  <a:pt x="26995" y="0"/>
                  <a:pt x="26940" y="0"/>
                </a:cubicBezTo>
                <a:cubicBezTo>
                  <a:pt x="26884" y="0"/>
                  <a:pt x="26841" y="33"/>
                  <a:pt x="26841" y="75"/>
                </a:cubicBezTo>
                <a:cubicBezTo>
                  <a:pt x="26841" y="101"/>
                  <a:pt x="26858" y="122"/>
                  <a:pt x="26882" y="136"/>
                </a:cubicBezTo>
                <a:lnTo>
                  <a:pt x="26698" y="190"/>
                </a:lnTo>
                <a:lnTo>
                  <a:pt x="26698" y="219"/>
                </a:lnTo>
                <a:lnTo>
                  <a:pt x="26787" y="219"/>
                </a:lnTo>
                <a:lnTo>
                  <a:pt x="26787" y="243"/>
                </a:lnTo>
                <a:lnTo>
                  <a:pt x="26583" y="243"/>
                </a:lnTo>
                <a:lnTo>
                  <a:pt x="26583" y="211"/>
                </a:lnTo>
                <a:lnTo>
                  <a:pt x="26521" y="211"/>
                </a:lnTo>
                <a:lnTo>
                  <a:pt x="26521" y="178"/>
                </a:lnTo>
                <a:lnTo>
                  <a:pt x="26110" y="178"/>
                </a:lnTo>
                <a:lnTo>
                  <a:pt x="26110" y="211"/>
                </a:lnTo>
                <a:lnTo>
                  <a:pt x="25990" y="211"/>
                </a:lnTo>
                <a:lnTo>
                  <a:pt x="25990" y="178"/>
                </a:lnTo>
                <a:lnTo>
                  <a:pt x="25578" y="178"/>
                </a:lnTo>
                <a:lnTo>
                  <a:pt x="25578" y="211"/>
                </a:lnTo>
                <a:lnTo>
                  <a:pt x="25515" y="211"/>
                </a:lnTo>
                <a:lnTo>
                  <a:pt x="25515" y="243"/>
                </a:lnTo>
                <a:lnTo>
                  <a:pt x="25311" y="243"/>
                </a:lnTo>
                <a:lnTo>
                  <a:pt x="25311" y="219"/>
                </a:lnTo>
                <a:lnTo>
                  <a:pt x="25400" y="219"/>
                </a:lnTo>
                <a:lnTo>
                  <a:pt x="25400" y="190"/>
                </a:lnTo>
                <a:lnTo>
                  <a:pt x="25217" y="136"/>
                </a:lnTo>
                <a:cubicBezTo>
                  <a:pt x="25242" y="122"/>
                  <a:pt x="25259" y="101"/>
                  <a:pt x="25259" y="75"/>
                </a:cubicBezTo>
                <a:cubicBezTo>
                  <a:pt x="25259" y="34"/>
                  <a:pt x="25214" y="0"/>
                  <a:pt x="2516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3"/>
          <p:cNvSpPr/>
          <p:nvPr/>
        </p:nvSpPr>
        <p:spPr>
          <a:xfrm>
            <a:off x="1982324" y="4728046"/>
            <a:ext cx="5531782" cy="416028"/>
          </a:xfrm>
          <a:custGeom>
            <a:avLst/>
            <a:gdLst/>
            <a:ahLst/>
            <a:cxnLst/>
            <a:rect l="l" t="t" r="r" b="b"/>
            <a:pathLst>
              <a:path w="79147" h="7285" extrusionOk="0">
                <a:moveTo>
                  <a:pt x="0" y="1"/>
                </a:moveTo>
                <a:lnTo>
                  <a:pt x="0" y="7284"/>
                </a:lnTo>
                <a:lnTo>
                  <a:pt x="79146" y="7284"/>
                </a:lnTo>
                <a:lnTo>
                  <a:pt x="79146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3"/>
          <p:cNvSpPr/>
          <p:nvPr/>
        </p:nvSpPr>
        <p:spPr>
          <a:xfrm>
            <a:off x="2549676" y="4929119"/>
            <a:ext cx="4128301" cy="13877"/>
          </a:xfrm>
          <a:custGeom>
            <a:avLst/>
            <a:gdLst/>
            <a:ahLst/>
            <a:cxnLst/>
            <a:rect l="l" t="t" r="r" b="b"/>
            <a:pathLst>
              <a:path w="72290" h="243" extrusionOk="0">
                <a:moveTo>
                  <a:pt x="0" y="0"/>
                </a:moveTo>
                <a:lnTo>
                  <a:pt x="0" y="242"/>
                </a:lnTo>
                <a:lnTo>
                  <a:pt x="4699" y="242"/>
                </a:lnTo>
                <a:lnTo>
                  <a:pt x="4699" y="0"/>
                </a:lnTo>
                <a:close/>
                <a:moveTo>
                  <a:pt x="9656" y="0"/>
                </a:moveTo>
                <a:lnTo>
                  <a:pt x="9656" y="242"/>
                </a:lnTo>
                <a:lnTo>
                  <a:pt x="14354" y="242"/>
                </a:lnTo>
                <a:lnTo>
                  <a:pt x="14354" y="0"/>
                </a:lnTo>
                <a:close/>
                <a:moveTo>
                  <a:pt x="19311" y="0"/>
                </a:moveTo>
                <a:lnTo>
                  <a:pt x="19311" y="242"/>
                </a:lnTo>
                <a:lnTo>
                  <a:pt x="24010" y="242"/>
                </a:lnTo>
                <a:lnTo>
                  <a:pt x="24010" y="0"/>
                </a:lnTo>
                <a:close/>
                <a:moveTo>
                  <a:pt x="28968" y="0"/>
                </a:moveTo>
                <a:lnTo>
                  <a:pt x="28968" y="242"/>
                </a:lnTo>
                <a:lnTo>
                  <a:pt x="33666" y="242"/>
                </a:lnTo>
                <a:lnTo>
                  <a:pt x="33666" y="0"/>
                </a:lnTo>
                <a:close/>
                <a:moveTo>
                  <a:pt x="38623" y="0"/>
                </a:moveTo>
                <a:lnTo>
                  <a:pt x="38623" y="242"/>
                </a:lnTo>
                <a:lnTo>
                  <a:pt x="43322" y="242"/>
                </a:lnTo>
                <a:lnTo>
                  <a:pt x="43322" y="0"/>
                </a:lnTo>
                <a:close/>
                <a:moveTo>
                  <a:pt x="48279" y="0"/>
                </a:moveTo>
                <a:lnTo>
                  <a:pt x="48279" y="242"/>
                </a:lnTo>
                <a:lnTo>
                  <a:pt x="52977" y="242"/>
                </a:lnTo>
                <a:lnTo>
                  <a:pt x="52977" y="0"/>
                </a:lnTo>
                <a:close/>
                <a:moveTo>
                  <a:pt x="57934" y="0"/>
                </a:moveTo>
                <a:lnTo>
                  <a:pt x="57934" y="242"/>
                </a:lnTo>
                <a:lnTo>
                  <a:pt x="62633" y="242"/>
                </a:lnTo>
                <a:lnTo>
                  <a:pt x="62633" y="0"/>
                </a:lnTo>
                <a:close/>
                <a:moveTo>
                  <a:pt x="67590" y="0"/>
                </a:moveTo>
                <a:lnTo>
                  <a:pt x="67590" y="242"/>
                </a:lnTo>
                <a:lnTo>
                  <a:pt x="72289" y="242"/>
                </a:lnTo>
                <a:lnTo>
                  <a:pt x="7228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3"/>
          <p:cNvSpPr/>
          <p:nvPr/>
        </p:nvSpPr>
        <p:spPr>
          <a:xfrm>
            <a:off x="1982324" y="4635075"/>
            <a:ext cx="5531782" cy="93028"/>
          </a:xfrm>
          <a:custGeom>
            <a:avLst/>
            <a:gdLst/>
            <a:ahLst/>
            <a:cxnLst/>
            <a:rect l="l" t="t" r="r" b="b"/>
            <a:pathLst>
              <a:path w="79147" h="1629" extrusionOk="0">
                <a:moveTo>
                  <a:pt x="0" y="0"/>
                </a:moveTo>
                <a:lnTo>
                  <a:pt x="0" y="1629"/>
                </a:lnTo>
                <a:lnTo>
                  <a:pt x="79146" y="1629"/>
                </a:lnTo>
                <a:lnTo>
                  <a:pt x="791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08" name="Google Shape;408;p43"/>
          <p:cNvGrpSpPr/>
          <p:nvPr/>
        </p:nvGrpSpPr>
        <p:grpSpPr>
          <a:xfrm flipH="1">
            <a:off x="1918878" y="3189419"/>
            <a:ext cx="4353695" cy="1821496"/>
            <a:chOff x="3142804" y="2498247"/>
            <a:chExt cx="5895321" cy="2466481"/>
          </a:xfrm>
        </p:grpSpPr>
        <p:sp>
          <p:nvSpPr>
            <p:cNvPr id="409" name="Google Shape;409;p43"/>
            <p:cNvSpPr/>
            <p:nvPr/>
          </p:nvSpPr>
          <p:spPr>
            <a:xfrm>
              <a:off x="8397025" y="3389500"/>
              <a:ext cx="457200" cy="457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0" name="Google Shape;410;p43"/>
            <p:cNvGrpSpPr/>
            <p:nvPr/>
          </p:nvGrpSpPr>
          <p:grpSpPr>
            <a:xfrm flipH="1">
              <a:off x="3142804" y="2498247"/>
              <a:ext cx="5895321" cy="2466481"/>
              <a:chOff x="2" y="-59054"/>
              <a:chExt cx="9363597" cy="3917537"/>
            </a:xfrm>
          </p:grpSpPr>
          <p:sp>
            <p:nvSpPr>
              <p:cNvPr id="411" name="Google Shape;411;p43"/>
              <p:cNvSpPr/>
              <p:nvPr/>
            </p:nvSpPr>
            <p:spPr>
              <a:xfrm>
                <a:off x="1959561" y="1398769"/>
                <a:ext cx="7403909" cy="2091785"/>
              </a:xfrm>
              <a:custGeom>
                <a:avLst/>
                <a:gdLst/>
                <a:ahLst/>
                <a:cxnLst/>
                <a:rect l="l" t="t" r="r" b="b"/>
                <a:pathLst>
                  <a:path w="63145" h="17840" extrusionOk="0">
                    <a:moveTo>
                      <a:pt x="27176" y="0"/>
                    </a:moveTo>
                    <a:cubicBezTo>
                      <a:pt x="25084" y="0"/>
                      <a:pt x="22999" y="84"/>
                      <a:pt x="20898" y="390"/>
                    </a:cubicBezTo>
                    <a:cubicBezTo>
                      <a:pt x="18203" y="783"/>
                      <a:pt x="15551" y="1450"/>
                      <a:pt x="12981" y="2349"/>
                    </a:cubicBezTo>
                    <a:cubicBezTo>
                      <a:pt x="11630" y="2821"/>
                      <a:pt x="10275" y="3457"/>
                      <a:pt x="8925" y="4002"/>
                    </a:cubicBezTo>
                    <a:cubicBezTo>
                      <a:pt x="7592" y="4539"/>
                      <a:pt x="6043" y="4745"/>
                      <a:pt x="4792" y="5445"/>
                    </a:cubicBezTo>
                    <a:cubicBezTo>
                      <a:pt x="4181" y="5785"/>
                      <a:pt x="3613" y="6200"/>
                      <a:pt x="3113" y="6676"/>
                    </a:cubicBezTo>
                    <a:cubicBezTo>
                      <a:pt x="3017" y="6768"/>
                      <a:pt x="2923" y="6861"/>
                      <a:pt x="2833" y="6956"/>
                    </a:cubicBezTo>
                    <a:cubicBezTo>
                      <a:pt x="2363" y="7452"/>
                      <a:pt x="1969" y="8010"/>
                      <a:pt x="1672" y="8624"/>
                    </a:cubicBezTo>
                    <a:cubicBezTo>
                      <a:pt x="1477" y="9028"/>
                      <a:pt x="1323" y="9456"/>
                      <a:pt x="1224" y="9907"/>
                    </a:cubicBezTo>
                    <a:cubicBezTo>
                      <a:pt x="947" y="11158"/>
                      <a:pt x="655" y="12408"/>
                      <a:pt x="373" y="13661"/>
                    </a:cubicBezTo>
                    <a:cubicBezTo>
                      <a:pt x="0" y="15322"/>
                      <a:pt x="1493" y="16187"/>
                      <a:pt x="3359" y="16663"/>
                    </a:cubicBezTo>
                    <a:cubicBezTo>
                      <a:pt x="5223" y="17140"/>
                      <a:pt x="17769" y="17839"/>
                      <a:pt x="17769" y="17839"/>
                    </a:cubicBezTo>
                    <a:lnTo>
                      <a:pt x="61256" y="17839"/>
                    </a:lnTo>
                    <a:cubicBezTo>
                      <a:pt x="62299" y="17839"/>
                      <a:pt x="63144" y="16994"/>
                      <a:pt x="63144" y="15951"/>
                    </a:cubicBezTo>
                    <a:lnTo>
                      <a:pt x="63144" y="12677"/>
                    </a:lnTo>
                    <a:cubicBezTo>
                      <a:pt x="63144" y="11444"/>
                      <a:pt x="62466" y="10310"/>
                      <a:pt x="61379" y="9726"/>
                    </a:cubicBezTo>
                    <a:cubicBezTo>
                      <a:pt x="58723" y="8297"/>
                      <a:pt x="52786" y="6231"/>
                      <a:pt x="47267" y="6166"/>
                    </a:cubicBezTo>
                    <a:cubicBezTo>
                      <a:pt x="41012" y="2854"/>
                      <a:pt x="35396" y="166"/>
                      <a:pt x="31433" y="72"/>
                    </a:cubicBezTo>
                    <a:cubicBezTo>
                      <a:pt x="30006" y="39"/>
                      <a:pt x="28589" y="0"/>
                      <a:pt x="2717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43"/>
              <p:cNvSpPr/>
              <p:nvPr/>
            </p:nvSpPr>
            <p:spPr>
              <a:xfrm>
                <a:off x="2852690" y="2628297"/>
                <a:ext cx="5726964" cy="1087048"/>
              </a:xfrm>
              <a:custGeom>
                <a:avLst/>
                <a:gdLst/>
                <a:ahLst/>
                <a:cxnLst/>
                <a:rect l="l" t="t" r="r" b="b"/>
                <a:pathLst>
                  <a:path w="48843" h="9271" extrusionOk="0">
                    <a:moveTo>
                      <a:pt x="5230" y="312"/>
                    </a:moveTo>
                    <a:cubicBezTo>
                      <a:pt x="5130" y="312"/>
                      <a:pt x="2986" y="942"/>
                      <a:pt x="2986" y="942"/>
                    </a:cubicBezTo>
                    <a:lnTo>
                      <a:pt x="1306" y="2115"/>
                    </a:lnTo>
                    <a:lnTo>
                      <a:pt x="0" y="4415"/>
                    </a:lnTo>
                    <a:lnTo>
                      <a:pt x="0" y="6669"/>
                    </a:lnTo>
                    <a:cubicBezTo>
                      <a:pt x="889" y="6743"/>
                      <a:pt x="1844" y="6815"/>
                      <a:pt x="2798" y="6884"/>
                    </a:cubicBezTo>
                    <a:cubicBezTo>
                      <a:pt x="3533" y="8302"/>
                      <a:pt x="5014" y="9270"/>
                      <a:pt x="6720" y="9270"/>
                    </a:cubicBezTo>
                    <a:cubicBezTo>
                      <a:pt x="8231" y="9270"/>
                      <a:pt x="9565" y="8511"/>
                      <a:pt x="10361" y="7353"/>
                    </a:cubicBezTo>
                    <a:lnTo>
                      <a:pt x="10880" y="7353"/>
                    </a:lnTo>
                    <a:cubicBezTo>
                      <a:pt x="10931" y="7208"/>
                      <a:pt x="10975" y="7058"/>
                      <a:pt x="10975" y="6968"/>
                    </a:cubicBezTo>
                    <a:cubicBezTo>
                      <a:pt x="10975" y="6747"/>
                      <a:pt x="11136" y="5847"/>
                      <a:pt x="11136" y="5602"/>
                    </a:cubicBezTo>
                    <a:cubicBezTo>
                      <a:pt x="11136" y="5560"/>
                      <a:pt x="11123" y="5498"/>
                      <a:pt x="11100" y="5421"/>
                    </a:cubicBezTo>
                    <a:cubicBezTo>
                      <a:pt x="11124" y="5235"/>
                      <a:pt x="11136" y="5047"/>
                      <a:pt x="11136" y="4854"/>
                    </a:cubicBezTo>
                    <a:cubicBezTo>
                      <a:pt x="11136" y="2706"/>
                      <a:pt x="9601" y="917"/>
                      <a:pt x="7568" y="521"/>
                    </a:cubicBezTo>
                    <a:cubicBezTo>
                      <a:pt x="7519" y="487"/>
                      <a:pt x="7489" y="467"/>
                      <a:pt x="7489" y="467"/>
                    </a:cubicBezTo>
                    <a:cubicBezTo>
                      <a:pt x="7489" y="467"/>
                      <a:pt x="5331" y="312"/>
                      <a:pt x="5230" y="312"/>
                    </a:cubicBezTo>
                    <a:close/>
                    <a:moveTo>
                      <a:pt x="41958" y="1"/>
                    </a:moveTo>
                    <a:lnTo>
                      <a:pt x="40964" y="610"/>
                    </a:lnTo>
                    <a:cubicBezTo>
                      <a:pt x="39604" y="999"/>
                      <a:pt x="38515" y="2023"/>
                      <a:pt x="38033" y="3342"/>
                    </a:cubicBezTo>
                    <a:lnTo>
                      <a:pt x="37838" y="3612"/>
                    </a:lnTo>
                    <a:lnTo>
                      <a:pt x="37802" y="4295"/>
                    </a:lnTo>
                    <a:cubicBezTo>
                      <a:pt x="37780" y="4478"/>
                      <a:pt x="37767" y="4665"/>
                      <a:pt x="37767" y="4854"/>
                    </a:cubicBezTo>
                    <a:cubicBezTo>
                      <a:pt x="37767" y="4893"/>
                      <a:pt x="37768" y="4931"/>
                      <a:pt x="37768" y="4968"/>
                    </a:cubicBezTo>
                    <a:lnTo>
                      <a:pt x="37713" y="6087"/>
                    </a:lnTo>
                    <a:lnTo>
                      <a:pt x="37965" y="7353"/>
                    </a:lnTo>
                    <a:lnTo>
                      <a:pt x="38543" y="7353"/>
                    </a:lnTo>
                    <a:cubicBezTo>
                      <a:pt x="39339" y="8511"/>
                      <a:pt x="40672" y="9270"/>
                      <a:pt x="42184" y="9270"/>
                    </a:cubicBezTo>
                    <a:cubicBezTo>
                      <a:pt x="43695" y="9270"/>
                      <a:pt x="45028" y="8511"/>
                      <a:pt x="45824" y="7353"/>
                    </a:cubicBezTo>
                    <a:lnTo>
                      <a:pt x="48579" y="7353"/>
                    </a:lnTo>
                    <a:cubicBezTo>
                      <a:pt x="48687" y="6921"/>
                      <a:pt x="48843" y="6292"/>
                      <a:pt x="48843" y="6177"/>
                    </a:cubicBezTo>
                    <a:cubicBezTo>
                      <a:pt x="48843" y="6001"/>
                      <a:pt x="48283" y="3611"/>
                      <a:pt x="48283" y="3611"/>
                    </a:cubicBezTo>
                    <a:cubicBezTo>
                      <a:pt x="48283" y="3611"/>
                      <a:pt x="46977" y="1804"/>
                      <a:pt x="46915" y="1711"/>
                    </a:cubicBezTo>
                    <a:cubicBezTo>
                      <a:pt x="46853" y="1618"/>
                      <a:pt x="44655" y="312"/>
                      <a:pt x="44588" y="280"/>
                    </a:cubicBezTo>
                    <a:cubicBezTo>
                      <a:pt x="44522" y="249"/>
                      <a:pt x="41958" y="1"/>
                      <a:pt x="4195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43"/>
              <p:cNvSpPr/>
              <p:nvPr/>
            </p:nvSpPr>
            <p:spPr>
              <a:xfrm>
                <a:off x="3613086" y="1528335"/>
                <a:ext cx="3765564" cy="679009"/>
              </a:xfrm>
              <a:custGeom>
                <a:avLst/>
                <a:gdLst/>
                <a:ahLst/>
                <a:cxnLst/>
                <a:rect l="l" t="t" r="r" b="b"/>
                <a:pathLst>
                  <a:path w="32115" h="5791" extrusionOk="0">
                    <a:moveTo>
                      <a:pt x="14324" y="0"/>
                    </a:moveTo>
                    <a:cubicBezTo>
                      <a:pt x="9789" y="0"/>
                      <a:pt x="5489" y="605"/>
                      <a:pt x="1326" y="1835"/>
                    </a:cubicBezTo>
                    <a:cubicBezTo>
                      <a:pt x="511" y="2077"/>
                      <a:pt x="0" y="2885"/>
                      <a:pt x="125" y="3726"/>
                    </a:cubicBezTo>
                    <a:lnTo>
                      <a:pt x="126" y="3731"/>
                    </a:lnTo>
                    <a:cubicBezTo>
                      <a:pt x="190" y="4160"/>
                      <a:pt x="549" y="4483"/>
                      <a:pt x="981" y="4501"/>
                    </a:cubicBezTo>
                    <a:lnTo>
                      <a:pt x="31604" y="5790"/>
                    </a:lnTo>
                    <a:cubicBezTo>
                      <a:pt x="31610" y="5790"/>
                      <a:pt x="31616" y="5790"/>
                      <a:pt x="31622" y="5790"/>
                    </a:cubicBezTo>
                    <a:cubicBezTo>
                      <a:pt x="31989" y="5790"/>
                      <a:pt x="32115" y="5292"/>
                      <a:pt x="31784" y="5120"/>
                    </a:cubicBezTo>
                    <a:cubicBezTo>
                      <a:pt x="26685" y="2471"/>
                      <a:pt x="21632" y="167"/>
                      <a:pt x="18139" y="85"/>
                    </a:cubicBezTo>
                    <a:cubicBezTo>
                      <a:pt x="17850" y="78"/>
                      <a:pt x="17532" y="68"/>
                      <a:pt x="17188" y="57"/>
                    </a:cubicBezTo>
                    <a:cubicBezTo>
                      <a:pt x="16356" y="30"/>
                      <a:pt x="15413" y="0"/>
                      <a:pt x="1432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43"/>
              <p:cNvSpPr/>
              <p:nvPr/>
            </p:nvSpPr>
            <p:spPr>
              <a:xfrm>
                <a:off x="4206512" y="1572774"/>
                <a:ext cx="1131838" cy="505007"/>
              </a:xfrm>
              <a:custGeom>
                <a:avLst/>
                <a:gdLst/>
                <a:ahLst/>
                <a:cxnLst/>
                <a:rect l="l" t="t" r="r" b="b"/>
                <a:pathLst>
                  <a:path w="9653" h="4307" extrusionOk="0">
                    <a:moveTo>
                      <a:pt x="8560" y="0"/>
                    </a:moveTo>
                    <a:cubicBezTo>
                      <a:pt x="8558" y="0"/>
                      <a:pt x="8556" y="0"/>
                      <a:pt x="8554" y="0"/>
                    </a:cubicBezTo>
                    <a:cubicBezTo>
                      <a:pt x="5738" y="40"/>
                      <a:pt x="3041" y="313"/>
                      <a:pt x="404" y="829"/>
                    </a:cubicBezTo>
                    <a:cubicBezTo>
                      <a:pt x="161" y="875"/>
                      <a:pt x="1" y="1110"/>
                      <a:pt x="45" y="1353"/>
                    </a:cubicBezTo>
                    <a:lnTo>
                      <a:pt x="435" y="3581"/>
                    </a:lnTo>
                    <a:cubicBezTo>
                      <a:pt x="473" y="3791"/>
                      <a:pt x="651" y="3948"/>
                      <a:pt x="865" y="3957"/>
                    </a:cubicBezTo>
                    <a:lnTo>
                      <a:pt x="9136" y="4306"/>
                    </a:lnTo>
                    <a:cubicBezTo>
                      <a:pt x="9142" y="4306"/>
                      <a:pt x="9148" y="4306"/>
                      <a:pt x="9155" y="4306"/>
                    </a:cubicBezTo>
                    <a:cubicBezTo>
                      <a:pt x="9436" y="4306"/>
                      <a:pt x="9653" y="4052"/>
                      <a:pt x="9604" y="3771"/>
                    </a:cubicBezTo>
                    <a:lnTo>
                      <a:pt x="9008" y="378"/>
                    </a:lnTo>
                    <a:cubicBezTo>
                      <a:pt x="8970" y="160"/>
                      <a:pt x="8781" y="0"/>
                      <a:pt x="856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43"/>
              <p:cNvSpPr/>
              <p:nvPr/>
            </p:nvSpPr>
            <p:spPr>
              <a:xfrm>
                <a:off x="5481304" y="1576057"/>
                <a:ext cx="1829960" cy="587201"/>
              </a:xfrm>
              <a:custGeom>
                <a:avLst/>
                <a:gdLst/>
                <a:ahLst/>
                <a:cxnLst/>
                <a:rect l="l" t="t" r="r" b="b"/>
                <a:pathLst>
                  <a:path w="15607" h="5008" extrusionOk="0">
                    <a:moveTo>
                      <a:pt x="498" y="0"/>
                    </a:moveTo>
                    <a:cubicBezTo>
                      <a:pt x="216" y="0"/>
                      <a:pt x="1" y="255"/>
                      <a:pt x="49" y="535"/>
                    </a:cubicBezTo>
                    <a:lnTo>
                      <a:pt x="663" y="4020"/>
                    </a:lnTo>
                    <a:cubicBezTo>
                      <a:pt x="700" y="4231"/>
                      <a:pt x="878" y="4387"/>
                      <a:pt x="1091" y="4396"/>
                    </a:cubicBezTo>
                    <a:lnTo>
                      <a:pt x="15606" y="5007"/>
                    </a:lnTo>
                    <a:cubicBezTo>
                      <a:pt x="10964" y="2597"/>
                      <a:pt x="5753" y="135"/>
                      <a:pt x="2198" y="51"/>
                    </a:cubicBezTo>
                    <a:cubicBezTo>
                      <a:pt x="1907" y="44"/>
                      <a:pt x="1587" y="34"/>
                      <a:pt x="1240" y="23"/>
                    </a:cubicBezTo>
                    <a:cubicBezTo>
                      <a:pt x="1006" y="16"/>
                      <a:pt x="763" y="8"/>
                      <a:pt x="512" y="1"/>
                    </a:cubicBezTo>
                    <a:cubicBezTo>
                      <a:pt x="507" y="0"/>
                      <a:pt x="502" y="0"/>
                      <a:pt x="49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43"/>
              <p:cNvSpPr/>
              <p:nvPr/>
            </p:nvSpPr>
            <p:spPr>
              <a:xfrm>
                <a:off x="5665394" y="1598804"/>
                <a:ext cx="451539" cy="504772"/>
              </a:xfrm>
              <a:custGeom>
                <a:avLst/>
                <a:gdLst/>
                <a:ahLst/>
                <a:cxnLst/>
                <a:rect l="l" t="t" r="r" b="b"/>
                <a:pathLst>
                  <a:path w="3851" h="4305" extrusionOk="0">
                    <a:moveTo>
                      <a:pt x="2058" y="0"/>
                    </a:moveTo>
                    <a:lnTo>
                      <a:pt x="0" y="4222"/>
                    </a:lnTo>
                    <a:lnTo>
                      <a:pt x="1951" y="4304"/>
                    </a:lnTo>
                    <a:lnTo>
                      <a:pt x="3851" y="406"/>
                    </a:lnTo>
                    <a:cubicBezTo>
                      <a:pt x="3229" y="232"/>
                      <a:pt x="2629" y="93"/>
                      <a:pt x="205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43"/>
              <p:cNvSpPr/>
              <p:nvPr/>
            </p:nvSpPr>
            <p:spPr>
              <a:xfrm>
                <a:off x="4422378" y="1587196"/>
                <a:ext cx="454822" cy="463968"/>
              </a:xfrm>
              <a:custGeom>
                <a:avLst/>
                <a:gdLst/>
                <a:ahLst/>
                <a:cxnLst/>
                <a:rect l="l" t="t" r="r" b="b"/>
                <a:pathLst>
                  <a:path w="3879" h="3957" extrusionOk="0">
                    <a:moveTo>
                      <a:pt x="3879" y="0"/>
                    </a:moveTo>
                    <a:cubicBezTo>
                      <a:pt x="3176" y="51"/>
                      <a:pt x="2481" y="118"/>
                      <a:pt x="1791" y="200"/>
                    </a:cubicBezTo>
                    <a:lnTo>
                      <a:pt x="0" y="3875"/>
                    </a:lnTo>
                    <a:lnTo>
                      <a:pt x="1950" y="3957"/>
                    </a:lnTo>
                    <a:lnTo>
                      <a:pt x="387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43"/>
              <p:cNvSpPr/>
              <p:nvPr/>
            </p:nvSpPr>
            <p:spPr>
              <a:xfrm>
                <a:off x="7400645" y="2793391"/>
                <a:ext cx="1035574" cy="1035574"/>
              </a:xfrm>
              <a:custGeom>
                <a:avLst/>
                <a:gdLst/>
                <a:ahLst/>
                <a:cxnLst/>
                <a:rect l="l" t="t" r="r" b="b"/>
                <a:pathLst>
                  <a:path w="8832" h="8832" extrusionOk="0">
                    <a:moveTo>
                      <a:pt x="4416" y="1345"/>
                    </a:moveTo>
                    <a:cubicBezTo>
                      <a:pt x="6112" y="1345"/>
                      <a:pt x="7488" y="2720"/>
                      <a:pt x="7488" y="4416"/>
                    </a:cubicBezTo>
                    <a:cubicBezTo>
                      <a:pt x="7488" y="6112"/>
                      <a:pt x="6112" y="7488"/>
                      <a:pt x="4416" y="7488"/>
                    </a:cubicBezTo>
                    <a:cubicBezTo>
                      <a:pt x="2720" y="7488"/>
                      <a:pt x="1345" y="6112"/>
                      <a:pt x="1345" y="4416"/>
                    </a:cubicBezTo>
                    <a:cubicBezTo>
                      <a:pt x="1345" y="2720"/>
                      <a:pt x="2720" y="1345"/>
                      <a:pt x="4416" y="1345"/>
                    </a:cubicBezTo>
                    <a:close/>
                    <a:moveTo>
                      <a:pt x="4416" y="0"/>
                    </a:moveTo>
                    <a:cubicBezTo>
                      <a:pt x="1976" y="0"/>
                      <a:pt x="0" y="1976"/>
                      <a:pt x="0" y="4416"/>
                    </a:cubicBezTo>
                    <a:cubicBezTo>
                      <a:pt x="0" y="6854"/>
                      <a:pt x="1976" y="8832"/>
                      <a:pt x="4416" y="8832"/>
                    </a:cubicBezTo>
                    <a:cubicBezTo>
                      <a:pt x="6854" y="8832"/>
                      <a:pt x="8832" y="6854"/>
                      <a:pt x="8832" y="4416"/>
                    </a:cubicBezTo>
                    <a:cubicBezTo>
                      <a:pt x="8832" y="1978"/>
                      <a:pt x="6854" y="0"/>
                      <a:pt x="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43"/>
              <p:cNvSpPr/>
              <p:nvPr/>
            </p:nvSpPr>
            <p:spPr>
              <a:xfrm>
                <a:off x="7558236" y="2950864"/>
                <a:ext cx="720399" cy="720517"/>
              </a:xfrm>
              <a:custGeom>
                <a:avLst/>
                <a:gdLst/>
                <a:ahLst/>
                <a:cxnLst/>
                <a:rect l="l" t="t" r="r" b="b"/>
                <a:pathLst>
                  <a:path w="6144" h="6145" extrusionOk="0">
                    <a:moveTo>
                      <a:pt x="3072" y="2144"/>
                    </a:moveTo>
                    <a:cubicBezTo>
                      <a:pt x="3001" y="2144"/>
                      <a:pt x="2945" y="2202"/>
                      <a:pt x="2945" y="2273"/>
                    </a:cubicBezTo>
                    <a:cubicBezTo>
                      <a:pt x="2945" y="2344"/>
                      <a:pt x="3001" y="2400"/>
                      <a:pt x="3072" y="2400"/>
                    </a:cubicBezTo>
                    <a:cubicBezTo>
                      <a:pt x="3143" y="2400"/>
                      <a:pt x="3201" y="2344"/>
                      <a:pt x="3201" y="2273"/>
                    </a:cubicBezTo>
                    <a:cubicBezTo>
                      <a:pt x="3201" y="2202"/>
                      <a:pt x="3143" y="2144"/>
                      <a:pt x="3072" y="2144"/>
                    </a:cubicBezTo>
                    <a:close/>
                    <a:moveTo>
                      <a:pt x="2506" y="2379"/>
                    </a:moveTo>
                    <a:cubicBezTo>
                      <a:pt x="2473" y="2379"/>
                      <a:pt x="2441" y="2392"/>
                      <a:pt x="2416" y="2417"/>
                    </a:cubicBezTo>
                    <a:cubicBezTo>
                      <a:pt x="2365" y="2467"/>
                      <a:pt x="2365" y="2547"/>
                      <a:pt x="2416" y="2598"/>
                    </a:cubicBezTo>
                    <a:cubicBezTo>
                      <a:pt x="2441" y="2623"/>
                      <a:pt x="2473" y="2635"/>
                      <a:pt x="2506" y="2635"/>
                    </a:cubicBezTo>
                    <a:cubicBezTo>
                      <a:pt x="2539" y="2635"/>
                      <a:pt x="2572" y="2623"/>
                      <a:pt x="2597" y="2598"/>
                    </a:cubicBezTo>
                    <a:cubicBezTo>
                      <a:pt x="2647" y="2547"/>
                      <a:pt x="2647" y="2467"/>
                      <a:pt x="2597" y="2417"/>
                    </a:cubicBezTo>
                    <a:cubicBezTo>
                      <a:pt x="2572" y="2392"/>
                      <a:pt x="2539" y="2379"/>
                      <a:pt x="2506" y="2379"/>
                    </a:cubicBezTo>
                    <a:close/>
                    <a:moveTo>
                      <a:pt x="3637" y="2379"/>
                    </a:moveTo>
                    <a:cubicBezTo>
                      <a:pt x="3605" y="2379"/>
                      <a:pt x="3572" y="2392"/>
                      <a:pt x="3547" y="2417"/>
                    </a:cubicBezTo>
                    <a:cubicBezTo>
                      <a:pt x="3498" y="2467"/>
                      <a:pt x="3498" y="2547"/>
                      <a:pt x="3547" y="2598"/>
                    </a:cubicBezTo>
                    <a:cubicBezTo>
                      <a:pt x="3572" y="2623"/>
                      <a:pt x="3605" y="2635"/>
                      <a:pt x="3637" y="2635"/>
                    </a:cubicBezTo>
                    <a:cubicBezTo>
                      <a:pt x="3670" y="2635"/>
                      <a:pt x="3703" y="2623"/>
                      <a:pt x="3728" y="2598"/>
                    </a:cubicBezTo>
                    <a:cubicBezTo>
                      <a:pt x="3779" y="2547"/>
                      <a:pt x="3779" y="2467"/>
                      <a:pt x="3728" y="2417"/>
                    </a:cubicBezTo>
                    <a:cubicBezTo>
                      <a:pt x="3703" y="2392"/>
                      <a:pt x="3670" y="2379"/>
                      <a:pt x="3637" y="2379"/>
                    </a:cubicBezTo>
                    <a:close/>
                    <a:moveTo>
                      <a:pt x="2272" y="2944"/>
                    </a:moveTo>
                    <a:cubicBezTo>
                      <a:pt x="2201" y="2944"/>
                      <a:pt x="2143" y="3002"/>
                      <a:pt x="2143" y="3073"/>
                    </a:cubicBezTo>
                    <a:cubicBezTo>
                      <a:pt x="2143" y="3144"/>
                      <a:pt x="2201" y="3200"/>
                      <a:pt x="2272" y="3200"/>
                    </a:cubicBezTo>
                    <a:cubicBezTo>
                      <a:pt x="2343" y="3200"/>
                      <a:pt x="2401" y="3144"/>
                      <a:pt x="2401" y="3073"/>
                    </a:cubicBezTo>
                    <a:cubicBezTo>
                      <a:pt x="2401" y="3002"/>
                      <a:pt x="2343" y="2944"/>
                      <a:pt x="2272" y="2944"/>
                    </a:cubicBezTo>
                    <a:close/>
                    <a:moveTo>
                      <a:pt x="3872" y="2944"/>
                    </a:moveTo>
                    <a:cubicBezTo>
                      <a:pt x="3801" y="2944"/>
                      <a:pt x="3745" y="3002"/>
                      <a:pt x="3745" y="3073"/>
                    </a:cubicBezTo>
                    <a:cubicBezTo>
                      <a:pt x="3745" y="3144"/>
                      <a:pt x="3801" y="3200"/>
                      <a:pt x="3872" y="3200"/>
                    </a:cubicBezTo>
                    <a:cubicBezTo>
                      <a:pt x="3943" y="3200"/>
                      <a:pt x="4001" y="3144"/>
                      <a:pt x="4001" y="3073"/>
                    </a:cubicBezTo>
                    <a:cubicBezTo>
                      <a:pt x="4001" y="3002"/>
                      <a:pt x="3943" y="2944"/>
                      <a:pt x="3872" y="2944"/>
                    </a:cubicBezTo>
                    <a:close/>
                    <a:moveTo>
                      <a:pt x="2506" y="3511"/>
                    </a:moveTo>
                    <a:cubicBezTo>
                      <a:pt x="2473" y="3511"/>
                      <a:pt x="2441" y="3523"/>
                      <a:pt x="2416" y="3548"/>
                    </a:cubicBezTo>
                    <a:cubicBezTo>
                      <a:pt x="2365" y="3599"/>
                      <a:pt x="2365" y="3679"/>
                      <a:pt x="2416" y="3729"/>
                    </a:cubicBezTo>
                    <a:cubicBezTo>
                      <a:pt x="2441" y="3754"/>
                      <a:pt x="2473" y="3767"/>
                      <a:pt x="2506" y="3767"/>
                    </a:cubicBezTo>
                    <a:cubicBezTo>
                      <a:pt x="2539" y="3767"/>
                      <a:pt x="2572" y="3754"/>
                      <a:pt x="2597" y="3729"/>
                    </a:cubicBezTo>
                    <a:cubicBezTo>
                      <a:pt x="2647" y="3679"/>
                      <a:pt x="2647" y="3597"/>
                      <a:pt x="2597" y="3548"/>
                    </a:cubicBezTo>
                    <a:cubicBezTo>
                      <a:pt x="2572" y="3523"/>
                      <a:pt x="2539" y="3511"/>
                      <a:pt x="2506" y="3511"/>
                    </a:cubicBezTo>
                    <a:close/>
                    <a:moveTo>
                      <a:pt x="3637" y="3511"/>
                    </a:moveTo>
                    <a:cubicBezTo>
                      <a:pt x="3605" y="3511"/>
                      <a:pt x="3572" y="3523"/>
                      <a:pt x="3547" y="3548"/>
                    </a:cubicBezTo>
                    <a:cubicBezTo>
                      <a:pt x="3498" y="3599"/>
                      <a:pt x="3498" y="3679"/>
                      <a:pt x="3547" y="3729"/>
                    </a:cubicBezTo>
                    <a:cubicBezTo>
                      <a:pt x="3572" y="3754"/>
                      <a:pt x="3605" y="3767"/>
                      <a:pt x="3638" y="3767"/>
                    </a:cubicBezTo>
                    <a:cubicBezTo>
                      <a:pt x="3671" y="3767"/>
                      <a:pt x="3703" y="3754"/>
                      <a:pt x="3728" y="3729"/>
                    </a:cubicBezTo>
                    <a:cubicBezTo>
                      <a:pt x="3779" y="3679"/>
                      <a:pt x="3779" y="3597"/>
                      <a:pt x="3728" y="3548"/>
                    </a:cubicBezTo>
                    <a:cubicBezTo>
                      <a:pt x="3703" y="3523"/>
                      <a:pt x="3670" y="3511"/>
                      <a:pt x="3637" y="3511"/>
                    </a:cubicBezTo>
                    <a:close/>
                    <a:moveTo>
                      <a:pt x="3072" y="3744"/>
                    </a:moveTo>
                    <a:cubicBezTo>
                      <a:pt x="3001" y="3744"/>
                      <a:pt x="2943" y="3802"/>
                      <a:pt x="2943" y="3873"/>
                    </a:cubicBezTo>
                    <a:cubicBezTo>
                      <a:pt x="2943" y="3944"/>
                      <a:pt x="3001" y="4002"/>
                      <a:pt x="3072" y="4002"/>
                    </a:cubicBezTo>
                    <a:cubicBezTo>
                      <a:pt x="3143" y="4002"/>
                      <a:pt x="3199" y="3944"/>
                      <a:pt x="3199" y="3873"/>
                    </a:cubicBezTo>
                    <a:cubicBezTo>
                      <a:pt x="3199" y="3802"/>
                      <a:pt x="3143" y="3744"/>
                      <a:pt x="3072" y="3744"/>
                    </a:cubicBezTo>
                    <a:close/>
                    <a:moveTo>
                      <a:pt x="3031" y="246"/>
                    </a:moveTo>
                    <a:lnTo>
                      <a:pt x="3031" y="246"/>
                    </a:lnTo>
                    <a:cubicBezTo>
                      <a:pt x="3006" y="420"/>
                      <a:pt x="2990" y="595"/>
                      <a:pt x="2977" y="769"/>
                    </a:cubicBezTo>
                    <a:cubicBezTo>
                      <a:pt x="2959" y="1025"/>
                      <a:pt x="2951" y="1281"/>
                      <a:pt x="2951" y="1537"/>
                    </a:cubicBezTo>
                    <a:cubicBezTo>
                      <a:pt x="2951" y="1657"/>
                      <a:pt x="2953" y="1776"/>
                      <a:pt x="2956" y="1896"/>
                    </a:cubicBezTo>
                    <a:cubicBezTo>
                      <a:pt x="2994" y="1891"/>
                      <a:pt x="3034" y="1890"/>
                      <a:pt x="3072" y="1890"/>
                    </a:cubicBezTo>
                    <a:cubicBezTo>
                      <a:pt x="3112" y="1890"/>
                      <a:pt x="3150" y="1891"/>
                      <a:pt x="3188" y="1896"/>
                    </a:cubicBezTo>
                    <a:cubicBezTo>
                      <a:pt x="3192" y="1776"/>
                      <a:pt x="3194" y="1657"/>
                      <a:pt x="3194" y="1537"/>
                    </a:cubicBezTo>
                    <a:cubicBezTo>
                      <a:pt x="3194" y="1281"/>
                      <a:pt x="3185" y="1025"/>
                      <a:pt x="3168" y="769"/>
                    </a:cubicBezTo>
                    <a:cubicBezTo>
                      <a:pt x="3155" y="595"/>
                      <a:pt x="3139" y="420"/>
                      <a:pt x="3113" y="246"/>
                    </a:cubicBezTo>
                    <a:lnTo>
                      <a:pt x="3113" y="246"/>
                    </a:lnTo>
                    <a:cubicBezTo>
                      <a:pt x="3598" y="253"/>
                      <a:pt x="4053" y="382"/>
                      <a:pt x="4450" y="604"/>
                    </a:cubicBezTo>
                    <a:cubicBezTo>
                      <a:pt x="4341" y="742"/>
                      <a:pt x="4240" y="885"/>
                      <a:pt x="4142" y="1031"/>
                    </a:cubicBezTo>
                    <a:cubicBezTo>
                      <a:pt x="3998" y="1243"/>
                      <a:pt x="3862" y="1460"/>
                      <a:pt x="3735" y="1682"/>
                    </a:cubicBezTo>
                    <a:cubicBezTo>
                      <a:pt x="3676" y="1785"/>
                      <a:pt x="3618" y="1890"/>
                      <a:pt x="3561" y="1995"/>
                    </a:cubicBezTo>
                    <a:cubicBezTo>
                      <a:pt x="3632" y="2027"/>
                      <a:pt x="3698" y="2065"/>
                      <a:pt x="3762" y="2111"/>
                    </a:cubicBezTo>
                    <a:cubicBezTo>
                      <a:pt x="3824" y="2009"/>
                      <a:pt x="3886" y="1907"/>
                      <a:pt x="3946" y="1804"/>
                    </a:cubicBezTo>
                    <a:cubicBezTo>
                      <a:pt x="4074" y="1582"/>
                      <a:pt x="4194" y="1356"/>
                      <a:pt x="4307" y="1125"/>
                    </a:cubicBezTo>
                    <a:cubicBezTo>
                      <a:pt x="4384" y="968"/>
                      <a:pt x="4456" y="809"/>
                      <a:pt x="4522" y="645"/>
                    </a:cubicBezTo>
                    <a:cubicBezTo>
                      <a:pt x="4922" y="885"/>
                      <a:pt x="5260" y="1223"/>
                      <a:pt x="5500" y="1624"/>
                    </a:cubicBezTo>
                    <a:cubicBezTo>
                      <a:pt x="5336" y="1689"/>
                      <a:pt x="5177" y="1763"/>
                      <a:pt x="5020" y="1838"/>
                    </a:cubicBezTo>
                    <a:cubicBezTo>
                      <a:pt x="4789" y="1951"/>
                      <a:pt x="4563" y="2072"/>
                      <a:pt x="4341" y="2200"/>
                    </a:cubicBezTo>
                    <a:cubicBezTo>
                      <a:pt x="4238" y="2259"/>
                      <a:pt x="4136" y="2321"/>
                      <a:pt x="4035" y="2383"/>
                    </a:cubicBezTo>
                    <a:cubicBezTo>
                      <a:pt x="4080" y="2447"/>
                      <a:pt x="4118" y="2513"/>
                      <a:pt x="4151" y="2584"/>
                    </a:cubicBezTo>
                    <a:cubicBezTo>
                      <a:pt x="4255" y="2527"/>
                      <a:pt x="4360" y="2470"/>
                      <a:pt x="4463" y="2410"/>
                    </a:cubicBezTo>
                    <a:cubicBezTo>
                      <a:pt x="4685" y="2283"/>
                      <a:pt x="4903" y="2147"/>
                      <a:pt x="5116" y="2003"/>
                    </a:cubicBezTo>
                    <a:cubicBezTo>
                      <a:pt x="5260" y="1906"/>
                      <a:pt x="5403" y="1804"/>
                      <a:pt x="5541" y="1695"/>
                    </a:cubicBezTo>
                    <a:cubicBezTo>
                      <a:pt x="5763" y="2092"/>
                      <a:pt x="5893" y="2547"/>
                      <a:pt x="5900" y="3032"/>
                    </a:cubicBezTo>
                    <a:cubicBezTo>
                      <a:pt x="5725" y="3007"/>
                      <a:pt x="5551" y="2990"/>
                      <a:pt x="5376" y="2977"/>
                    </a:cubicBezTo>
                    <a:cubicBezTo>
                      <a:pt x="5120" y="2960"/>
                      <a:pt x="4864" y="2952"/>
                      <a:pt x="4609" y="2952"/>
                    </a:cubicBezTo>
                    <a:cubicBezTo>
                      <a:pt x="4488" y="2952"/>
                      <a:pt x="4370" y="2953"/>
                      <a:pt x="4249" y="2957"/>
                    </a:cubicBezTo>
                    <a:cubicBezTo>
                      <a:pt x="4254" y="2995"/>
                      <a:pt x="4255" y="3034"/>
                      <a:pt x="4255" y="3073"/>
                    </a:cubicBezTo>
                    <a:cubicBezTo>
                      <a:pt x="4255" y="3111"/>
                      <a:pt x="4254" y="3151"/>
                      <a:pt x="4249" y="3189"/>
                    </a:cubicBezTo>
                    <a:cubicBezTo>
                      <a:pt x="4370" y="3192"/>
                      <a:pt x="4488" y="3195"/>
                      <a:pt x="4609" y="3195"/>
                    </a:cubicBezTo>
                    <a:cubicBezTo>
                      <a:pt x="4864" y="3195"/>
                      <a:pt x="5120" y="3186"/>
                      <a:pt x="5376" y="3168"/>
                    </a:cubicBezTo>
                    <a:cubicBezTo>
                      <a:pt x="5551" y="3155"/>
                      <a:pt x="5725" y="3140"/>
                      <a:pt x="5900" y="3114"/>
                    </a:cubicBezTo>
                    <a:lnTo>
                      <a:pt x="5900" y="3114"/>
                    </a:lnTo>
                    <a:cubicBezTo>
                      <a:pt x="5893" y="3599"/>
                      <a:pt x="5763" y="4054"/>
                      <a:pt x="5541" y="4451"/>
                    </a:cubicBezTo>
                    <a:cubicBezTo>
                      <a:pt x="5403" y="4342"/>
                      <a:pt x="5260" y="4241"/>
                      <a:pt x="5116" y="4142"/>
                    </a:cubicBezTo>
                    <a:cubicBezTo>
                      <a:pt x="4903" y="3999"/>
                      <a:pt x="4685" y="3863"/>
                      <a:pt x="4463" y="3736"/>
                    </a:cubicBezTo>
                    <a:cubicBezTo>
                      <a:pt x="4360" y="3677"/>
                      <a:pt x="4255" y="3619"/>
                      <a:pt x="4151" y="3562"/>
                    </a:cubicBezTo>
                    <a:cubicBezTo>
                      <a:pt x="4118" y="3633"/>
                      <a:pt x="4080" y="3699"/>
                      <a:pt x="4035" y="3763"/>
                    </a:cubicBezTo>
                    <a:cubicBezTo>
                      <a:pt x="4136" y="3825"/>
                      <a:pt x="4238" y="3887"/>
                      <a:pt x="4341" y="3947"/>
                    </a:cubicBezTo>
                    <a:cubicBezTo>
                      <a:pt x="4563" y="4074"/>
                      <a:pt x="4789" y="4195"/>
                      <a:pt x="5020" y="4308"/>
                    </a:cubicBezTo>
                    <a:cubicBezTo>
                      <a:pt x="5177" y="4383"/>
                      <a:pt x="5336" y="4457"/>
                      <a:pt x="5500" y="4522"/>
                    </a:cubicBezTo>
                    <a:cubicBezTo>
                      <a:pt x="5260" y="4923"/>
                      <a:pt x="4922" y="5261"/>
                      <a:pt x="4522" y="5501"/>
                    </a:cubicBezTo>
                    <a:cubicBezTo>
                      <a:pt x="4456" y="5337"/>
                      <a:pt x="4384" y="5178"/>
                      <a:pt x="4307" y="5021"/>
                    </a:cubicBezTo>
                    <a:cubicBezTo>
                      <a:pt x="4194" y="4790"/>
                      <a:pt x="4074" y="4564"/>
                      <a:pt x="3946" y="4342"/>
                    </a:cubicBezTo>
                    <a:cubicBezTo>
                      <a:pt x="3886" y="4239"/>
                      <a:pt x="3824" y="4137"/>
                      <a:pt x="3762" y="4036"/>
                    </a:cubicBezTo>
                    <a:cubicBezTo>
                      <a:pt x="3698" y="4081"/>
                      <a:pt x="3632" y="4119"/>
                      <a:pt x="3561" y="4152"/>
                    </a:cubicBezTo>
                    <a:cubicBezTo>
                      <a:pt x="3618" y="4256"/>
                      <a:pt x="3676" y="4361"/>
                      <a:pt x="3735" y="4464"/>
                    </a:cubicBezTo>
                    <a:cubicBezTo>
                      <a:pt x="3862" y="4686"/>
                      <a:pt x="3998" y="4904"/>
                      <a:pt x="4142" y="5116"/>
                    </a:cubicBezTo>
                    <a:cubicBezTo>
                      <a:pt x="4240" y="5261"/>
                      <a:pt x="4341" y="5404"/>
                      <a:pt x="4450" y="5542"/>
                    </a:cubicBezTo>
                    <a:cubicBezTo>
                      <a:pt x="4053" y="5764"/>
                      <a:pt x="3598" y="5893"/>
                      <a:pt x="3113" y="5900"/>
                    </a:cubicBezTo>
                    <a:cubicBezTo>
                      <a:pt x="3139" y="5726"/>
                      <a:pt x="3155" y="5551"/>
                      <a:pt x="3168" y="5377"/>
                    </a:cubicBezTo>
                    <a:cubicBezTo>
                      <a:pt x="3185" y="5121"/>
                      <a:pt x="3194" y="4865"/>
                      <a:pt x="3194" y="4610"/>
                    </a:cubicBezTo>
                    <a:cubicBezTo>
                      <a:pt x="3194" y="4489"/>
                      <a:pt x="3192" y="4371"/>
                      <a:pt x="3188" y="4251"/>
                    </a:cubicBezTo>
                    <a:cubicBezTo>
                      <a:pt x="3150" y="4255"/>
                      <a:pt x="3112" y="4256"/>
                      <a:pt x="3072" y="4256"/>
                    </a:cubicBezTo>
                    <a:cubicBezTo>
                      <a:pt x="3034" y="4256"/>
                      <a:pt x="2994" y="4255"/>
                      <a:pt x="2956" y="4251"/>
                    </a:cubicBezTo>
                    <a:cubicBezTo>
                      <a:pt x="2953" y="4371"/>
                      <a:pt x="2951" y="4489"/>
                      <a:pt x="2951" y="4610"/>
                    </a:cubicBezTo>
                    <a:cubicBezTo>
                      <a:pt x="2951" y="4865"/>
                      <a:pt x="2959" y="5121"/>
                      <a:pt x="2977" y="5377"/>
                    </a:cubicBezTo>
                    <a:cubicBezTo>
                      <a:pt x="2990" y="5551"/>
                      <a:pt x="3006" y="5726"/>
                      <a:pt x="3031" y="5900"/>
                    </a:cubicBezTo>
                    <a:cubicBezTo>
                      <a:pt x="2546" y="5893"/>
                      <a:pt x="2091" y="5764"/>
                      <a:pt x="1694" y="5542"/>
                    </a:cubicBezTo>
                    <a:cubicBezTo>
                      <a:pt x="1804" y="5404"/>
                      <a:pt x="1905" y="5261"/>
                      <a:pt x="2003" y="5116"/>
                    </a:cubicBezTo>
                    <a:cubicBezTo>
                      <a:pt x="2146" y="4904"/>
                      <a:pt x="2282" y="4686"/>
                      <a:pt x="2409" y="4464"/>
                    </a:cubicBezTo>
                    <a:cubicBezTo>
                      <a:pt x="2470" y="4361"/>
                      <a:pt x="2528" y="4256"/>
                      <a:pt x="2583" y="4152"/>
                    </a:cubicBezTo>
                    <a:cubicBezTo>
                      <a:pt x="2512" y="4119"/>
                      <a:pt x="2446" y="4081"/>
                      <a:pt x="2384" y="4036"/>
                    </a:cubicBezTo>
                    <a:cubicBezTo>
                      <a:pt x="2320" y="4136"/>
                      <a:pt x="2259" y="4239"/>
                      <a:pt x="2200" y="4342"/>
                    </a:cubicBezTo>
                    <a:cubicBezTo>
                      <a:pt x="2071" y="4564"/>
                      <a:pt x="1950" y="4790"/>
                      <a:pt x="1838" y="5021"/>
                    </a:cubicBezTo>
                    <a:cubicBezTo>
                      <a:pt x="1762" y="5178"/>
                      <a:pt x="1688" y="5337"/>
                      <a:pt x="1623" y="5501"/>
                    </a:cubicBezTo>
                    <a:cubicBezTo>
                      <a:pt x="1222" y="5261"/>
                      <a:pt x="885" y="4923"/>
                      <a:pt x="645" y="4522"/>
                    </a:cubicBezTo>
                    <a:cubicBezTo>
                      <a:pt x="808" y="4457"/>
                      <a:pt x="967" y="4383"/>
                      <a:pt x="1126" y="4308"/>
                    </a:cubicBezTo>
                    <a:cubicBezTo>
                      <a:pt x="1356" y="4195"/>
                      <a:pt x="1582" y="4074"/>
                      <a:pt x="1803" y="3947"/>
                    </a:cubicBezTo>
                    <a:cubicBezTo>
                      <a:pt x="1906" y="3887"/>
                      <a:pt x="2009" y="3825"/>
                      <a:pt x="2111" y="3763"/>
                    </a:cubicBezTo>
                    <a:cubicBezTo>
                      <a:pt x="2066" y="3699"/>
                      <a:pt x="2026" y="3633"/>
                      <a:pt x="1995" y="3562"/>
                    </a:cubicBezTo>
                    <a:cubicBezTo>
                      <a:pt x="1889" y="3619"/>
                      <a:pt x="1784" y="3677"/>
                      <a:pt x="1681" y="3736"/>
                    </a:cubicBezTo>
                    <a:cubicBezTo>
                      <a:pt x="1459" y="3863"/>
                      <a:pt x="1242" y="3999"/>
                      <a:pt x="1030" y="4142"/>
                    </a:cubicBezTo>
                    <a:cubicBezTo>
                      <a:pt x="885" y="4241"/>
                      <a:pt x="743" y="4342"/>
                      <a:pt x="604" y="4451"/>
                    </a:cubicBezTo>
                    <a:cubicBezTo>
                      <a:pt x="381" y="4054"/>
                      <a:pt x="252" y="3599"/>
                      <a:pt x="245" y="3114"/>
                    </a:cubicBezTo>
                    <a:lnTo>
                      <a:pt x="245" y="3114"/>
                    </a:lnTo>
                    <a:cubicBezTo>
                      <a:pt x="419" y="3140"/>
                      <a:pt x="594" y="3155"/>
                      <a:pt x="768" y="3169"/>
                    </a:cubicBezTo>
                    <a:cubicBezTo>
                      <a:pt x="1025" y="3186"/>
                      <a:pt x="1281" y="3195"/>
                      <a:pt x="1537" y="3195"/>
                    </a:cubicBezTo>
                    <a:cubicBezTo>
                      <a:pt x="1656" y="3195"/>
                      <a:pt x="1776" y="3192"/>
                      <a:pt x="1895" y="3189"/>
                    </a:cubicBezTo>
                    <a:cubicBezTo>
                      <a:pt x="1890" y="3151"/>
                      <a:pt x="1889" y="3113"/>
                      <a:pt x="1889" y="3073"/>
                    </a:cubicBezTo>
                    <a:cubicBezTo>
                      <a:pt x="1889" y="3034"/>
                      <a:pt x="1890" y="2995"/>
                      <a:pt x="1895" y="2957"/>
                    </a:cubicBezTo>
                    <a:cubicBezTo>
                      <a:pt x="1776" y="2953"/>
                      <a:pt x="1656" y="2952"/>
                      <a:pt x="1537" y="2952"/>
                    </a:cubicBezTo>
                    <a:cubicBezTo>
                      <a:pt x="1281" y="2952"/>
                      <a:pt x="1025" y="2960"/>
                      <a:pt x="768" y="2977"/>
                    </a:cubicBezTo>
                    <a:cubicBezTo>
                      <a:pt x="594" y="2990"/>
                      <a:pt x="419" y="3007"/>
                      <a:pt x="245" y="3032"/>
                    </a:cubicBezTo>
                    <a:cubicBezTo>
                      <a:pt x="252" y="2547"/>
                      <a:pt x="381" y="2092"/>
                      <a:pt x="604" y="1695"/>
                    </a:cubicBezTo>
                    <a:cubicBezTo>
                      <a:pt x="743" y="1804"/>
                      <a:pt x="885" y="1906"/>
                      <a:pt x="1030" y="2005"/>
                    </a:cubicBezTo>
                    <a:cubicBezTo>
                      <a:pt x="1242" y="2147"/>
                      <a:pt x="1459" y="2283"/>
                      <a:pt x="1681" y="2410"/>
                    </a:cubicBezTo>
                    <a:cubicBezTo>
                      <a:pt x="1784" y="2470"/>
                      <a:pt x="1889" y="2527"/>
                      <a:pt x="1995" y="2584"/>
                    </a:cubicBezTo>
                    <a:cubicBezTo>
                      <a:pt x="2026" y="2513"/>
                      <a:pt x="2066" y="2447"/>
                      <a:pt x="2111" y="2383"/>
                    </a:cubicBezTo>
                    <a:cubicBezTo>
                      <a:pt x="2009" y="2321"/>
                      <a:pt x="1906" y="2259"/>
                      <a:pt x="1803" y="2200"/>
                    </a:cubicBezTo>
                    <a:cubicBezTo>
                      <a:pt x="1582" y="2072"/>
                      <a:pt x="1356" y="1951"/>
                      <a:pt x="1126" y="1838"/>
                    </a:cubicBezTo>
                    <a:cubicBezTo>
                      <a:pt x="967" y="1763"/>
                      <a:pt x="808" y="1689"/>
                      <a:pt x="645" y="1624"/>
                    </a:cubicBezTo>
                    <a:cubicBezTo>
                      <a:pt x="885" y="1223"/>
                      <a:pt x="1222" y="885"/>
                      <a:pt x="1623" y="645"/>
                    </a:cubicBezTo>
                    <a:cubicBezTo>
                      <a:pt x="1688" y="809"/>
                      <a:pt x="1762" y="968"/>
                      <a:pt x="1838" y="1125"/>
                    </a:cubicBezTo>
                    <a:cubicBezTo>
                      <a:pt x="1950" y="1356"/>
                      <a:pt x="2071" y="1582"/>
                      <a:pt x="2200" y="1804"/>
                    </a:cubicBezTo>
                    <a:cubicBezTo>
                      <a:pt x="2259" y="1907"/>
                      <a:pt x="2320" y="2009"/>
                      <a:pt x="2384" y="2111"/>
                    </a:cubicBezTo>
                    <a:cubicBezTo>
                      <a:pt x="2446" y="2065"/>
                      <a:pt x="2512" y="2027"/>
                      <a:pt x="2583" y="1995"/>
                    </a:cubicBezTo>
                    <a:cubicBezTo>
                      <a:pt x="2528" y="1890"/>
                      <a:pt x="2470" y="1785"/>
                      <a:pt x="2409" y="1682"/>
                    </a:cubicBezTo>
                    <a:cubicBezTo>
                      <a:pt x="2282" y="1460"/>
                      <a:pt x="2146" y="1243"/>
                      <a:pt x="2003" y="1031"/>
                    </a:cubicBezTo>
                    <a:cubicBezTo>
                      <a:pt x="1905" y="885"/>
                      <a:pt x="1804" y="742"/>
                      <a:pt x="1694" y="604"/>
                    </a:cubicBezTo>
                    <a:cubicBezTo>
                      <a:pt x="2091" y="382"/>
                      <a:pt x="2546" y="253"/>
                      <a:pt x="3031" y="246"/>
                    </a:cubicBezTo>
                    <a:close/>
                    <a:moveTo>
                      <a:pt x="3072" y="0"/>
                    </a:moveTo>
                    <a:cubicBezTo>
                      <a:pt x="1376" y="0"/>
                      <a:pt x="1" y="1377"/>
                      <a:pt x="1" y="3073"/>
                    </a:cubicBezTo>
                    <a:cubicBezTo>
                      <a:pt x="1" y="4769"/>
                      <a:pt x="1376" y="6145"/>
                      <a:pt x="3072" y="6145"/>
                    </a:cubicBezTo>
                    <a:cubicBezTo>
                      <a:pt x="4768" y="6145"/>
                      <a:pt x="6144" y="4769"/>
                      <a:pt x="6144" y="3073"/>
                    </a:cubicBezTo>
                    <a:cubicBezTo>
                      <a:pt x="6144" y="1377"/>
                      <a:pt x="4768" y="0"/>
                      <a:pt x="3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43"/>
              <p:cNvSpPr/>
              <p:nvPr/>
            </p:nvSpPr>
            <p:spPr>
              <a:xfrm>
                <a:off x="2691934" y="2407038"/>
                <a:ext cx="216565" cy="216565"/>
              </a:xfrm>
              <a:custGeom>
                <a:avLst/>
                <a:gdLst/>
                <a:ahLst/>
                <a:cxnLst/>
                <a:rect l="l" t="t" r="r" b="b"/>
                <a:pathLst>
                  <a:path w="1847" h="1847" extrusionOk="0">
                    <a:moveTo>
                      <a:pt x="923" y="1"/>
                    </a:moveTo>
                    <a:cubicBezTo>
                      <a:pt x="414" y="1"/>
                      <a:pt x="0" y="413"/>
                      <a:pt x="0" y="924"/>
                    </a:cubicBezTo>
                    <a:cubicBezTo>
                      <a:pt x="0" y="1432"/>
                      <a:pt x="414" y="1847"/>
                      <a:pt x="923" y="1847"/>
                    </a:cubicBezTo>
                    <a:cubicBezTo>
                      <a:pt x="1434" y="1847"/>
                      <a:pt x="1846" y="1432"/>
                      <a:pt x="1846" y="924"/>
                    </a:cubicBezTo>
                    <a:cubicBezTo>
                      <a:pt x="1846" y="413"/>
                      <a:pt x="1434" y="1"/>
                      <a:pt x="9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43"/>
              <p:cNvSpPr/>
              <p:nvPr/>
            </p:nvSpPr>
            <p:spPr>
              <a:xfrm>
                <a:off x="2739656" y="2454761"/>
                <a:ext cx="121122" cy="121122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3" extrusionOk="0">
                    <a:moveTo>
                      <a:pt x="516" y="1"/>
                    </a:moveTo>
                    <a:cubicBezTo>
                      <a:pt x="232" y="1"/>
                      <a:pt x="0" y="231"/>
                      <a:pt x="0" y="517"/>
                    </a:cubicBezTo>
                    <a:cubicBezTo>
                      <a:pt x="0" y="802"/>
                      <a:pt x="232" y="1033"/>
                      <a:pt x="516" y="1033"/>
                    </a:cubicBezTo>
                    <a:cubicBezTo>
                      <a:pt x="802" y="1033"/>
                      <a:pt x="1032" y="802"/>
                      <a:pt x="1032" y="517"/>
                    </a:cubicBezTo>
                    <a:cubicBezTo>
                      <a:pt x="1032" y="231"/>
                      <a:pt x="802" y="1"/>
                      <a:pt x="5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43"/>
              <p:cNvSpPr/>
              <p:nvPr/>
            </p:nvSpPr>
            <p:spPr>
              <a:xfrm>
                <a:off x="2155611" y="2214272"/>
                <a:ext cx="6911214" cy="582745"/>
              </a:xfrm>
              <a:custGeom>
                <a:avLst/>
                <a:gdLst/>
                <a:ahLst/>
                <a:cxnLst/>
                <a:rect l="l" t="t" r="r" b="b"/>
                <a:pathLst>
                  <a:path w="58943" h="4970" extrusionOk="0">
                    <a:moveTo>
                      <a:pt x="1161" y="1"/>
                    </a:moveTo>
                    <a:cubicBezTo>
                      <a:pt x="1117" y="47"/>
                      <a:pt x="1075" y="94"/>
                      <a:pt x="1032" y="141"/>
                    </a:cubicBezTo>
                    <a:lnTo>
                      <a:pt x="1634" y="141"/>
                    </a:lnTo>
                    <a:cubicBezTo>
                      <a:pt x="1759" y="141"/>
                      <a:pt x="1859" y="243"/>
                      <a:pt x="1859" y="367"/>
                    </a:cubicBezTo>
                    <a:cubicBezTo>
                      <a:pt x="1859" y="491"/>
                      <a:pt x="1759" y="592"/>
                      <a:pt x="1634" y="592"/>
                    </a:cubicBezTo>
                    <a:lnTo>
                      <a:pt x="659" y="592"/>
                    </a:lnTo>
                    <a:cubicBezTo>
                      <a:pt x="405" y="928"/>
                      <a:pt x="184" y="1287"/>
                      <a:pt x="0" y="1669"/>
                    </a:cubicBezTo>
                    <a:lnTo>
                      <a:pt x="1309" y="1669"/>
                    </a:lnTo>
                    <a:cubicBezTo>
                      <a:pt x="2139" y="1669"/>
                      <a:pt x="2928" y="1305"/>
                      <a:pt x="3469" y="676"/>
                    </a:cubicBezTo>
                    <a:lnTo>
                      <a:pt x="3753" y="346"/>
                    </a:lnTo>
                    <a:cubicBezTo>
                      <a:pt x="3831" y="254"/>
                      <a:pt x="3801" y="159"/>
                      <a:pt x="3784" y="122"/>
                    </a:cubicBezTo>
                    <a:cubicBezTo>
                      <a:pt x="3767" y="86"/>
                      <a:pt x="3715" y="1"/>
                      <a:pt x="3595" y="1"/>
                    </a:cubicBezTo>
                    <a:close/>
                    <a:moveTo>
                      <a:pt x="57720" y="2964"/>
                    </a:moveTo>
                    <a:cubicBezTo>
                      <a:pt x="57317" y="2964"/>
                      <a:pt x="56986" y="3290"/>
                      <a:pt x="56986" y="3698"/>
                    </a:cubicBezTo>
                    <a:cubicBezTo>
                      <a:pt x="56986" y="3999"/>
                      <a:pt x="57168" y="4271"/>
                      <a:pt x="57448" y="4381"/>
                    </a:cubicBezTo>
                    <a:lnTo>
                      <a:pt x="57937" y="4576"/>
                    </a:lnTo>
                    <a:lnTo>
                      <a:pt x="58925" y="4969"/>
                    </a:lnTo>
                    <a:cubicBezTo>
                      <a:pt x="58936" y="4855"/>
                      <a:pt x="58942" y="4739"/>
                      <a:pt x="58942" y="4621"/>
                    </a:cubicBezTo>
                    <a:cubicBezTo>
                      <a:pt x="58942" y="4038"/>
                      <a:pt x="58795" y="3489"/>
                      <a:pt x="58536" y="3010"/>
                    </a:cubicBezTo>
                    <a:lnTo>
                      <a:pt x="57763" y="2965"/>
                    </a:lnTo>
                    <a:cubicBezTo>
                      <a:pt x="57749" y="2964"/>
                      <a:pt x="57735" y="2964"/>
                      <a:pt x="57720" y="296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43"/>
              <p:cNvSpPr/>
              <p:nvPr/>
            </p:nvSpPr>
            <p:spPr>
              <a:xfrm>
                <a:off x="2" y="-59054"/>
                <a:ext cx="1311704" cy="3343690"/>
              </a:xfrm>
              <a:custGeom>
                <a:avLst/>
                <a:gdLst/>
                <a:ahLst/>
                <a:cxnLst/>
                <a:rect l="l" t="t" r="r" b="b"/>
                <a:pathLst>
                  <a:path w="11187" h="28517" extrusionOk="0">
                    <a:moveTo>
                      <a:pt x="6838" y="2005"/>
                    </a:moveTo>
                    <a:lnTo>
                      <a:pt x="6838" y="3739"/>
                    </a:lnTo>
                    <a:lnTo>
                      <a:pt x="4350" y="3739"/>
                    </a:lnTo>
                    <a:lnTo>
                      <a:pt x="4350" y="2005"/>
                    </a:lnTo>
                    <a:close/>
                    <a:moveTo>
                      <a:pt x="5594" y="12566"/>
                    </a:moveTo>
                    <a:cubicBezTo>
                      <a:pt x="6913" y="12566"/>
                      <a:pt x="7983" y="13636"/>
                      <a:pt x="7983" y="14955"/>
                    </a:cubicBezTo>
                    <a:cubicBezTo>
                      <a:pt x="7983" y="16275"/>
                      <a:pt x="6913" y="17344"/>
                      <a:pt x="5594" y="17344"/>
                    </a:cubicBezTo>
                    <a:cubicBezTo>
                      <a:pt x="4275" y="17344"/>
                      <a:pt x="3205" y="16275"/>
                      <a:pt x="3205" y="14955"/>
                    </a:cubicBezTo>
                    <a:cubicBezTo>
                      <a:pt x="3205" y="13636"/>
                      <a:pt x="4275" y="12566"/>
                      <a:pt x="5594" y="12566"/>
                    </a:cubicBezTo>
                    <a:close/>
                    <a:moveTo>
                      <a:pt x="1625" y="0"/>
                    </a:moveTo>
                    <a:lnTo>
                      <a:pt x="1625" y="26924"/>
                    </a:lnTo>
                    <a:lnTo>
                      <a:pt x="1" y="26924"/>
                    </a:lnTo>
                    <a:lnTo>
                      <a:pt x="1" y="28517"/>
                    </a:lnTo>
                    <a:lnTo>
                      <a:pt x="11187" y="28517"/>
                    </a:lnTo>
                    <a:lnTo>
                      <a:pt x="11187" y="26924"/>
                    </a:lnTo>
                    <a:lnTo>
                      <a:pt x="9563" y="26924"/>
                    </a:lnTo>
                    <a:lnTo>
                      <a:pt x="956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100000">
                    <a:schemeClr val="accent4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43"/>
              <p:cNvSpPr/>
              <p:nvPr/>
            </p:nvSpPr>
            <p:spPr>
              <a:xfrm>
                <a:off x="444162" y="130194"/>
                <a:ext cx="423282" cy="888657"/>
              </a:xfrm>
              <a:custGeom>
                <a:avLst/>
                <a:gdLst/>
                <a:ahLst/>
                <a:cxnLst/>
                <a:rect l="l" t="t" r="r" b="b"/>
                <a:pathLst>
                  <a:path w="3610" h="7579" extrusionOk="0">
                    <a:moveTo>
                      <a:pt x="3050" y="392"/>
                    </a:moveTo>
                    <a:lnTo>
                      <a:pt x="3050" y="2125"/>
                    </a:lnTo>
                    <a:lnTo>
                      <a:pt x="562" y="2125"/>
                    </a:lnTo>
                    <a:lnTo>
                      <a:pt x="562" y="392"/>
                    </a:lnTo>
                    <a:close/>
                    <a:moveTo>
                      <a:pt x="1" y="1"/>
                    </a:moveTo>
                    <a:lnTo>
                      <a:pt x="1" y="7578"/>
                    </a:lnTo>
                    <a:lnTo>
                      <a:pt x="3609" y="7578"/>
                    </a:lnTo>
                    <a:lnTo>
                      <a:pt x="360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43"/>
              <p:cNvSpPr/>
              <p:nvPr/>
            </p:nvSpPr>
            <p:spPr>
              <a:xfrm>
                <a:off x="568804" y="734289"/>
                <a:ext cx="174120" cy="174003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1484" extrusionOk="0">
                    <a:moveTo>
                      <a:pt x="743" y="1"/>
                    </a:moveTo>
                    <a:cubicBezTo>
                      <a:pt x="333" y="1"/>
                      <a:pt x="1" y="333"/>
                      <a:pt x="1" y="743"/>
                    </a:cubicBezTo>
                    <a:cubicBezTo>
                      <a:pt x="1" y="1151"/>
                      <a:pt x="333" y="1483"/>
                      <a:pt x="743" y="1483"/>
                    </a:cubicBezTo>
                    <a:cubicBezTo>
                      <a:pt x="1153" y="1483"/>
                      <a:pt x="1485" y="1151"/>
                      <a:pt x="1485" y="743"/>
                    </a:cubicBezTo>
                    <a:cubicBezTo>
                      <a:pt x="1485" y="333"/>
                      <a:pt x="1153" y="1"/>
                      <a:pt x="7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43"/>
              <p:cNvSpPr/>
              <p:nvPr/>
            </p:nvSpPr>
            <p:spPr>
              <a:xfrm>
                <a:off x="428389" y="1236258"/>
                <a:ext cx="454815" cy="1165862"/>
              </a:xfrm>
              <a:custGeom>
                <a:avLst/>
                <a:gdLst/>
                <a:ahLst/>
                <a:cxnLst/>
                <a:rect l="l" t="t" r="r" b="b"/>
                <a:pathLst>
                  <a:path w="3232" h="6269" extrusionOk="0">
                    <a:moveTo>
                      <a:pt x="207" y="0"/>
                    </a:moveTo>
                    <a:lnTo>
                      <a:pt x="1539" y="2281"/>
                    </a:lnTo>
                    <a:lnTo>
                      <a:pt x="0" y="2310"/>
                    </a:lnTo>
                    <a:cubicBezTo>
                      <a:pt x="0" y="2310"/>
                      <a:pt x="2228" y="6269"/>
                      <a:pt x="2296" y="6269"/>
                    </a:cubicBezTo>
                    <a:cubicBezTo>
                      <a:pt x="2365" y="6269"/>
                      <a:pt x="1498" y="2942"/>
                      <a:pt x="1498" y="2942"/>
                    </a:cubicBezTo>
                    <a:lnTo>
                      <a:pt x="3231" y="2942"/>
                    </a:lnTo>
                    <a:lnTo>
                      <a:pt x="246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43"/>
              <p:cNvSpPr/>
              <p:nvPr/>
            </p:nvSpPr>
            <p:spPr>
              <a:xfrm>
                <a:off x="2980615" y="2793391"/>
                <a:ext cx="1035809" cy="1035574"/>
              </a:xfrm>
              <a:custGeom>
                <a:avLst/>
                <a:gdLst/>
                <a:ahLst/>
                <a:cxnLst/>
                <a:rect l="l" t="t" r="r" b="b"/>
                <a:pathLst>
                  <a:path w="8834" h="8832" extrusionOk="0">
                    <a:moveTo>
                      <a:pt x="4416" y="1345"/>
                    </a:moveTo>
                    <a:cubicBezTo>
                      <a:pt x="6114" y="1345"/>
                      <a:pt x="7489" y="2720"/>
                      <a:pt x="7489" y="4416"/>
                    </a:cubicBezTo>
                    <a:cubicBezTo>
                      <a:pt x="7489" y="6112"/>
                      <a:pt x="6114" y="7488"/>
                      <a:pt x="4416" y="7488"/>
                    </a:cubicBezTo>
                    <a:cubicBezTo>
                      <a:pt x="2720" y="7488"/>
                      <a:pt x="1345" y="6112"/>
                      <a:pt x="1345" y="4416"/>
                    </a:cubicBezTo>
                    <a:cubicBezTo>
                      <a:pt x="1345" y="2720"/>
                      <a:pt x="2720" y="1345"/>
                      <a:pt x="4416" y="1345"/>
                    </a:cubicBezTo>
                    <a:close/>
                    <a:moveTo>
                      <a:pt x="4416" y="0"/>
                    </a:moveTo>
                    <a:cubicBezTo>
                      <a:pt x="1978" y="0"/>
                      <a:pt x="1" y="1976"/>
                      <a:pt x="1" y="4416"/>
                    </a:cubicBezTo>
                    <a:cubicBezTo>
                      <a:pt x="1" y="6854"/>
                      <a:pt x="1978" y="8832"/>
                      <a:pt x="4416" y="8832"/>
                    </a:cubicBezTo>
                    <a:cubicBezTo>
                      <a:pt x="6856" y="8832"/>
                      <a:pt x="8833" y="6854"/>
                      <a:pt x="8833" y="4416"/>
                    </a:cubicBezTo>
                    <a:cubicBezTo>
                      <a:pt x="8833" y="1978"/>
                      <a:pt x="6856" y="0"/>
                      <a:pt x="441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43"/>
              <p:cNvSpPr/>
              <p:nvPr/>
            </p:nvSpPr>
            <p:spPr>
              <a:xfrm>
                <a:off x="3138205" y="2950864"/>
                <a:ext cx="720634" cy="720517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6145" extrusionOk="0">
                    <a:moveTo>
                      <a:pt x="3031" y="246"/>
                    </a:moveTo>
                    <a:lnTo>
                      <a:pt x="3031" y="246"/>
                    </a:lnTo>
                    <a:cubicBezTo>
                      <a:pt x="3006" y="420"/>
                      <a:pt x="2990" y="595"/>
                      <a:pt x="2978" y="769"/>
                    </a:cubicBezTo>
                    <a:cubicBezTo>
                      <a:pt x="2959" y="1025"/>
                      <a:pt x="2951" y="1281"/>
                      <a:pt x="2951" y="1537"/>
                    </a:cubicBezTo>
                    <a:cubicBezTo>
                      <a:pt x="2951" y="1657"/>
                      <a:pt x="2954" y="1776"/>
                      <a:pt x="2956" y="1896"/>
                    </a:cubicBezTo>
                    <a:cubicBezTo>
                      <a:pt x="2994" y="1891"/>
                      <a:pt x="3034" y="1890"/>
                      <a:pt x="3072" y="1890"/>
                    </a:cubicBezTo>
                    <a:cubicBezTo>
                      <a:pt x="3112" y="1890"/>
                      <a:pt x="3150" y="1891"/>
                      <a:pt x="3188" y="1896"/>
                    </a:cubicBezTo>
                    <a:cubicBezTo>
                      <a:pt x="3192" y="1776"/>
                      <a:pt x="3194" y="1657"/>
                      <a:pt x="3194" y="1537"/>
                    </a:cubicBezTo>
                    <a:cubicBezTo>
                      <a:pt x="3195" y="1281"/>
                      <a:pt x="3187" y="1025"/>
                      <a:pt x="3168" y="769"/>
                    </a:cubicBezTo>
                    <a:cubicBezTo>
                      <a:pt x="3156" y="595"/>
                      <a:pt x="3139" y="420"/>
                      <a:pt x="3115" y="246"/>
                    </a:cubicBezTo>
                    <a:lnTo>
                      <a:pt x="3115" y="246"/>
                    </a:lnTo>
                    <a:cubicBezTo>
                      <a:pt x="3598" y="253"/>
                      <a:pt x="4053" y="382"/>
                      <a:pt x="4450" y="604"/>
                    </a:cubicBezTo>
                    <a:cubicBezTo>
                      <a:pt x="4342" y="742"/>
                      <a:pt x="4240" y="885"/>
                      <a:pt x="4142" y="1031"/>
                    </a:cubicBezTo>
                    <a:cubicBezTo>
                      <a:pt x="3998" y="1243"/>
                      <a:pt x="3864" y="1460"/>
                      <a:pt x="3735" y="1682"/>
                    </a:cubicBezTo>
                    <a:cubicBezTo>
                      <a:pt x="3676" y="1785"/>
                      <a:pt x="3618" y="1890"/>
                      <a:pt x="3561" y="1995"/>
                    </a:cubicBezTo>
                    <a:cubicBezTo>
                      <a:pt x="3632" y="2027"/>
                      <a:pt x="3700" y="2065"/>
                      <a:pt x="3762" y="2111"/>
                    </a:cubicBezTo>
                    <a:cubicBezTo>
                      <a:pt x="3824" y="2009"/>
                      <a:pt x="3886" y="1907"/>
                      <a:pt x="3946" y="1804"/>
                    </a:cubicBezTo>
                    <a:cubicBezTo>
                      <a:pt x="4074" y="1582"/>
                      <a:pt x="4195" y="1356"/>
                      <a:pt x="4308" y="1125"/>
                    </a:cubicBezTo>
                    <a:cubicBezTo>
                      <a:pt x="4384" y="968"/>
                      <a:pt x="4456" y="809"/>
                      <a:pt x="4522" y="645"/>
                    </a:cubicBezTo>
                    <a:cubicBezTo>
                      <a:pt x="4924" y="885"/>
                      <a:pt x="5260" y="1223"/>
                      <a:pt x="5501" y="1624"/>
                    </a:cubicBezTo>
                    <a:cubicBezTo>
                      <a:pt x="5337" y="1689"/>
                      <a:pt x="5177" y="1763"/>
                      <a:pt x="5020" y="1838"/>
                    </a:cubicBezTo>
                    <a:cubicBezTo>
                      <a:pt x="4790" y="1951"/>
                      <a:pt x="4563" y="2072"/>
                      <a:pt x="4342" y="2200"/>
                    </a:cubicBezTo>
                    <a:cubicBezTo>
                      <a:pt x="4238" y="2259"/>
                      <a:pt x="4137" y="2321"/>
                      <a:pt x="4035" y="2383"/>
                    </a:cubicBezTo>
                    <a:cubicBezTo>
                      <a:pt x="4080" y="2447"/>
                      <a:pt x="4118" y="2513"/>
                      <a:pt x="4151" y="2584"/>
                    </a:cubicBezTo>
                    <a:cubicBezTo>
                      <a:pt x="4255" y="2527"/>
                      <a:pt x="4360" y="2470"/>
                      <a:pt x="4463" y="2410"/>
                    </a:cubicBezTo>
                    <a:cubicBezTo>
                      <a:pt x="4685" y="2283"/>
                      <a:pt x="4903" y="2147"/>
                      <a:pt x="5116" y="2005"/>
                    </a:cubicBezTo>
                    <a:cubicBezTo>
                      <a:pt x="5260" y="1906"/>
                      <a:pt x="5403" y="1804"/>
                      <a:pt x="5542" y="1695"/>
                    </a:cubicBezTo>
                    <a:cubicBezTo>
                      <a:pt x="5763" y="2092"/>
                      <a:pt x="5894" y="2547"/>
                      <a:pt x="5901" y="3032"/>
                    </a:cubicBezTo>
                    <a:cubicBezTo>
                      <a:pt x="5725" y="3007"/>
                      <a:pt x="5551" y="2990"/>
                      <a:pt x="5376" y="2977"/>
                    </a:cubicBezTo>
                    <a:cubicBezTo>
                      <a:pt x="5120" y="2960"/>
                      <a:pt x="4865" y="2952"/>
                      <a:pt x="4609" y="2952"/>
                    </a:cubicBezTo>
                    <a:cubicBezTo>
                      <a:pt x="4489" y="2952"/>
                      <a:pt x="4370" y="2953"/>
                      <a:pt x="4251" y="2957"/>
                    </a:cubicBezTo>
                    <a:cubicBezTo>
                      <a:pt x="4254" y="2995"/>
                      <a:pt x="4257" y="3034"/>
                      <a:pt x="4257" y="3073"/>
                    </a:cubicBezTo>
                    <a:cubicBezTo>
                      <a:pt x="4257" y="3113"/>
                      <a:pt x="4254" y="3151"/>
                      <a:pt x="4251" y="3189"/>
                    </a:cubicBezTo>
                    <a:cubicBezTo>
                      <a:pt x="4370" y="3192"/>
                      <a:pt x="4489" y="3195"/>
                      <a:pt x="4609" y="3195"/>
                    </a:cubicBezTo>
                    <a:cubicBezTo>
                      <a:pt x="4865" y="3195"/>
                      <a:pt x="5120" y="3186"/>
                      <a:pt x="5376" y="3169"/>
                    </a:cubicBezTo>
                    <a:cubicBezTo>
                      <a:pt x="5551" y="3156"/>
                      <a:pt x="5725" y="3140"/>
                      <a:pt x="5901" y="3114"/>
                    </a:cubicBezTo>
                    <a:lnTo>
                      <a:pt x="5901" y="3114"/>
                    </a:lnTo>
                    <a:cubicBezTo>
                      <a:pt x="5894" y="3599"/>
                      <a:pt x="5763" y="4054"/>
                      <a:pt x="5542" y="4451"/>
                    </a:cubicBezTo>
                    <a:cubicBezTo>
                      <a:pt x="5403" y="4342"/>
                      <a:pt x="5260" y="4241"/>
                      <a:pt x="5116" y="4142"/>
                    </a:cubicBezTo>
                    <a:cubicBezTo>
                      <a:pt x="4903" y="3999"/>
                      <a:pt x="4685" y="3863"/>
                      <a:pt x="4463" y="3736"/>
                    </a:cubicBezTo>
                    <a:cubicBezTo>
                      <a:pt x="4360" y="3677"/>
                      <a:pt x="4257" y="3619"/>
                      <a:pt x="4151" y="3562"/>
                    </a:cubicBezTo>
                    <a:cubicBezTo>
                      <a:pt x="4118" y="3633"/>
                      <a:pt x="4080" y="3699"/>
                      <a:pt x="4035" y="3763"/>
                    </a:cubicBezTo>
                    <a:cubicBezTo>
                      <a:pt x="4137" y="3825"/>
                      <a:pt x="4238" y="3887"/>
                      <a:pt x="4342" y="3947"/>
                    </a:cubicBezTo>
                    <a:cubicBezTo>
                      <a:pt x="4563" y="4074"/>
                      <a:pt x="4790" y="4195"/>
                      <a:pt x="5020" y="4308"/>
                    </a:cubicBezTo>
                    <a:cubicBezTo>
                      <a:pt x="5178" y="4383"/>
                      <a:pt x="5337" y="4457"/>
                      <a:pt x="5501" y="4522"/>
                    </a:cubicBezTo>
                    <a:cubicBezTo>
                      <a:pt x="5260" y="4923"/>
                      <a:pt x="4924" y="5261"/>
                      <a:pt x="4522" y="5501"/>
                    </a:cubicBezTo>
                    <a:cubicBezTo>
                      <a:pt x="4456" y="5337"/>
                      <a:pt x="4384" y="5178"/>
                      <a:pt x="4308" y="5021"/>
                    </a:cubicBezTo>
                    <a:cubicBezTo>
                      <a:pt x="4195" y="4790"/>
                      <a:pt x="4074" y="4564"/>
                      <a:pt x="3946" y="4342"/>
                    </a:cubicBezTo>
                    <a:cubicBezTo>
                      <a:pt x="3886" y="4239"/>
                      <a:pt x="3826" y="4137"/>
                      <a:pt x="3762" y="4036"/>
                    </a:cubicBezTo>
                    <a:cubicBezTo>
                      <a:pt x="3700" y="4081"/>
                      <a:pt x="3632" y="4119"/>
                      <a:pt x="3561" y="4152"/>
                    </a:cubicBezTo>
                    <a:cubicBezTo>
                      <a:pt x="3618" y="4256"/>
                      <a:pt x="3676" y="4361"/>
                      <a:pt x="3735" y="4464"/>
                    </a:cubicBezTo>
                    <a:cubicBezTo>
                      <a:pt x="3864" y="4686"/>
                      <a:pt x="3998" y="4904"/>
                      <a:pt x="4142" y="5116"/>
                    </a:cubicBezTo>
                    <a:cubicBezTo>
                      <a:pt x="4240" y="5261"/>
                      <a:pt x="4342" y="5404"/>
                      <a:pt x="4450" y="5542"/>
                    </a:cubicBezTo>
                    <a:cubicBezTo>
                      <a:pt x="4055" y="5764"/>
                      <a:pt x="3598" y="5893"/>
                      <a:pt x="3115" y="5900"/>
                    </a:cubicBezTo>
                    <a:cubicBezTo>
                      <a:pt x="3139" y="5726"/>
                      <a:pt x="3156" y="5551"/>
                      <a:pt x="3168" y="5377"/>
                    </a:cubicBezTo>
                    <a:cubicBezTo>
                      <a:pt x="3187" y="5121"/>
                      <a:pt x="3195" y="4865"/>
                      <a:pt x="3194" y="4610"/>
                    </a:cubicBezTo>
                    <a:cubicBezTo>
                      <a:pt x="3194" y="4489"/>
                      <a:pt x="3192" y="4371"/>
                      <a:pt x="3188" y="4251"/>
                    </a:cubicBezTo>
                    <a:cubicBezTo>
                      <a:pt x="3150" y="4255"/>
                      <a:pt x="3112" y="4256"/>
                      <a:pt x="3072" y="4256"/>
                    </a:cubicBezTo>
                    <a:cubicBezTo>
                      <a:pt x="3034" y="4256"/>
                      <a:pt x="2994" y="4255"/>
                      <a:pt x="2956" y="4251"/>
                    </a:cubicBezTo>
                    <a:cubicBezTo>
                      <a:pt x="2954" y="4371"/>
                      <a:pt x="2951" y="4489"/>
                      <a:pt x="2951" y="4610"/>
                    </a:cubicBezTo>
                    <a:cubicBezTo>
                      <a:pt x="2951" y="4865"/>
                      <a:pt x="2959" y="5121"/>
                      <a:pt x="2978" y="5377"/>
                    </a:cubicBezTo>
                    <a:cubicBezTo>
                      <a:pt x="2990" y="5551"/>
                      <a:pt x="3006" y="5726"/>
                      <a:pt x="3031" y="5900"/>
                    </a:cubicBezTo>
                    <a:cubicBezTo>
                      <a:pt x="2546" y="5893"/>
                      <a:pt x="2091" y="5764"/>
                      <a:pt x="1696" y="5542"/>
                    </a:cubicBezTo>
                    <a:cubicBezTo>
                      <a:pt x="1804" y="5404"/>
                      <a:pt x="1905" y="5261"/>
                      <a:pt x="2004" y="5116"/>
                    </a:cubicBezTo>
                    <a:cubicBezTo>
                      <a:pt x="2146" y="4904"/>
                      <a:pt x="2282" y="4686"/>
                      <a:pt x="2411" y="4464"/>
                    </a:cubicBezTo>
                    <a:cubicBezTo>
                      <a:pt x="2470" y="4361"/>
                      <a:pt x="2528" y="4256"/>
                      <a:pt x="2585" y="4152"/>
                    </a:cubicBezTo>
                    <a:cubicBezTo>
                      <a:pt x="2512" y="4119"/>
                      <a:pt x="2446" y="4081"/>
                      <a:pt x="2384" y="4036"/>
                    </a:cubicBezTo>
                    <a:cubicBezTo>
                      <a:pt x="2320" y="4136"/>
                      <a:pt x="2259" y="4239"/>
                      <a:pt x="2200" y="4342"/>
                    </a:cubicBezTo>
                    <a:cubicBezTo>
                      <a:pt x="2071" y="4564"/>
                      <a:pt x="1950" y="4790"/>
                      <a:pt x="1838" y="5021"/>
                    </a:cubicBezTo>
                    <a:cubicBezTo>
                      <a:pt x="1762" y="5178"/>
                      <a:pt x="1688" y="5337"/>
                      <a:pt x="1623" y="5501"/>
                    </a:cubicBezTo>
                    <a:cubicBezTo>
                      <a:pt x="1222" y="5261"/>
                      <a:pt x="886" y="4923"/>
                      <a:pt x="645" y="4522"/>
                    </a:cubicBezTo>
                    <a:cubicBezTo>
                      <a:pt x="808" y="4457"/>
                      <a:pt x="968" y="4383"/>
                      <a:pt x="1126" y="4308"/>
                    </a:cubicBezTo>
                    <a:cubicBezTo>
                      <a:pt x="1356" y="4195"/>
                      <a:pt x="1582" y="4074"/>
                      <a:pt x="1803" y="3947"/>
                    </a:cubicBezTo>
                    <a:cubicBezTo>
                      <a:pt x="1906" y="3887"/>
                      <a:pt x="2009" y="3825"/>
                      <a:pt x="2111" y="3763"/>
                    </a:cubicBezTo>
                    <a:cubicBezTo>
                      <a:pt x="2066" y="3699"/>
                      <a:pt x="2026" y="3633"/>
                      <a:pt x="1995" y="3562"/>
                    </a:cubicBezTo>
                    <a:cubicBezTo>
                      <a:pt x="1889" y="3619"/>
                      <a:pt x="1785" y="3677"/>
                      <a:pt x="1681" y="3736"/>
                    </a:cubicBezTo>
                    <a:cubicBezTo>
                      <a:pt x="1459" y="3863"/>
                      <a:pt x="1242" y="3999"/>
                      <a:pt x="1030" y="4142"/>
                    </a:cubicBezTo>
                    <a:cubicBezTo>
                      <a:pt x="886" y="4241"/>
                      <a:pt x="743" y="4342"/>
                      <a:pt x="604" y="4451"/>
                    </a:cubicBezTo>
                    <a:cubicBezTo>
                      <a:pt x="381" y="4054"/>
                      <a:pt x="252" y="3599"/>
                      <a:pt x="245" y="3114"/>
                    </a:cubicBezTo>
                    <a:lnTo>
                      <a:pt x="245" y="3114"/>
                    </a:lnTo>
                    <a:cubicBezTo>
                      <a:pt x="419" y="3140"/>
                      <a:pt x="594" y="3155"/>
                      <a:pt x="768" y="3169"/>
                    </a:cubicBezTo>
                    <a:cubicBezTo>
                      <a:pt x="1026" y="3186"/>
                      <a:pt x="1281" y="3195"/>
                      <a:pt x="1537" y="3195"/>
                    </a:cubicBezTo>
                    <a:cubicBezTo>
                      <a:pt x="1656" y="3195"/>
                      <a:pt x="1776" y="3192"/>
                      <a:pt x="1895" y="3189"/>
                    </a:cubicBezTo>
                    <a:cubicBezTo>
                      <a:pt x="1891" y="3151"/>
                      <a:pt x="1889" y="3113"/>
                      <a:pt x="1889" y="3073"/>
                    </a:cubicBezTo>
                    <a:cubicBezTo>
                      <a:pt x="1889" y="3034"/>
                      <a:pt x="1891" y="2995"/>
                      <a:pt x="1895" y="2957"/>
                    </a:cubicBezTo>
                    <a:cubicBezTo>
                      <a:pt x="1776" y="2953"/>
                      <a:pt x="1656" y="2952"/>
                      <a:pt x="1537" y="2952"/>
                    </a:cubicBezTo>
                    <a:cubicBezTo>
                      <a:pt x="1281" y="2952"/>
                      <a:pt x="1026" y="2960"/>
                      <a:pt x="768" y="2977"/>
                    </a:cubicBezTo>
                    <a:cubicBezTo>
                      <a:pt x="594" y="2990"/>
                      <a:pt x="419" y="3007"/>
                      <a:pt x="245" y="3032"/>
                    </a:cubicBezTo>
                    <a:cubicBezTo>
                      <a:pt x="252" y="2547"/>
                      <a:pt x="381" y="2092"/>
                      <a:pt x="604" y="1695"/>
                    </a:cubicBezTo>
                    <a:cubicBezTo>
                      <a:pt x="743" y="1804"/>
                      <a:pt x="886" y="1906"/>
                      <a:pt x="1030" y="2005"/>
                    </a:cubicBezTo>
                    <a:cubicBezTo>
                      <a:pt x="1242" y="2147"/>
                      <a:pt x="1459" y="2283"/>
                      <a:pt x="1681" y="2410"/>
                    </a:cubicBezTo>
                    <a:cubicBezTo>
                      <a:pt x="1785" y="2470"/>
                      <a:pt x="1889" y="2527"/>
                      <a:pt x="1995" y="2584"/>
                    </a:cubicBezTo>
                    <a:cubicBezTo>
                      <a:pt x="2026" y="2513"/>
                      <a:pt x="2066" y="2447"/>
                      <a:pt x="2111" y="2383"/>
                    </a:cubicBezTo>
                    <a:cubicBezTo>
                      <a:pt x="2009" y="2321"/>
                      <a:pt x="1906" y="2259"/>
                      <a:pt x="1803" y="2200"/>
                    </a:cubicBezTo>
                    <a:cubicBezTo>
                      <a:pt x="1582" y="2072"/>
                      <a:pt x="1356" y="1951"/>
                      <a:pt x="1126" y="1838"/>
                    </a:cubicBezTo>
                    <a:cubicBezTo>
                      <a:pt x="968" y="1763"/>
                      <a:pt x="808" y="1689"/>
                      <a:pt x="645" y="1624"/>
                    </a:cubicBezTo>
                    <a:cubicBezTo>
                      <a:pt x="886" y="1223"/>
                      <a:pt x="1222" y="885"/>
                      <a:pt x="1623" y="645"/>
                    </a:cubicBezTo>
                    <a:cubicBezTo>
                      <a:pt x="1688" y="809"/>
                      <a:pt x="1762" y="968"/>
                      <a:pt x="1838" y="1125"/>
                    </a:cubicBezTo>
                    <a:cubicBezTo>
                      <a:pt x="1950" y="1356"/>
                      <a:pt x="2071" y="1582"/>
                      <a:pt x="2200" y="1804"/>
                    </a:cubicBezTo>
                    <a:cubicBezTo>
                      <a:pt x="2259" y="1907"/>
                      <a:pt x="2320" y="2009"/>
                      <a:pt x="2384" y="2111"/>
                    </a:cubicBezTo>
                    <a:cubicBezTo>
                      <a:pt x="2446" y="2065"/>
                      <a:pt x="2512" y="2027"/>
                      <a:pt x="2585" y="1995"/>
                    </a:cubicBezTo>
                    <a:cubicBezTo>
                      <a:pt x="2528" y="1890"/>
                      <a:pt x="2470" y="1785"/>
                      <a:pt x="2411" y="1682"/>
                    </a:cubicBezTo>
                    <a:cubicBezTo>
                      <a:pt x="2282" y="1460"/>
                      <a:pt x="2146" y="1243"/>
                      <a:pt x="2004" y="1031"/>
                    </a:cubicBezTo>
                    <a:cubicBezTo>
                      <a:pt x="1905" y="885"/>
                      <a:pt x="1804" y="742"/>
                      <a:pt x="1696" y="604"/>
                    </a:cubicBezTo>
                    <a:cubicBezTo>
                      <a:pt x="2091" y="382"/>
                      <a:pt x="2546" y="253"/>
                      <a:pt x="3031" y="246"/>
                    </a:cubicBezTo>
                    <a:close/>
                    <a:moveTo>
                      <a:pt x="3072" y="0"/>
                    </a:moveTo>
                    <a:cubicBezTo>
                      <a:pt x="1376" y="0"/>
                      <a:pt x="1" y="1377"/>
                      <a:pt x="1" y="3073"/>
                    </a:cubicBezTo>
                    <a:cubicBezTo>
                      <a:pt x="1" y="4769"/>
                      <a:pt x="1376" y="6145"/>
                      <a:pt x="3072" y="6145"/>
                    </a:cubicBezTo>
                    <a:cubicBezTo>
                      <a:pt x="4770" y="6145"/>
                      <a:pt x="6145" y="4769"/>
                      <a:pt x="6145" y="3073"/>
                    </a:cubicBezTo>
                    <a:cubicBezTo>
                      <a:pt x="6145" y="1377"/>
                      <a:pt x="4770" y="0"/>
                      <a:pt x="307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43"/>
              <p:cNvSpPr/>
              <p:nvPr/>
            </p:nvSpPr>
            <p:spPr>
              <a:xfrm>
                <a:off x="3389599" y="3202257"/>
                <a:ext cx="217738" cy="217855"/>
              </a:xfrm>
              <a:custGeom>
                <a:avLst/>
                <a:gdLst/>
                <a:ahLst/>
                <a:cxnLst/>
                <a:rect l="l" t="t" r="r" b="b"/>
                <a:pathLst>
                  <a:path w="1857" h="1858" extrusionOk="0">
                    <a:moveTo>
                      <a:pt x="928" y="0"/>
                    </a:moveTo>
                    <a:cubicBezTo>
                      <a:pt x="858" y="0"/>
                      <a:pt x="801" y="58"/>
                      <a:pt x="801" y="129"/>
                    </a:cubicBezTo>
                    <a:cubicBezTo>
                      <a:pt x="801" y="200"/>
                      <a:pt x="858" y="256"/>
                      <a:pt x="928" y="256"/>
                    </a:cubicBezTo>
                    <a:cubicBezTo>
                      <a:pt x="999" y="256"/>
                      <a:pt x="1057" y="200"/>
                      <a:pt x="1057" y="129"/>
                    </a:cubicBezTo>
                    <a:cubicBezTo>
                      <a:pt x="1057" y="58"/>
                      <a:pt x="999" y="0"/>
                      <a:pt x="928" y="0"/>
                    </a:cubicBezTo>
                    <a:close/>
                    <a:moveTo>
                      <a:pt x="363" y="235"/>
                    </a:moveTo>
                    <a:cubicBezTo>
                      <a:pt x="330" y="235"/>
                      <a:pt x="297" y="248"/>
                      <a:pt x="272" y="273"/>
                    </a:cubicBezTo>
                    <a:cubicBezTo>
                      <a:pt x="223" y="323"/>
                      <a:pt x="223" y="403"/>
                      <a:pt x="272" y="454"/>
                    </a:cubicBezTo>
                    <a:cubicBezTo>
                      <a:pt x="297" y="479"/>
                      <a:pt x="330" y="491"/>
                      <a:pt x="363" y="491"/>
                    </a:cubicBezTo>
                    <a:cubicBezTo>
                      <a:pt x="396" y="491"/>
                      <a:pt x="429" y="479"/>
                      <a:pt x="453" y="454"/>
                    </a:cubicBezTo>
                    <a:cubicBezTo>
                      <a:pt x="504" y="403"/>
                      <a:pt x="504" y="323"/>
                      <a:pt x="453" y="273"/>
                    </a:cubicBezTo>
                    <a:cubicBezTo>
                      <a:pt x="429" y="248"/>
                      <a:pt x="396" y="235"/>
                      <a:pt x="363" y="235"/>
                    </a:cubicBezTo>
                    <a:close/>
                    <a:moveTo>
                      <a:pt x="1494" y="235"/>
                    </a:moveTo>
                    <a:cubicBezTo>
                      <a:pt x="1462" y="235"/>
                      <a:pt x="1429" y="248"/>
                      <a:pt x="1405" y="273"/>
                    </a:cubicBezTo>
                    <a:cubicBezTo>
                      <a:pt x="1354" y="323"/>
                      <a:pt x="1354" y="403"/>
                      <a:pt x="1405" y="454"/>
                    </a:cubicBezTo>
                    <a:cubicBezTo>
                      <a:pt x="1429" y="479"/>
                      <a:pt x="1462" y="491"/>
                      <a:pt x="1494" y="491"/>
                    </a:cubicBezTo>
                    <a:cubicBezTo>
                      <a:pt x="1527" y="491"/>
                      <a:pt x="1559" y="479"/>
                      <a:pt x="1584" y="454"/>
                    </a:cubicBezTo>
                    <a:cubicBezTo>
                      <a:pt x="1635" y="403"/>
                      <a:pt x="1635" y="323"/>
                      <a:pt x="1584" y="273"/>
                    </a:cubicBezTo>
                    <a:cubicBezTo>
                      <a:pt x="1559" y="248"/>
                      <a:pt x="1527" y="235"/>
                      <a:pt x="1494" y="235"/>
                    </a:cubicBezTo>
                    <a:close/>
                    <a:moveTo>
                      <a:pt x="128" y="800"/>
                    </a:moveTo>
                    <a:cubicBezTo>
                      <a:pt x="58" y="800"/>
                      <a:pt x="1" y="858"/>
                      <a:pt x="1" y="929"/>
                    </a:cubicBezTo>
                    <a:cubicBezTo>
                      <a:pt x="1" y="1000"/>
                      <a:pt x="58" y="1056"/>
                      <a:pt x="128" y="1056"/>
                    </a:cubicBezTo>
                    <a:cubicBezTo>
                      <a:pt x="199" y="1056"/>
                      <a:pt x="257" y="1000"/>
                      <a:pt x="257" y="929"/>
                    </a:cubicBezTo>
                    <a:cubicBezTo>
                      <a:pt x="257" y="858"/>
                      <a:pt x="199" y="800"/>
                      <a:pt x="128" y="800"/>
                    </a:cubicBezTo>
                    <a:close/>
                    <a:moveTo>
                      <a:pt x="1728" y="800"/>
                    </a:moveTo>
                    <a:cubicBezTo>
                      <a:pt x="1658" y="800"/>
                      <a:pt x="1601" y="858"/>
                      <a:pt x="1601" y="929"/>
                    </a:cubicBezTo>
                    <a:cubicBezTo>
                      <a:pt x="1601" y="1000"/>
                      <a:pt x="1658" y="1056"/>
                      <a:pt x="1728" y="1056"/>
                    </a:cubicBezTo>
                    <a:cubicBezTo>
                      <a:pt x="1729" y="1056"/>
                      <a:pt x="1730" y="1056"/>
                      <a:pt x="1731" y="1056"/>
                    </a:cubicBezTo>
                    <a:cubicBezTo>
                      <a:pt x="1800" y="1056"/>
                      <a:pt x="1857" y="999"/>
                      <a:pt x="1857" y="929"/>
                    </a:cubicBezTo>
                    <a:cubicBezTo>
                      <a:pt x="1857" y="858"/>
                      <a:pt x="1799" y="800"/>
                      <a:pt x="1728" y="800"/>
                    </a:cubicBezTo>
                    <a:close/>
                    <a:moveTo>
                      <a:pt x="363" y="1367"/>
                    </a:moveTo>
                    <a:cubicBezTo>
                      <a:pt x="330" y="1367"/>
                      <a:pt x="297" y="1379"/>
                      <a:pt x="272" y="1404"/>
                    </a:cubicBezTo>
                    <a:cubicBezTo>
                      <a:pt x="223" y="1455"/>
                      <a:pt x="223" y="1535"/>
                      <a:pt x="272" y="1585"/>
                    </a:cubicBezTo>
                    <a:cubicBezTo>
                      <a:pt x="297" y="1610"/>
                      <a:pt x="330" y="1623"/>
                      <a:pt x="363" y="1623"/>
                    </a:cubicBezTo>
                    <a:cubicBezTo>
                      <a:pt x="396" y="1623"/>
                      <a:pt x="429" y="1610"/>
                      <a:pt x="453" y="1585"/>
                    </a:cubicBezTo>
                    <a:cubicBezTo>
                      <a:pt x="504" y="1535"/>
                      <a:pt x="504" y="1453"/>
                      <a:pt x="453" y="1404"/>
                    </a:cubicBezTo>
                    <a:cubicBezTo>
                      <a:pt x="429" y="1379"/>
                      <a:pt x="396" y="1367"/>
                      <a:pt x="363" y="1367"/>
                    </a:cubicBezTo>
                    <a:close/>
                    <a:moveTo>
                      <a:pt x="1494" y="1367"/>
                    </a:moveTo>
                    <a:cubicBezTo>
                      <a:pt x="1462" y="1367"/>
                      <a:pt x="1429" y="1379"/>
                      <a:pt x="1405" y="1404"/>
                    </a:cubicBezTo>
                    <a:cubicBezTo>
                      <a:pt x="1354" y="1455"/>
                      <a:pt x="1354" y="1535"/>
                      <a:pt x="1405" y="1585"/>
                    </a:cubicBezTo>
                    <a:cubicBezTo>
                      <a:pt x="1429" y="1610"/>
                      <a:pt x="1462" y="1623"/>
                      <a:pt x="1494" y="1623"/>
                    </a:cubicBezTo>
                    <a:cubicBezTo>
                      <a:pt x="1527" y="1623"/>
                      <a:pt x="1559" y="1610"/>
                      <a:pt x="1584" y="1585"/>
                    </a:cubicBezTo>
                    <a:cubicBezTo>
                      <a:pt x="1635" y="1535"/>
                      <a:pt x="1635" y="1453"/>
                      <a:pt x="1584" y="1404"/>
                    </a:cubicBezTo>
                    <a:cubicBezTo>
                      <a:pt x="1559" y="1379"/>
                      <a:pt x="1527" y="1367"/>
                      <a:pt x="1494" y="1367"/>
                    </a:cubicBezTo>
                    <a:close/>
                    <a:moveTo>
                      <a:pt x="928" y="1600"/>
                    </a:moveTo>
                    <a:cubicBezTo>
                      <a:pt x="858" y="1600"/>
                      <a:pt x="801" y="1658"/>
                      <a:pt x="801" y="1729"/>
                    </a:cubicBezTo>
                    <a:cubicBezTo>
                      <a:pt x="801" y="1800"/>
                      <a:pt x="858" y="1858"/>
                      <a:pt x="928" y="1858"/>
                    </a:cubicBezTo>
                    <a:cubicBezTo>
                      <a:pt x="999" y="1858"/>
                      <a:pt x="1057" y="1800"/>
                      <a:pt x="1057" y="1729"/>
                    </a:cubicBezTo>
                    <a:cubicBezTo>
                      <a:pt x="1057" y="1658"/>
                      <a:pt x="999" y="1600"/>
                      <a:pt x="928" y="160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43"/>
              <p:cNvSpPr/>
              <p:nvPr/>
            </p:nvSpPr>
            <p:spPr>
              <a:xfrm>
                <a:off x="3159897" y="3432427"/>
                <a:ext cx="1642" cy="3752"/>
              </a:xfrm>
              <a:custGeom>
                <a:avLst/>
                <a:gdLst/>
                <a:ahLst/>
                <a:cxnLst/>
                <a:rect l="l" t="t" r="r" b="b"/>
                <a:pathLst>
                  <a:path w="14" h="32" extrusionOk="0">
                    <a:moveTo>
                      <a:pt x="1" y="1"/>
                    </a:moveTo>
                    <a:cubicBezTo>
                      <a:pt x="5" y="11"/>
                      <a:pt x="9" y="22"/>
                      <a:pt x="14" y="32"/>
                    </a:cubicBezTo>
                    <a:lnTo>
                      <a:pt x="14" y="32"/>
                    </a:lnTo>
                    <a:cubicBezTo>
                      <a:pt x="9" y="22"/>
                      <a:pt x="5" y="11"/>
                      <a:pt x="1" y="1"/>
                    </a:cubicBezTo>
                    <a:close/>
                  </a:path>
                </a:pathLst>
              </a:custGeom>
              <a:solidFill>
                <a:srgbClr val="D2D6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43"/>
              <p:cNvSpPr/>
              <p:nvPr/>
            </p:nvSpPr>
            <p:spPr>
              <a:xfrm>
                <a:off x="4059709" y="2236199"/>
                <a:ext cx="198039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4" extrusionOk="0">
                    <a:moveTo>
                      <a:pt x="845" y="0"/>
                    </a:moveTo>
                    <a:cubicBezTo>
                      <a:pt x="474" y="0"/>
                      <a:pt x="153" y="153"/>
                      <a:pt x="1" y="374"/>
                    </a:cubicBezTo>
                    <a:lnTo>
                      <a:pt x="1688" y="374"/>
                    </a:lnTo>
                    <a:cubicBezTo>
                      <a:pt x="1536" y="153"/>
                      <a:pt x="1215" y="0"/>
                      <a:pt x="84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43"/>
              <p:cNvSpPr/>
              <p:nvPr/>
            </p:nvSpPr>
            <p:spPr>
              <a:xfrm>
                <a:off x="4059709" y="2348411"/>
                <a:ext cx="198039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4" extrusionOk="0">
                    <a:moveTo>
                      <a:pt x="1" y="0"/>
                    </a:moveTo>
                    <a:cubicBezTo>
                      <a:pt x="153" y="221"/>
                      <a:pt x="474" y="373"/>
                      <a:pt x="845" y="373"/>
                    </a:cubicBezTo>
                    <a:cubicBezTo>
                      <a:pt x="1215" y="373"/>
                      <a:pt x="1536" y="221"/>
                      <a:pt x="168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43"/>
              <p:cNvSpPr/>
              <p:nvPr/>
            </p:nvSpPr>
            <p:spPr>
              <a:xfrm>
                <a:off x="5715110" y="2314290"/>
                <a:ext cx="198039" cy="43618"/>
              </a:xfrm>
              <a:custGeom>
                <a:avLst/>
                <a:gdLst/>
                <a:ahLst/>
                <a:cxnLst/>
                <a:rect l="l" t="t" r="r" b="b"/>
                <a:pathLst>
                  <a:path w="1689" h="372" extrusionOk="0">
                    <a:moveTo>
                      <a:pt x="844" y="0"/>
                    </a:moveTo>
                    <a:cubicBezTo>
                      <a:pt x="474" y="0"/>
                      <a:pt x="153" y="151"/>
                      <a:pt x="0" y="372"/>
                    </a:cubicBezTo>
                    <a:lnTo>
                      <a:pt x="1688" y="372"/>
                    </a:lnTo>
                    <a:cubicBezTo>
                      <a:pt x="1537" y="151"/>
                      <a:pt x="1216" y="0"/>
                      <a:pt x="844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43"/>
              <p:cNvSpPr/>
              <p:nvPr/>
            </p:nvSpPr>
            <p:spPr>
              <a:xfrm>
                <a:off x="1959678" y="2835134"/>
                <a:ext cx="911286" cy="575241"/>
              </a:xfrm>
              <a:custGeom>
                <a:avLst/>
                <a:gdLst/>
                <a:ahLst/>
                <a:cxnLst/>
                <a:rect l="l" t="t" r="r" b="b"/>
                <a:pathLst>
                  <a:path w="7772" h="4906" extrusionOk="0">
                    <a:moveTo>
                      <a:pt x="760" y="1"/>
                    </a:moveTo>
                    <a:cubicBezTo>
                      <a:pt x="623" y="485"/>
                      <a:pt x="478" y="965"/>
                      <a:pt x="374" y="1428"/>
                    </a:cubicBezTo>
                    <a:cubicBezTo>
                      <a:pt x="1" y="3089"/>
                      <a:pt x="1493" y="3955"/>
                      <a:pt x="3359" y="4432"/>
                    </a:cubicBezTo>
                    <a:cubicBezTo>
                      <a:pt x="3987" y="4591"/>
                      <a:pt x="6989" y="4841"/>
                      <a:pt x="7644" y="4895"/>
                    </a:cubicBezTo>
                    <a:lnTo>
                      <a:pt x="7644" y="4895"/>
                    </a:lnTo>
                    <a:cubicBezTo>
                      <a:pt x="7504" y="4883"/>
                      <a:pt x="7364" y="4871"/>
                      <a:pt x="7228" y="4859"/>
                    </a:cubicBezTo>
                    <a:cubicBezTo>
                      <a:pt x="7191" y="4593"/>
                      <a:pt x="7171" y="4323"/>
                      <a:pt x="7171" y="4047"/>
                    </a:cubicBezTo>
                    <a:cubicBezTo>
                      <a:pt x="7171" y="3352"/>
                      <a:pt x="7291" y="2683"/>
                      <a:pt x="7512" y="2061"/>
                    </a:cubicBezTo>
                    <a:cubicBezTo>
                      <a:pt x="4651" y="1317"/>
                      <a:pt x="2101" y="553"/>
                      <a:pt x="760" y="1"/>
                    </a:cubicBezTo>
                    <a:close/>
                    <a:moveTo>
                      <a:pt x="7644" y="4895"/>
                    </a:moveTo>
                    <a:lnTo>
                      <a:pt x="7644" y="4895"/>
                    </a:lnTo>
                    <a:cubicBezTo>
                      <a:pt x="7652" y="4896"/>
                      <a:pt x="7660" y="4896"/>
                      <a:pt x="7667" y="4897"/>
                    </a:cubicBezTo>
                    <a:cubicBezTo>
                      <a:pt x="7701" y="4900"/>
                      <a:pt x="7736" y="4903"/>
                      <a:pt x="7770" y="4905"/>
                    </a:cubicBezTo>
                    <a:cubicBezTo>
                      <a:pt x="7772" y="4905"/>
                      <a:pt x="7727" y="4902"/>
                      <a:pt x="7644" y="489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43"/>
              <p:cNvSpPr/>
              <p:nvPr/>
            </p:nvSpPr>
            <p:spPr>
              <a:xfrm>
                <a:off x="5715110" y="2426268"/>
                <a:ext cx="198157" cy="43852"/>
              </a:xfrm>
              <a:custGeom>
                <a:avLst/>
                <a:gdLst/>
                <a:ahLst/>
                <a:cxnLst/>
                <a:rect l="l" t="t" r="r" b="b"/>
                <a:pathLst>
                  <a:path w="1690" h="374" extrusionOk="0">
                    <a:moveTo>
                      <a:pt x="0" y="1"/>
                    </a:moveTo>
                    <a:cubicBezTo>
                      <a:pt x="153" y="221"/>
                      <a:pt x="474" y="374"/>
                      <a:pt x="844" y="374"/>
                    </a:cubicBezTo>
                    <a:cubicBezTo>
                      <a:pt x="1216" y="374"/>
                      <a:pt x="1537" y="221"/>
                      <a:pt x="1689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43"/>
              <p:cNvSpPr/>
              <p:nvPr/>
            </p:nvSpPr>
            <p:spPr>
              <a:xfrm>
                <a:off x="8403524" y="3374152"/>
                <a:ext cx="934854" cy="118542"/>
              </a:xfrm>
              <a:custGeom>
                <a:avLst/>
                <a:gdLst/>
                <a:ahLst/>
                <a:cxnLst/>
                <a:rect l="l" t="t" r="r" b="b"/>
                <a:pathLst>
                  <a:path w="7973" h="1011" extrusionOk="0">
                    <a:moveTo>
                      <a:pt x="1794" y="0"/>
                    </a:moveTo>
                    <a:cubicBezTo>
                      <a:pt x="1763" y="339"/>
                      <a:pt x="1704" y="672"/>
                      <a:pt x="1617" y="992"/>
                    </a:cubicBezTo>
                    <a:lnTo>
                      <a:pt x="6" y="992"/>
                    </a:lnTo>
                    <a:cubicBezTo>
                      <a:pt x="5" y="998"/>
                      <a:pt x="2" y="1005"/>
                      <a:pt x="0" y="1011"/>
                    </a:cubicBezTo>
                    <a:lnTo>
                      <a:pt x="6300" y="1011"/>
                    </a:lnTo>
                    <a:cubicBezTo>
                      <a:pt x="7027" y="1011"/>
                      <a:pt x="7656" y="601"/>
                      <a:pt x="79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43"/>
              <p:cNvSpPr/>
              <p:nvPr/>
            </p:nvSpPr>
            <p:spPr>
              <a:xfrm>
                <a:off x="9014187" y="2932806"/>
                <a:ext cx="349412" cy="400300"/>
              </a:xfrm>
              <a:custGeom>
                <a:avLst/>
                <a:gdLst/>
                <a:ahLst/>
                <a:cxnLst/>
                <a:rect l="l" t="t" r="r" b="b"/>
                <a:pathLst>
                  <a:path w="2980" h="3414" extrusionOk="0">
                    <a:moveTo>
                      <a:pt x="2193" y="0"/>
                    </a:moveTo>
                    <a:cubicBezTo>
                      <a:pt x="884" y="0"/>
                      <a:pt x="1" y="1336"/>
                      <a:pt x="511" y="2540"/>
                    </a:cubicBezTo>
                    <a:lnTo>
                      <a:pt x="761" y="3132"/>
                    </a:lnTo>
                    <a:cubicBezTo>
                      <a:pt x="833" y="3302"/>
                      <a:pt x="1000" y="3414"/>
                      <a:pt x="1185" y="3414"/>
                    </a:cubicBezTo>
                    <a:lnTo>
                      <a:pt x="2899" y="3414"/>
                    </a:lnTo>
                    <a:cubicBezTo>
                      <a:pt x="2951" y="3240"/>
                      <a:pt x="2979" y="3057"/>
                      <a:pt x="2979" y="2868"/>
                    </a:cubicBezTo>
                    <a:lnTo>
                      <a:pt x="2979" y="2427"/>
                    </a:lnTo>
                    <a:cubicBezTo>
                      <a:pt x="2979" y="2544"/>
                      <a:pt x="2962" y="2657"/>
                      <a:pt x="2930" y="2765"/>
                    </a:cubicBezTo>
                    <a:lnTo>
                      <a:pt x="1867" y="2765"/>
                    </a:lnTo>
                    <a:cubicBezTo>
                      <a:pt x="1754" y="2765"/>
                      <a:pt x="1649" y="2696"/>
                      <a:pt x="1605" y="2591"/>
                    </a:cubicBezTo>
                    <a:lnTo>
                      <a:pt x="1508" y="2359"/>
                    </a:lnTo>
                    <a:cubicBezTo>
                      <a:pt x="1164" y="1548"/>
                      <a:pt x="1759" y="649"/>
                      <a:pt x="2640" y="649"/>
                    </a:cubicBezTo>
                    <a:lnTo>
                      <a:pt x="2979" y="649"/>
                    </a:lnTo>
                    <a:lnTo>
                      <a:pt x="297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43"/>
              <p:cNvSpPr/>
              <p:nvPr/>
            </p:nvSpPr>
            <p:spPr>
              <a:xfrm>
                <a:off x="3678866" y="2003683"/>
                <a:ext cx="3694509" cy="1488989"/>
              </a:xfrm>
              <a:custGeom>
                <a:avLst/>
                <a:gdLst/>
                <a:ahLst/>
                <a:cxnLst/>
                <a:rect l="l" t="t" r="r" b="b"/>
                <a:pathLst>
                  <a:path w="31509" h="12699" extrusionOk="0">
                    <a:moveTo>
                      <a:pt x="29135" y="0"/>
                    </a:moveTo>
                    <a:cubicBezTo>
                      <a:pt x="29039" y="0"/>
                      <a:pt x="28942" y="18"/>
                      <a:pt x="28849" y="54"/>
                    </a:cubicBezTo>
                    <a:lnTo>
                      <a:pt x="27849" y="443"/>
                    </a:lnTo>
                    <a:cubicBezTo>
                      <a:pt x="27621" y="532"/>
                      <a:pt x="27471" y="751"/>
                      <a:pt x="27471" y="994"/>
                    </a:cubicBezTo>
                    <a:lnTo>
                      <a:pt x="27471" y="1431"/>
                    </a:lnTo>
                    <a:cubicBezTo>
                      <a:pt x="27471" y="1759"/>
                      <a:pt x="27737" y="2023"/>
                      <a:pt x="28064" y="2023"/>
                    </a:cubicBezTo>
                    <a:lnTo>
                      <a:pt x="30048" y="2023"/>
                    </a:lnTo>
                    <a:cubicBezTo>
                      <a:pt x="30078" y="2023"/>
                      <a:pt x="30107" y="2022"/>
                      <a:pt x="30136" y="2017"/>
                    </a:cubicBezTo>
                    <a:lnTo>
                      <a:pt x="30136" y="2017"/>
                    </a:lnTo>
                    <a:cubicBezTo>
                      <a:pt x="30139" y="3866"/>
                      <a:pt x="30093" y="9147"/>
                      <a:pt x="29538" y="11670"/>
                    </a:cubicBezTo>
                    <a:lnTo>
                      <a:pt x="15313" y="11670"/>
                    </a:lnTo>
                    <a:cubicBezTo>
                      <a:pt x="16113" y="6977"/>
                      <a:pt x="14568" y="788"/>
                      <a:pt x="14552" y="725"/>
                    </a:cubicBezTo>
                    <a:lnTo>
                      <a:pt x="14416" y="759"/>
                    </a:lnTo>
                    <a:cubicBezTo>
                      <a:pt x="14432" y="822"/>
                      <a:pt x="15976" y="7004"/>
                      <a:pt x="15171" y="11670"/>
                    </a:cubicBezTo>
                    <a:lnTo>
                      <a:pt x="5876" y="11670"/>
                    </a:lnTo>
                    <a:cubicBezTo>
                      <a:pt x="5093" y="9261"/>
                      <a:pt x="4279" y="7731"/>
                      <a:pt x="2416" y="5155"/>
                    </a:cubicBezTo>
                    <a:cubicBezTo>
                      <a:pt x="1476" y="3858"/>
                      <a:pt x="148" y="1147"/>
                      <a:pt x="306" y="202"/>
                    </a:cubicBezTo>
                    <a:lnTo>
                      <a:pt x="167" y="180"/>
                    </a:lnTo>
                    <a:lnTo>
                      <a:pt x="167" y="180"/>
                    </a:lnTo>
                    <a:cubicBezTo>
                      <a:pt x="1" y="1172"/>
                      <a:pt x="1328" y="3890"/>
                      <a:pt x="2302" y="5237"/>
                    </a:cubicBezTo>
                    <a:cubicBezTo>
                      <a:pt x="4149" y="7790"/>
                      <a:pt x="4959" y="9309"/>
                      <a:pt x="5735" y="11687"/>
                    </a:cubicBezTo>
                    <a:cubicBezTo>
                      <a:pt x="5373" y="11678"/>
                      <a:pt x="4924" y="11640"/>
                      <a:pt x="4402" y="11577"/>
                    </a:cubicBezTo>
                    <a:cubicBezTo>
                      <a:pt x="4375" y="11951"/>
                      <a:pt x="4312" y="12316"/>
                      <a:pt x="4218" y="12668"/>
                    </a:cubicBezTo>
                    <a:lnTo>
                      <a:pt x="3318" y="12668"/>
                    </a:lnTo>
                    <a:cubicBezTo>
                      <a:pt x="3311" y="12678"/>
                      <a:pt x="3302" y="12688"/>
                      <a:pt x="3295" y="12699"/>
                    </a:cubicBezTo>
                    <a:lnTo>
                      <a:pt x="31508" y="12699"/>
                    </a:lnTo>
                    <a:cubicBezTo>
                      <a:pt x="31504" y="12693"/>
                      <a:pt x="31500" y="12686"/>
                      <a:pt x="31497" y="12680"/>
                    </a:cubicBezTo>
                    <a:lnTo>
                      <a:pt x="30401" y="12680"/>
                    </a:lnTo>
                    <a:cubicBezTo>
                      <a:pt x="30317" y="12360"/>
                      <a:pt x="30257" y="12027"/>
                      <a:pt x="30226" y="11688"/>
                    </a:cubicBezTo>
                    <a:lnTo>
                      <a:pt x="29678" y="11688"/>
                    </a:lnTo>
                    <a:cubicBezTo>
                      <a:pt x="30236" y="9131"/>
                      <a:pt x="30278" y="3801"/>
                      <a:pt x="30276" y="1982"/>
                    </a:cubicBezTo>
                    <a:cubicBezTo>
                      <a:pt x="30327" y="1964"/>
                      <a:pt x="30373" y="1940"/>
                      <a:pt x="30417" y="1910"/>
                    </a:cubicBezTo>
                    <a:cubicBezTo>
                      <a:pt x="30594" y="1791"/>
                      <a:pt x="30710" y="1590"/>
                      <a:pt x="30710" y="1361"/>
                    </a:cubicBezTo>
                    <a:cubicBezTo>
                      <a:pt x="30710" y="1110"/>
                      <a:pt x="30589" y="872"/>
                      <a:pt x="30386" y="724"/>
                    </a:cubicBezTo>
                    <a:lnTo>
                      <a:pt x="29600" y="152"/>
                    </a:lnTo>
                    <a:cubicBezTo>
                      <a:pt x="29463" y="52"/>
                      <a:pt x="29300" y="0"/>
                      <a:pt x="2913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43"/>
              <p:cNvSpPr/>
              <p:nvPr/>
            </p:nvSpPr>
            <p:spPr>
              <a:xfrm>
                <a:off x="8229636" y="3490468"/>
                <a:ext cx="1290" cy="2228"/>
              </a:xfrm>
              <a:custGeom>
                <a:avLst/>
                <a:gdLst/>
                <a:ahLst/>
                <a:cxnLst/>
                <a:rect l="l" t="t" r="r" b="b"/>
                <a:pathLst>
                  <a:path w="11" h="19" extrusionOk="0">
                    <a:moveTo>
                      <a:pt x="1" y="19"/>
                    </a:moveTo>
                    <a:lnTo>
                      <a:pt x="1" y="19"/>
                    </a:lnTo>
                    <a:cubicBezTo>
                      <a:pt x="3" y="12"/>
                      <a:pt x="8" y="6"/>
                      <a:pt x="10" y="0"/>
                    </a:cubicBezTo>
                    <a:lnTo>
                      <a:pt x="10" y="0"/>
                    </a:lnTo>
                    <a:cubicBezTo>
                      <a:pt x="8" y="6"/>
                      <a:pt x="3" y="12"/>
                      <a:pt x="1" y="19"/>
                    </a:cubicBezTo>
                    <a:close/>
                  </a:path>
                </a:pathLst>
              </a:custGeom>
              <a:solidFill>
                <a:srgbClr val="BEC1E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43"/>
              <p:cNvSpPr/>
              <p:nvPr/>
            </p:nvSpPr>
            <p:spPr>
              <a:xfrm>
                <a:off x="2800160" y="2567208"/>
                <a:ext cx="6495789" cy="923363"/>
              </a:xfrm>
              <a:custGeom>
                <a:avLst/>
                <a:gdLst/>
                <a:ahLst/>
                <a:cxnLst/>
                <a:rect l="l" t="t" r="r" b="b"/>
                <a:pathLst>
                  <a:path w="55400" h="7875" extrusionOk="0">
                    <a:moveTo>
                      <a:pt x="53039" y="0"/>
                    </a:moveTo>
                    <a:lnTo>
                      <a:pt x="53039" y="0"/>
                    </a:lnTo>
                    <a:cubicBezTo>
                      <a:pt x="53298" y="479"/>
                      <a:pt x="53445" y="1028"/>
                      <a:pt x="53445" y="1611"/>
                    </a:cubicBezTo>
                    <a:cubicBezTo>
                      <a:pt x="53445" y="1729"/>
                      <a:pt x="53439" y="1845"/>
                      <a:pt x="53427" y="1959"/>
                    </a:cubicBezTo>
                    <a:lnTo>
                      <a:pt x="52440" y="1566"/>
                    </a:lnTo>
                    <a:lnTo>
                      <a:pt x="52440" y="1566"/>
                    </a:lnTo>
                    <a:lnTo>
                      <a:pt x="54529" y="2399"/>
                    </a:lnTo>
                    <a:cubicBezTo>
                      <a:pt x="54602" y="2427"/>
                      <a:pt x="54678" y="2441"/>
                      <a:pt x="54753" y="2441"/>
                    </a:cubicBezTo>
                    <a:cubicBezTo>
                      <a:pt x="54946" y="2441"/>
                      <a:pt x="55134" y="2349"/>
                      <a:pt x="55251" y="2184"/>
                    </a:cubicBezTo>
                    <a:cubicBezTo>
                      <a:pt x="55393" y="1982"/>
                      <a:pt x="55400" y="1715"/>
                      <a:pt x="55267" y="1507"/>
                    </a:cubicBezTo>
                    <a:lnTo>
                      <a:pt x="54755" y="703"/>
                    </a:lnTo>
                    <a:cubicBezTo>
                      <a:pt x="54505" y="308"/>
                      <a:pt x="54081" y="59"/>
                      <a:pt x="53615" y="33"/>
                    </a:cubicBezTo>
                    <a:lnTo>
                      <a:pt x="53039" y="0"/>
                    </a:lnTo>
                    <a:close/>
                    <a:moveTo>
                      <a:pt x="5955" y="390"/>
                    </a:moveTo>
                    <a:cubicBezTo>
                      <a:pt x="2672" y="390"/>
                      <a:pt x="0" y="3062"/>
                      <a:pt x="0" y="6345"/>
                    </a:cubicBezTo>
                    <a:cubicBezTo>
                      <a:pt x="0" y="6621"/>
                      <a:pt x="21" y="6892"/>
                      <a:pt x="58" y="7158"/>
                    </a:cubicBezTo>
                    <a:cubicBezTo>
                      <a:pt x="307" y="7179"/>
                      <a:pt x="561" y="7200"/>
                      <a:pt x="822" y="7221"/>
                    </a:cubicBezTo>
                    <a:cubicBezTo>
                      <a:pt x="773" y="6936"/>
                      <a:pt x="747" y="6643"/>
                      <a:pt x="747" y="6345"/>
                    </a:cubicBezTo>
                    <a:cubicBezTo>
                      <a:pt x="747" y="3469"/>
                      <a:pt x="3079" y="1136"/>
                      <a:pt x="5955" y="1136"/>
                    </a:cubicBezTo>
                    <a:cubicBezTo>
                      <a:pt x="8832" y="1136"/>
                      <a:pt x="11164" y="3469"/>
                      <a:pt x="11164" y="6345"/>
                    </a:cubicBezTo>
                    <a:cubicBezTo>
                      <a:pt x="11164" y="6878"/>
                      <a:pt x="11085" y="7391"/>
                      <a:pt x="10936" y="7874"/>
                    </a:cubicBezTo>
                    <a:lnTo>
                      <a:pt x="11711" y="7874"/>
                    </a:lnTo>
                    <a:cubicBezTo>
                      <a:pt x="11841" y="7387"/>
                      <a:pt x="11910" y="6874"/>
                      <a:pt x="11910" y="6345"/>
                    </a:cubicBezTo>
                    <a:cubicBezTo>
                      <a:pt x="11910" y="3062"/>
                      <a:pt x="9239" y="390"/>
                      <a:pt x="5955" y="390"/>
                    </a:cubicBezTo>
                    <a:close/>
                    <a:moveTo>
                      <a:pt x="43651" y="390"/>
                    </a:moveTo>
                    <a:cubicBezTo>
                      <a:pt x="40368" y="390"/>
                      <a:pt x="37696" y="3062"/>
                      <a:pt x="37696" y="6345"/>
                    </a:cubicBezTo>
                    <a:cubicBezTo>
                      <a:pt x="37696" y="6874"/>
                      <a:pt x="37767" y="7387"/>
                      <a:pt x="37895" y="7874"/>
                    </a:cubicBezTo>
                    <a:lnTo>
                      <a:pt x="38671" y="7874"/>
                    </a:lnTo>
                    <a:cubicBezTo>
                      <a:pt x="38523" y="7391"/>
                      <a:pt x="38442" y="6878"/>
                      <a:pt x="38442" y="6345"/>
                    </a:cubicBezTo>
                    <a:cubicBezTo>
                      <a:pt x="38442" y="3469"/>
                      <a:pt x="40775" y="1136"/>
                      <a:pt x="43651" y="1136"/>
                    </a:cubicBezTo>
                    <a:cubicBezTo>
                      <a:pt x="46527" y="1136"/>
                      <a:pt x="48860" y="3469"/>
                      <a:pt x="48860" y="6345"/>
                    </a:cubicBezTo>
                    <a:cubicBezTo>
                      <a:pt x="48860" y="6878"/>
                      <a:pt x="48779" y="7391"/>
                      <a:pt x="48631" y="7874"/>
                    </a:cubicBezTo>
                    <a:lnTo>
                      <a:pt x="49405" y="7874"/>
                    </a:lnTo>
                    <a:cubicBezTo>
                      <a:pt x="49535" y="7387"/>
                      <a:pt x="49606" y="6874"/>
                      <a:pt x="49606" y="6345"/>
                    </a:cubicBezTo>
                    <a:cubicBezTo>
                      <a:pt x="49606" y="3062"/>
                      <a:pt x="46935" y="390"/>
                      <a:pt x="43651" y="39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43"/>
              <p:cNvSpPr/>
              <p:nvPr/>
            </p:nvSpPr>
            <p:spPr>
              <a:xfrm>
                <a:off x="626376" y="821291"/>
                <a:ext cx="2203292" cy="3037192"/>
              </a:xfrm>
              <a:custGeom>
                <a:avLst/>
                <a:gdLst/>
                <a:ahLst/>
                <a:cxnLst/>
                <a:rect l="l" t="t" r="r" b="b"/>
                <a:pathLst>
                  <a:path w="18791" h="25903" extrusionOk="0">
                    <a:moveTo>
                      <a:pt x="0" y="1"/>
                    </a:moveTo>
                    <a:lnTo>
                      <a:pt x="0" y="22308"/>
                    </a:lnTo>
                    <a:cubicBezTo>
                      <a:pt x="0" y="24290"/>
                      <a:pt x="1613" y="25902"/>
                      <a:pt x="3595" y="25902"/>
                    </a:cubicBezTo>
                    <a:lnTo>
                      <a:pt x="15196" y="25902"/>
                    </a:lnTo>
                    <a:cubicBezTo>
                      <a:pt x="17178" y="25902"/>
                      <a:pt x="18791" y="24290"/>
                      <a:pt x="18791" y="22308"/>
                    </a:cubicBezTo>
                    <a:lnTo>
                      <a:pt x="18791" y="14743"/>
                    </a:lnTo>
                    <a:lnTo>
                      <a:pt x="18288" y="14743"/>
                    </a:lnTo>
                    <a:lnTo>
                      <a:pt x="18288" y="22308"/>
                    </a:lnTo>
                    <a:cubicBezTo>
                      <a:pt x="18288" y="24013"/>
                      <a:pt x="16901" y="25399"/>
                      <a:pt x="15196" y="25399"/>
                    </a:cubicBezTo>
                    <a:lnTo>
                      <a:pt x="3595" y="25399"/>
                    </a:lnTo>
                    <a:cubicBezTo>
                      <a:pt x="1890" y="25399"/>
                      <a:pt x="503" y="24013"/>
                      <a:pt x="503" y="22308"/>
                    </a:cubicBezTo>
                    <a:lnTo>
                      <a:pt x="50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42" name="Google Shape;442;p43"/>
          <p:cNvSpPr/>
          <p:nvPr/>
        </p:nvSpPr>
        <p:spPr>
          <a:xfrm flipH="1">
            <a:off x="6987748" y="3695619"/>
            <a:ext cx="733631" cy="934065"/>
          </a:xfrm>
          <a:custGeom>
            <a:avLst/>
            <a:gdLst/>
            <a:ahLst/>
            <a:cxnLst/>
            <a:rect l="l" t="t" r="r" b="b"/>
            <a:pathLst>
              <a:path w="13635" h="17361" extrusionOk="0">
                <a:moveTo>
                  <a:pt x="5674" y="7715"/>
                </a:moveTo>
                <a:cubicBezTo>
                  <a:pt x="5914" y="7856"/>
                  <a:pt x="6189" y="7933"/>
                  <a:pt x="6468" y="7933"/>
                </a:cubicBezTo>
                <a:cubicBezTo>
                  <a:pt x="6593" y="7933"/>
                  <a:pt x="6717" y="7917"/>
                  <a:pt x="6840" y="7887"/>
                </a:cubicBezTo>
                <a:lnTo>
                  <a:pt x="6840" y="7887"/>
                </a:lnTo>
                <a:lnTo>
                  <a:pt x="6570" y="10464"/>
                </a:lnTo>
                <a:lnTo>
                  <a:pt x="5083" y="9260"/>
                </a:lnTo>
                <a:cubicBezTo>
                  <a:pt x="5415" y="9058"/>
                  <a:pt x="5620" y="8695"/>
                  <a:pt x="5620" y="8309"/>
                </a:cubicBezTo>
                <a:cubicBezTo>
                  <a:pt x="5620" y="8176"/>
                  <a:pt x="5592" y="8043"/>
                  <a:pt x="5543" y="7910"/>
                </a:cubicBezTo>
                <a:lnTo>
                  <a:pt x="5548" y="7910"/>
                </a:lnTo>
                <a:cubicBezTo>
                  <a:pt x="5598" y="7848"/>
                  <a:pt x="5639" y="7783"/>
                  <a:pt x="5674" y="7715"/>
                </a:cubicBezTo>
                <a:close/>
                <a:moveTo>
                  <a:pt x="6474" y="0"/>
                </a:moveTo>
                <a:cubicBezTo>
                  <a:pt x="5875" y="0"/>
                  <a:pt x="5304" y="345"/>
                  <a:pt x="5042" y="928"/>
                </a:cubicBezTo>
                <a:lnTo>
                  <a:pt x="5037" y="932"/>
                </a:lnTo>
                <a:cubicBezTo>
                  <a:pt x="4228" y="1015"/>
                  <a:pt x="3646" y="1698"/>
                  <a:pt x="3646" y="2474"/>
                </a:cubicBezTo>
                <a:cubicBezTo>
                  <a:pt x="3646" y="2586"/>
                  <a:pt x="3656" y="2696"/>
                  <a:pt x="3678" y="2808"/>
                </a:cubicBezTo>
                <a:lnTo>
                  <a:pt x="3673" y="2808"/>
                </a:lnTo>
                <a:cubicBezTo>
                  <a:pt x="3154" y="3275"/>
                  <a:pt x="3027" y="4005"/>
                  <a:pt x="3291" y="4600"/>
                </a:cubicBezTo>
                <a:cubicBezTo>
                  <a:pt x="3253" y="4596"/>
                  <a:pt x="3216" y="4593"/>
                  <a:pt x="3179" y="4593"/>
                </a:cubicBezTo>
                <a:cubicBezTo>
                  <a:pt x="2935" y="4593"/>
                  <a:pt x="2686" y="4676"/>
                  <a:pt x="2480" y="4843"/>
                </a:cubicBezTo>
                <a:cubicBezTo>
                  <a:pt x="2347" y="4792"/>
                  <a:pt x="2214" y="4771"/>
                  <a:pt x="2081" y="4771"/>
                </a:cubicBezTo>
                <a:cubicBezTo>
                  <a:pt x="1588" y="4771"/>
                  <a:pt x="1138" y="5092"/>
                  <a:pt x="1005" y="5596"/>
                </a:cubicBezTo>
                <a:cubicBezTo>
                  <a:pt x="501" y="5731"/>
                  <a:pt x="173" y="6184"/>
                  <a:pt x="173" y="6673"/>
                </a:cubicBezTo>
                <a:cubicBezTo>
                  <a:pt x="173" y="6806"/>
                  <a:pt x="201" y="6939"/>
                  <a:pt x="251" y="7072"/>
                </a:cubicBezTo>
                <a:cubicBezTo>
                  <a:pt x="84" y="7283"/>
                  <a:pt x="0" y="7527"/>
                  <a:pt x="0" y="7777"/>
                </a:cubicBezTo>
                <a:cubicBezTo>
                  <a:pt x="0" y="8138"/>
                  <a:pt x="178" y="8492"/>
                  <a:pt x="511" y="8709"/>
                </a:cubicBezTo>
                <a:cubicBezTo>
                  <a:pt x="472" y="9352"/>
                  <a:pt x="988" y="9879"/>
                  <a:pt x="1626" y="9879"/>
                </a:cubicBezTo>
                <a:lnTo>
                  <a:pt x="1681" y="9879"/>
                </a:lnTo>
                <a:cubicBezTo>
                  <a:pt x="1897" y="10211"/>
                  <a:pt x="2253" y="10389"/>
                  <a:pt x="2620" y="10389"/>
                </a:cubicBezTo>
                <a:cubicBezTo>
                  <a:pt x="2863" y="10389"/>
                  <a:pt x="3113" y="10306"/>
                  <a:pt x="3318" y="10139"/>
                </a:cubicBezTo>
                <a:cubicBezTo>
                  <a:pt x="3451" y="10189"/>
                  <a:pt x="3584" y="10211"/>
                  <a:pt x="3718" y="10211"/>
                </a:cubicBezTo>
                <a:cubicBezTo>
                  <a:pt x="4104" y="10211"/>
                  <a:pt x="4467" y="10011"/>
                  <a:pt x="4669" y="9677"/>
                </a:cubicBezTo>
                <a:lnTo>
                  <a:pt x="6423" y="11842"/>
                </a:lnTo>
                <a:lnTo>
                  <a:pt x="6426" y="11841"/>
                </a:lnTo>
                <a:lnTo>
                  <a:pt x="6426" y="11841"/>
                </a:lnTo>
                <a:lnTo>
                  <a:pt x="5846" y="17361"/>
                </a:lnTo>
                <a:lnTo>
                  <a:pt x="8654" y="17361"/>
                </a:lnTo>
                <a:lnTo>
                  <a:pt x="8207" y="13100"/>
                </a:lnTo>
                <a:lnTo>
                  <a:pt x="10015" y="10870"/>
                </a:lnTo>
                <a:cubicBezTo>
                  <a:pt x="10162" y="11120"/>
                  <a:pt x="10433" y="11271"/>
                  <a:pt x="10727" y="11271"/>
                </a:cubicBezTo>
                <a:cubicBezTo>
                  <a:pt x="10828" y="11271"/>
                  <a:pt x="10928" y="11254"/>
                  <a:pt x="11027" y="11215"/>
                </a:cubicBezTo>
                <a:cubicBezTo>
                  <a:pt x="11182" y="11343"/>
                  <a:pt x="11367" y="11403"/>
                  <a:pt x="11551" y="11403"/>
                </a:cubicBezTo>
                <a:cubicBezTo>
                  <a:pt x="11822" y="11403"/>
                  <a:pt x="12089" y="11271"/>
                  <a:pt x="12248" y="11027"/>
                </a:cubicBezTo>
                <a:lnTo>
                  <a:pt x="12248" y="11021"/>
                </a:lnTo>
                <a:lnTo>
                  <a:pt x="12252" y="11021"/>
                </a:lnTo>
                <a:cubicBezTo>
                  <a:pt x="12269" y="11022"/>
                  <a:pt x="12285" y="11023"/>
                  <a:pt x="12301" y="11023"/>
                </a:cubicBezTo>
                <a:cubicBezTo>
                  <a:pt x="12773" y="11023"/>
                  <a:pt x="13151" y="10627"/>
                  <a:pt x="13129" y="10150"/>
                </a:cubicBezTo>
                <a:lnTo>
                  <a:pt x="13129" y="10145"/>
                </a:lnTo>
                <a:cubicBezTo>
                  <a:pt x="13546" y="9879"/>
                  <a:pt x="13635" y="9308"/>
                  <a:pt x="13324" y="8925"/>
                </a:cubicBezTo>
                <a:lnTo>
                  <a:pt x="13318" y="8919"/>
                </a:lnTo>
                <a:cubicBezTo>
                  <a:pt x="13356" y="8819"/>
                  <a:pt x="13373" y="8720"/>
                  <a:pt x="13373" y="8620"/>
                </a:cubicBezTo>
                <a:cubicBezTo>
                  <a:pt x="13373" y="8254"/>
                  <a:pt x="13130" y="7916"/>
                  <a:pt x="12758" y="7815"/>
                </a:cubicBezTo>
                <a:cubicBezTo>
                  <a:pt x="12658" y="7438"/>
                  <a:pt x="12320" y="7201"/>
                  <a:pt x="11954" y="7201"/>
                </a:cubicBezTo>
                <a:cubicBezTo>
                  <a:pt x="11854" y="7201"/>
                  <a:pt x="11753" y="7216"/>
                  <a:pt x="11654" y="7256"/>
                </a:cubicBezTo>
                <a:cubicBezTo>
                  <a:pt x="11499" y="7128"/>
                  <a:pt x="11310" y="7066"/>
                  <a:pt x="11127" y="7066"/>
                </a:cubicBezTo>
                <a:cubicBezTo>
                  <a:pt x="10856" y="7066"/>
                  <a:pt x="10589" y="7201"/>
                  <a:pt x="10429" y="7449"/>
                </a:cubicBezTo>
                <a:cubicBezTo>
                  <a:pt x="10413" y="7448"/>
                  <a:pt x="10397" y="7448"/>
                  <a:pt x="10381" y="7448"/>
                </a:cubicBezTo>
                <a:cubicBezTo>
                  <a:pt x="9925" y="7448"/>
                  <a:pt x="9553" y="7820"/>
                  <a:pt x="9553" y="8276"/>
                </a:cubicBezTo>
                <a:lnTo>
                  <a:pt x="9553" y="8326"/>
                </a:lnTo>
                <a:cubicBezTo>
                  <a:pt x="9302" y="8487"/>
                  <a:pt x="9175" y="8753"/>
                  <a:pt x="9175" y="9025"/>
                </a:cubicBezTo>
                <a:cubicBezTo>
                  <a:pt x="9175" y="9208"/>
                  <a:pt x="9230" y="9396"/>
                  <a:pt x="9358" y="9551"/>
                </a:cubicBezTo>
                <a:cubicBezTo>
                  <a:pt x="9202" y="9954"/>
                  <a:pt x="9383" y="10399"/>
                  <a:pt x="9749" y="10590"/>
                </a:cubicBezTo>
                <a:lnTo>
                  <a:pt x="8092" y="12002"/>
                </a:lnTo>
                <a:lnTo>
                  <a:pt x="7661" y="7887"/>
                </a:lnTo>
                <a:lnTo>
                  <a:pt x="7661" y="7887"/>
                </a:lnTo>
                <a:cubicBezTo>
                  <a:pt x="7783" y="7917"/>
                  <a:pt x="7909" y="7931"/>
                  <a:pt x="8032" y="7931"/>
                </a:cubicBezTo>
                <a:cubicBezTo>
                  <a:pt x="8625" y="7931"/>
                  <a:pt x="9196" y="7593"/>
                  <a:pt x="9458" y="7005"/>
                </a:cubicBezTo>
                <a:cubicBezTo>
                  <a:pt x="10268" y="6922"/>
                  <a:pt x="10856" y="6235"/>
                  <a:pt x="10856" y="5458"/>
                </a:cubicBezTo>
                <a:cubicBezTo>
                  <a:pt x="10856" y="5353"/>
                  <a:pt x="10845" y="5241"/>
                  <a:pt x="10822" y="5131"/>
                </a:cubicBezTo>
                <a:lnTo>
                  <a:pt x="10822" y="5126"/>
                </a:lnTo>
                <a:cubicBezTo>
                  <a:pt x="11165" y="4815"/>
                  <a:pt x="11338" y="4393"/>
                  <a:pt x="11338" y="3967"/>
                </a:cubicBezTo>
                <a:cubicBezTo>
                  <a:pt x="11338" y="3545"/>
                  <a:pt x="11165" y="3117"/>
                  <a:pt x="10822" y="2808"/>
                </a:cubicBezTo>
                <a:cubicBezTo>
                  <a:pt x="10845" y="2696"/>
                  <a:pt x="10856" y="2586"/>
                  <a:pt x="10856" y="2480"/>
                </a:cubicBezTo>
                <a:cubicBezTo>
                  <a:pt x="10856" y="1698"/>
                  <a:pt x="10268" y="1015"/>
                  <a:pt x="9458" y="932"/>
                </a:cubicBezTo>
                <a:lnTo>
                  <a:pt x="9458" y="928"/>
                </a:lnTo>
                <a:cubicBezTo>
                  <a:pt x="9196" y="345"/>
                  <a:pt x="8620" y="0"/>
                  <a:pt x="8026" y="0"/>
                </a:cubicBezTo>
                <a:cubicBezTo>
                  <a:pt x="7760" y="0"/>
                  <a:pt x="7495" y="67"/>
                  <a:pt x="7250" y="211"/>
                </a:cubicBezTo>
                <a:cubicBezTo>
                  <a:pt x="7000" y="67"/>
                  <a:pt x="6734" y="0"/>
                  <a:pt x="6474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3" name="Google Shape;443;p43"/>
          <p:cNvSpPr txBox="1">
            <a:spLocks noGrp="1"/>
          </p:cNvSpPr>
          <p:nvPr>
            <p:ph type="title"/>
          </p:nvPr>
        </p:nvSpPr>
        <p:spPr>
          <a:xfrm>
            <a:off x="1244250" y="453431"/>
            <a:ext cx="4467429" cy="9471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Team Members:</a:t>
            </a:r>
            <a:endParaRPr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A2C5FE-6767-FC75-91D7-A19081711A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3945" y="1631779"/>
            <a:ext cx="5774100" cy="1433207"/>
          </a:xfrm>
        </p:spPr>
        <p:txBody>
          <a:bodyPr/>
          <a:lstStyle/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Segoe UI Semibold" panose="020B0702040204020203" pitchFamily="34" charset="0"/>
                <a:ea typeface="Cambria"/>
                <a:cs typeface="Segoe UI Semibold" panose="020B0702040204020203" pitchFamily="34" charset="0"/>
                <a:sym typeface="Cambria"/>
              </a:rPr>
              <a:t>Ananthapadmanabhan V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accent6"/>
                </a:solidFill>
                <a:latin typeface="Segoe UI Semibold" panose="020B0702040204020203" pitchFamily="34" charset="0"/>
                <a:ea typeface="Cambria"/>
                <a:cs typeface="Segoe UI Semibold" panose="020B0702040204020203" pitchFamily="34" charset="0"/>
                <a:sym typeface="Cambria"/>
              </a:rPr>
              <a:t>Ashwin T Saji</a:t>
            </a:r>
          </a:p>
          <a:p>
            <a:pPr indent="-457200">
              <a:buFont typeface="Arial" panose="020B0604020202020204" pitchFamily="34" charset="0"/>
              <a:buChar char="•"/>
            </a:pPr>
            <a:r>
              <a:rPr lang="en-US" sz="2800" dirty="0" err="1">
                <a:solidFill>
                  <a:schemeClr val="accent6"/>
                </a:solidFill>
                <a:latin typeface="Segoe UI Semibold" panose="020B0702040204020203" pitchFamily="34" charset="0"/>
                <a:ea typeface="Cambria"/>
                <a:cs typeface="Segoe UI Semibold" panose="020B0702040204020203" pitchFamily="34" charset="0"/>
                <a:sym typeface="Cambria"/>
              </a:rPr>
              <a:t>Adithyan</a:t>
            </a:r>
            <a:r>
              <a:rPr lang="en-US" sz="2800" dirty="0">
                <a:solidFill>
                  <a:schemeClr val="accent6"/>
                </a:solidFill>
                <a:latin typeface="Segoe UI Semibold" panose="020B0702040204020203" pitchFamily="34" charset="0"/>
                <a:ea typeface="Cambria"/>
                <a:cs typeface="Segoe UI Semibold" panose="020B0702040204020203" pitchFamily="34" charset="0"/>
                <a:sym typeface="Cambria"/>
              </a:rPr>
              <a:t> A S</a:t>
            </a:r>
          </a:p>
          <a:p>
            <a:pPr marL="596900" indent="-457200"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accent6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4"/>
          <p:cNvSpPr/>
          <p:nvPr/>
        </p:nvSpPr>
        <p:spPr>
          <a:xfrm>
            <a:off x="463296" y="1077581"/>
            <a:ext cx="8520600" cy="332830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50" name="Google Shape;450;p44"/>
          <p:cNvGrpSpPr/>
          <p:nvPr/>
        </p:nvGrpSpPr>
        <p:grpSpPr>
          <a:xfrm>
            <a:off x="-533641" y="2362757"/>
            <a:ext cx="5083715" cy="2780837"/>
            <a:chOff x="-481288" y="2168075"/>
            <a:chExt cx="5439455" cy="2975431"/>
          </a:xfrm>
        </p:grpSpPr>
        <p:sp>
          <p:nvSpPr>
            <p:cNvPr id="451" name="Google Shape;451;p44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4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4"/>
            <p:cNvSpPr/>
            <p:nvPr/>
          </p:nvSpPr>
          <p:spPr>
            <a:xfrm>
              <a:off x="367656" y="2499274"/>
              <a:ext cx="508313" cy="647218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4"/>
            <p:cNvSpPr/>
            <p:nvPr/>
          </p:nvSpPr>
          <p:spPr>
            <a:xfrm>
              <a:off x="1587130" y="2168075"/>
              <a:ext cx="881741" cy="1122649"/>
            </a:xfrm>
            <a:custGeom>
              <a:avLst/>
              <a:gdLst/>
              <a:ahLst/>
              <a:cxnLst/>
              <a:rect l="l" t="t" r="r" b="b"/>
              <a:pathLst>
                <a:path w="13635" h="17361" extrusionOk="0">
                  <a:moveTo>
                    <a:pt x="5674" y="7715"/>
                  </a:moveTo>
                  <a:cubicBezTo>
                    <a:pt x="5914" y="7856"/>
                    <a:pt x="6189" y="7933"/>
                    <a:pt x="6468" y="7933"/>
                  </a:cubicBezTo>
                  <a:cubicBezTo>
                    <a:pt x="6593" y="7933"/>
                    <a:pt x="6717" y="7917"/>
                    <a:pt x="6840" y="7887"/>
                  </a:cubicBezTo>
                  <a:lnTo>
                    <a:pt x="6840" y="7887"/>
                  </a:lnTo>
                  <a:lnTo>
                    <a:pt x="6570" y="10464"/>
                  </a:lnTo>
                  <a:lnTo>
                    <a:pt x="5083" y="9260"/>
                  </a:lnTo>
                  <a:cubicBezTo>
                    <a:pt x="5415" y="9058"/>
                    <a:pt x="5620" y="8695"/>
                    <a:pt x="5620" y="8309"/>
                  </a:cubicBezTo>
                  <a:cubicBezTo>
                    <a:pt x="5620" y="8176"/>
                    <a:pt x="5592" y="8043"/>
                    <a:pt x="5543" y="7910"/>
                  </a:cubicBezTo>
                  <a:lnTo>
                    <a:pt x="5548" y="7910"/>
                  </a:lnTo>
                  <a:cubicBezTo>
                    <a:pt x="5598" y="7848"/>
                    <a:pt x="5639" y="7783"/>
                    <a:pt x="5674" y="7715"/>
                  </a:cubicBezTo>
                  <a:close/>
                  <a:moveTo>
                    <a:pt x="6474" y="0"/>
                  </a:moveTo>
                  <a:cubicBezTo>
                    <a:pt x="5875" y="0"/>
                    <a:pt x="5304" y="345"/>
                    <a:pt x="5042" y="928"/>
                  </a:cubicBezTo>
                  <a:lnTo>
                    <a:pt x="5037" y="932"/>
                  </a:lnTo>
                  <a:cubicBezTo>
                    <a:pt x="4228" y="1015"/>
                    <a:pt x="3646" y="1698"/>
                    <a:pt x="3646" y="2474"/>
                  </a:cubicBezTo>
                  <a:cubicBezTo>
                    <a:pt x="3646" y="2586"/>
                    <a:pt x="3656" y="2696"/>
                    <a:pt x="3678" y="2808"/>
                  </a:cubicBezTo>
                  <a:lnTo>
                    <a:pt x="3673" y="2808"/>
                  </a:lnTo>
                  <a:cubicBezTo>
                    <a:pt x="3154" y="3275"/>
                    <a:pt x="3027" y="4005"/>
                    <a:pt x="3291" y="4600"/>
                  </a:cubicBezTo>
                  <a:cubicBezTo>
                    <a:pt x="3253" y="4596"/>
                    <a:pt x="3216" y="4593"/>
                    <a:pt x="3179" y="4593"/>
                  </a:cubicBezTo>
                  <a:cubicBezTo>
                    <a:pt x="2935" y="4593"/>
                    <a:pt x="2686" y="4676"/>
                    <a:pt x="2480" y="4843"/>
                  </a:cubicBezTo>
                  <a:cubicBezTo>
                    <a:pt x="2347" y="4792"/>
                    <a:pt x="2214" y="4771"/>
                    <a:pt x="2081" y="4771"/>
                  </a:cubicBezTo>
                  <a:cubicBezTo>
                    <a:pt x="1588" y="4771"/>
                    <a:pt x="1138" y="5092"/>
                    <a:pt x="1005" y="5596"/>
                  </a:cubicBezTo>
                  <a:cubicBezTo>
                    <a:pt x="501" y="5731"/>
                    <a:pt x="173" y="6184"/>
                    <a:pt x="173" y="6673"/>
                  </a:cubicBezTo>
                  <a:cubicBezTo>
                    <a:pt x="173" y="6806"/>
                    <a:pt x="201" y="6939"/>
                    <a:pt x="251" y="7072"/>
                  </a:cubicBezTo>
                  <a:cubicBezTo>
                    <a:pt x="84" y="7283"/>
                    <a:pt x="0" y="7527"/>
                    <a:pt x="0" y="7777"/>
                  </a:cubicBezTo>
                  <a:cubicBezTo>
                    <a:pt x="0" y="8138"/>
                    <a:pt x="178" y="8492"/>
                    <a:pt x="511" y="8709"/>
                  </a:cubicBezTo>
                  <a:cubicBezTo>
                    <a:pt x="472" y="9352"/>
                    <a:pt x="988" y="9879"/>
                    <a:pt x="1626" y="9879"/>
                  </a:cubicBezTo>
                  <a:lnTo>
                    <a:pt x="1681" y="9879"/>
                  </a:lnTo>
                  <a:cubicBezTo>
                    <a:pt x="1897" y="10211"/>
                    <a:pt x="2253" y="10389"/>
                    <a:pt x="2620" y="10389"/>
                  </a:cubicBezTo>
                  <a:cubicBezTo>
                    <a:pt x="2863" y="10389"/>
                    <a:pt x="3113" y="10306"/>
                    <a:pt x="3318" y="10139"/>
                  </a:cubicBezTo>
                  <a:cubicBezTo>
                    <a:pt x="3451" y="10189"/>
                    <a:pt x="3584" y="10211"/>
                    <a:pt x="3718" y="10211"/>
                  </a:cubicBezTo>
                  <a:cubicBezTo>
                    <a:pt x="4104" y="10211"/>
                    <a:pt x="4467" y="10011"/>
                    <a:pt x="4669" y="9677"/>
                  </a:cubicBezTo>
                  <a:lnTo>
                    <a:pt x="6423" y="11842"/>
                  </a:lnTo>
                  <a:lnTo>
                    <a:pt x="6426" y="11841"/>
                  </a:lnTo>
                  <a:lnTo>
                    <a:pt x="6426" y="11841"/>
                  </a:lnTo>
                  <a:lnTo>
                    <a:pt x="5846" y="17361"/>
                  </a:lnTo>
                  <a:lnTo>
                    <a:pt x="8654" y="17361"/>
                  </a:lnTo>
                  <a:lnTo>
                    <a:pt x="8207" y="13100"/>
                  </a:lnTo>
                  <a:lnTo>
                    <a:pt x="10015" y="10870"/>
                  </a:lnTo>
                  <a:cubicBezTo>
                    <a:pt x="10162" y="11120"/>
                    <a:pt x="10433" y="11271"/>
                    <a:pt x="10727" y="11271"/>
                  </a:cubicBezTo>
                  <a:cubicBezTo>
                    <a:pt x="10828" y="11271"/>
                    <a:pt x="10928" y="11254"/>
                    <a:pt x="11027" y="11215"/>
                  </a:cubicBezTo>
                  <a:cubicBezTo>
                    <a:pt x="11182" y="11343"/>
                    <a:pt x="11367" y="11403"/>
                    <a:pt x="11551" y="11403"/>
                  </a:cubicBezTo>
                  <a:cubicBezTo>
                    <a:pt x="11822" y="11403"/>
                    <a:pt x="12089" y="11271"/>
                    <a:pt x="12248" y="11027"/>
                  </a:cubicBezTo>
                  <a:lnTo>
                    <a:pt x="12248" y="11021"/>
                  </a:lnTo>
                  <a:lnTo>
                    <a:pt x="12252" y="11021"/>
                  </a:lnTo>
                  <a:cubicBezTo>
                    <a:pt x="12269" y="11022"/>
                    <a:pt x="12285" y="11023"/>
                    <a:pt x="12301" y="11023"/>
                  </a:cubicBezTo>
                  <a:cubicBezTo>
                    <a:pt x="12773" y="11023"/>
                    <a:pt x="13151" y="10627"/>
                    <a:pt x="13129" y="10150"/>
                  </a:cubicBezTo>
                  <a:lnTo>
                    <a:pt x="13129" y="10145"/>
                  </a:lnTo>
                  <a:cubicBezTo>
                    <a:pt x="13546" y="9879"/>
                    <a:pt x="13635" y="9308"/>
                    <a:pt x="13324" y="8925"/>
                  </a:cubicBezTo>
                  <a:lnTo>
                    <a:pt x="13318" y="8919"/>
                  </a:lnTo>
                  <a:cubicBezTo>
                    <a:pt x="13356" y="8819"/>
                    <a:pt x="13373" y="8720"/>
                    <a:pt x="13373" y="8620"/>
                  </a:cubicBezTo>
                  <a:cubicBezTo>
                    <a:pt x="13373" y="8254"/>
                    <a:pt x="13130" y="7916"/>
                    <a:pt x="12758" y="7815"/>
                  </a:cubicBezTo>
                  <a:cubicBezTo>
                    <a:pt x="12658" y="7438"/>
                    <a:pt x="12320" y="7201"/>
                    <a:pt x="11954" y="7201"/>
                  </a:cubicBezTo>
                  <a:cubicBezTo>
                    <a:pt x="11854" y="7201"/>
                    <a:pt x="11753" y="7216"/>
                    <a:pt x="11654" y="7256"/>
                  </a:cubicBezTo>
                  <a:cubicBezTo>
                    <a:pt x="11499" y="7128"/>
                    <a:pt x="11310" y="7066"/>
                    <a:pt x="11127" y="7066"/>
                  </a:cubicBezTo>
                  <a:cubicBezTo>
                    <a:pt x="10856" y="7066"/>
                    <a:pt x="10589" y="7201"/>
                    <a:pt x="10429" y="7449"/>
                  </a:cubicBezTo>
                  <a:cubicBezTo>
                    <a:pt x="10413" y="7448"/>
                    <a:pt x="10397" y="7448"/>
                    <a:pt x="10381" y="7448"/>
                  </a:cubicBezTo>
                  <a:cubicBezTo>
                    <a:pt x="9925" y="7448"/>
                    <a:pt x="9553" y="7820"/>
                    <a:pt x="9553" y="8276"/>
                  </a:cubicBezTo>
                  <a:lnTo>
                    <a:pt x="9553" y="8326"/>
                  </a:lnTo>
                  <a:cubicBezTo>
                    <a:pt x="9302" y="8487"/>
                    <a:pt x="9175" y="8753"/>
                    <a:pt x="9175" y="9025"/>
                  </a:cubicBezTo>
                  <a:cubicBezTo>
                    <a:pt x="9175" y="9208"/>
                    <a:pt x="9230" y="9396"/>
                    <a:pt x="9358" y="9551"/>
                  </a:cubicBezTo>
                  <a:cubicBezTo>
                    <a:pt x="9202" y="9954"/>
                    <a:pt x="9383" y="10399"/>
                    <a:pt x="9749" y="10590"/>
                  </a:cubicBezTo>
                  <a:lnTo>
                    <a:pt x="8092" y="12002"/>
                  </a:lnTo>
                  <a:lnTo>
                    <a:pt x="7661" y="7887"/>
                  </a:lnTo>
                  <a:lnTo>
                    <a:pt x="7661" y="7887"/>
                  </a:lnTo>
                  <a:cubicBezTo>
                    <a:pt x="7783" y="7917"/>
                    <a:pt x="7909" y="7931"/>
                    <a:pt x="8032" y="7931"/>
                  </a:cubicBezTo>
                  <a:cubicBezTo>
                    <a:pt x="8625" y="7931"/>
                    <a:pt x="9196" y="7593"/>
                    <a:pt x="9458" y="7005"/>
                  </a:cubicBezTo>
                  <a:cubicBezTo>
                    <a:pt x="10268" y="6922"/>
                    <a:pt x="10856" y="6235"/>
                    <a:pt x="10856" y="5458"/>
                  </a:cubicBezTo>
                  <a:cubicBezTo>
                    <a:pt x="10856" y="5353"/>
                    <a:pt x="10845" y="5241"/>
                    <a:pt x="10822" y="5131"/>
                  </a:cubicBezTo>
                  <a:lnTo>
                    <a:pt x="10822" y="5126"/>
                  </a:lnTo>
                  <a:cubicBezTo>
                    <a:pt x="11165" y="4815"/>
                    <a:pt x="11338" y="4393"/>
                    <a:pt x="11338" y="3967"/>
                  </a:cubicBezTo>
                  <a:cubicBezTo>
                    <a:pt x="11338" y="3545"/>
                    <a:pt x="11165" y="3117"/>
                    <a:pt x="10822" y="2808"/>
                  </a:cubicBezTo>
                  <a:cubicBezTo>
                    <a:pt x="10845" y="2696"/>
                    <a:pt x="10856" y="2586"/>
                    <a:pt x="10856" y="2480"/>
                  </a:cubicBezTo>
                  <a:cubicBezTo>
                    <a:pt x="10856" y="1698"/>
                    <a:pt x="10268" y="1015"/>
                    <a:pt x="9458" y="932"/>
                  </a:cubicBezTo>
                  <a:lnTo>
                    <a:pt x="9458" y="928"/>
                  </a:lnTo>
                  <a:cubicBezTo>
                    <a:pt x="9196" y="345"/>
                    <a:pt x="8620" y="0"/>
                    <a:pt x="8026" y="0"/>
                  </a:cubicBezTo>
                  <a:cubicBezTo>
                    <a:pt x="7760" y="0"/>
                    <a:pt x="7495" y="67"/>
                    <a:pt x="7250" y="211"/>
                  </a:cubicBezTo>
                  <a:cubicBezTo>
                    <a:pt x="7000" y="67"/>
                    <a:pt x="6734" y="0"/>
                    <a:pt x="64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5" name="Google Shape;455;p44"/>
          <p:cNvSpPr/>
          <p:nvPr/>
        </p:nvSpPr>
        <p:spPr>
          <a:xfrm flipH="1">
            <a:off x="3360327" y="4333453"/>
            <a:ext cx="1279148" cy="30312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44"/>
          <p:cNvSpPr txBox="1">
            <a:spLocks noGrp="1"/>
          </p:cNvSpPr>
          <p:nvPr>
            <p:ph type="title" idx="2"/>
          </p:nvPr>
        </p:nvSpPr>
        <p:spPr>
          <a:xfrm>
            <a:off x="7461750" y="331824"/>
            <a:ext cx="1196400" cy="7479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58" name="Google Shape;458;p44"/>
          <p:cNvGrpSpPr/>
          <p:nvPr/>
        </p:nvGrpSpPr>
        <p:grpSpPr>
          <a:xfrm flipH="1">
            <a:off x="-1941462" y="2728633"/>
            <a:ext cx="5154289" cy="2414615"/>
            <a:chOff x="713225" y="2253700"/>
            <a:chExt cx="5046298" cy="2364025"/>
          </a:xfrm>
        </p:grpSpPr>
        <p:sp>
          <p:nvSpPr>
            <p:cNvPr id="459" name="Google Shape;459;p44"/>
            <p:cNvSpPr/>
            <p:nvPr/>
          </p:nvSpPr>
          <p:spPr>
            <a:xfrm>
              <a:off x="847107" y="2253700"/>
              <a:ext cx="259413" cy="2346494"/>
            </a:xfrm>
            <a:custGeom>
              <a:avLst/>
              <a:gdLst/>
              <a:ahLst/>
              <a:cxnLst/>
              <a:rect l="l" t="t" r="r" b="b"/>
              <a:pathLst>
                <a:path w="3854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3853" y="34860"/>
                  </a:lnTo>
                  <a:lnTo>
                    <a:pt x="38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4"/>
            <p:cNvSpPr/>
            <p:nvPr/>
          </p:nvSpPr>
          <p:spPr>
            <a:xfrm>
              <a:off x="1106456" y="2253700"/>
              <a:ext cx="658628" cy="2346494"/>
            </a:xfrm>
            <a:custGeom>
              <a:avLst/>
              <a:gdLst/>
              <a:ahLst/>
              <a:cxnLst/>
              <a:rect l="l" t="t" r="r" b="b"/>
              <a:pathLst>
                <a:path w="9785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9784" y="34860"/>
                  </a:lnTo>
                  <a:lnTo>
                    <a:pt x="978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44"/>
            <p:cNvSpPr/>
            <p:nvPr/>
          </p:nvSpPr>
          <p:spPr>
            <a:xfrm>
              <a:off x="1164074" y="2999235"/>
              <a:ext cx="543326" cy="571462"/>
            </a:xfrm>
            <a:custGeom>
              <a:avLst/>
              <a:gdLst/>
              <a:ahLst/>
              <a:cxnLst/>
              <a:rect l="l" t="t" r="r" b="b"/>
              <a:pathLst>
                <a:path w="8072" h="8490" extrusionOk="0">
                  <a:moveTo>
                    <a:pt x="3734" y="1730"/>
                  </a:moveTo>
                  <a:lnTo>
                    <a:pt x="3734" y="2014"/>
                  </a:lnTo>
                  <a:lnTo>
                    <a:pt x="4339" y="2014"/>
                  </a:lnTo>
                  <a:lnTo>
                    <a:pt x="4339" y="1730"/>
                  </a:lnTo>
                  <a:close/>
                  <a:moveTo>
                    <a:pt x="3549" y="2742"/>
                  </a:moveTo>
                  <a:lnTo>
                    <a:pt x="3549" y="3088"/>
                  </a:lnTo>
                  <a:lnTo>
                    <a:pt x="4524" y="3088"/>
                  </a:lnTo>
                  <a:lnTo>
                    <a:pt x="4524" y="2742"/>
                  </a:lnTo>
                  <a:close/>
                  <a:moveTo>
                    <a:pt x="3549" y="3237"/>
                  </a:moveTo>
                  <a:lnTo>
                    <a:pt x="3549" y="3583"/>
                  </a:lnTo>
                  <a:lnTo>
                    <a:pt x="4524" y="3583"/>
                  </a:lnTo>
                  <a:lnTo>
                    <a:pt x="4524" y="3237"/>
                  </a:lnTo>
                  <a:close/>
                  <a:moveTo>
                    <a:pt x="3549" y="3730"/>
                  </a:moveTo>
                  <a:lnTo>
                    <a:pt x="3549" y="4076"/>
                  </a:lnTo>
                  <a:lnTo>
                    <a:pt x="4524" y="4076"/>
                  </a:lnTo>
                  <a:lnTo>
                    <a:pt x="4524" y="3730"/>
                  </a:lnTo>
                  <a:close/>
                  <a:moveTo>
                    <a:pt x="3549" y="4225"/>
                  </a:moveTo>
                  <a:lnTo>
                    <a:pt x="3549" y="4571"/>
                  </a:lnTo>
                  <a:lnTo>
                    <a:pt x="4524" y="4571"/>
                  </a:lnTo>
                  <a:lnTo>
                    <a:pt x="4524" y="4225"/>
                  </a:lnTo>
                  <a:close/>
                  <a:moveTo>
                    <a:pt x="4716" y="2335"/>
                  </a:moveTo>
                  <a:lnTo>
                    <a:pt x="4716" y="4681"/>
                  </a:lnTo>
                  <a:lnTo>
                    <a:pt x="3358" y="4681"/>
                  </a:lnTo>
                  <a:lnTo>
                    <a:pt x="3358" y="2335"/>
                  </a:lnTo>
                  <a:close/>
                  <a:moveTo>
                    <a:pt x="3184" y="2161"/>
                  </a:moveTo>
                  <a:lnTo>
                    <a:pt x="3184" y="4855"/>
                  </a:lnTo>
                  <a:lnTo>
                    <a:pt x="4890" y="4855"/>
                  </a:lnTo>
                  <a:lnTo>
                    <a:pt x="4890" y="2161"/>
                  </a:lnTo>
                  <a:close/>
                  <a:moveTo>
                    <a:pt x="7006" y="964"/>
                  </a:moveTo>
                  <a:cubicBezTo>
                    <a:pt x="7022" y="964"/>
                    <a:pt x="7034" y="977"/>
                    <a:pt x="7034" y="992"/>
                  </a:cubicBezTo>
                  <a:lnTo>
                    <a:pt x="7034" y="5505"/>
                  </a:lnTo>
                  <a:cubicBezTo>
                    <a:pt x="7034" y="5522"/>
                    <a:pt x="7022" y="5535"/>
                    <a:pt x="7006" y="5535"/>
                  </a:cubicBezTo>
                  <a:lnTo>
                    <a:pt x="1068" y="5535"/>
                  </a:lnTo>
                  <a:cubicBezTo>
                    <a:pt x="1053" y="5535"/>
                    <a:pt x="1038" y="5521"/>
                    <a:pt x="1038" y="5505"/>
                  </a:cubicBezTo>
                  <a:lnTo>
                    <a:pt x="1038" y="992"/>
                  </a:lnTo>
                  <a:cubicBezTo>
                    <a:pt x="1038" y="977"/>
                    <a:pt x="1053" y="964"/>
                    <a:pt x="1068" y="964"/>
                  </a:cubicBezTo>
                  <a:close/>
                  <a:moveTo>
                    <a:pt x="1683" y="6020"/>
                  </a:moveTo>
                  <a:lnTo>
                    <a:pt x="1683" y="6691"/>
                  </a:lnTo>
                  <a:lnTo>
                    <a:pt x="1038" y="6691"/>
                  </a:lnTo>
                  <a:lnTo>
                    <a:pt x="1038" y="6020"/>
                  </a:lnTo>
                  <a:close/>
                  <a:moveTo>
                    <a:pt x="2753" y="6020"/>
                  </a:moveTo>
                  <a:lnTo>
                    <a:pt x="2753" y="6691"/>
                  </a:lnTo>
                  <a:lnTo>
                    <a:pt x="2110" y="6691"/>
                  </a:lnTo>
                  <a:lnTo>
                    <a:pt x="2110" y="6020"/>
                  </a:lnTo>
                  <a:close/>
                  <a:moveTo>
                    <a:pt x="3823" y="6020"/>
                  </a:moveTo>
                  <a:lnTo>
                    <a:pt x="3823" y="6691"/>
                  </a:lnTo>
                  <a:lnTo>
                    <a:pt x="3180" y="6691"/>
                  </a:lnTo>
                  <a:lnTo>
                    <a:pt x="3180" y="6020"/>
                  </a:lnTo>
                  <a:close/>
                  <a:moveTo>
                    <a:pt x="4894" y="6020"/>
                  </a:moveTo>
                  <a:lnTo>
                    <a:pt x="4894" y="6691"/>
                  </a:lnTo>
                  <a:lnTo>
                    <a:pt x="4250" y="6691"/>
                  </a:lnTo>
                  <a:lnTo>
                    <a:pt x="4250" y="6020"/>
                  </a:lnTo>
                  <a:close/>
                  <a:moveTo>
                    <a:pt x="5964" y="6020"/>
                  </a:moveTo>
                  <a:lnTo>
                    <a:pt x="5964" y="6691"/>
                  </a:lnTo>
                  <a:lnTo>
                    <a:pt x="5320" y="6691"/>
                  </a:lnTo>
                  <a:lnTo>
                    <a:pt x="5320" y="6020"/>
                  </a:lnTo>
                  <a:close/>
                  <a:moveTo>
                    <a:pt x="7034" y="6020"/>
                  </a:moveTo>
                  <a:lnTo>
                    <a:pt x="7034" y="6691"/>
                  </a:lnTo>
                  <a:lnTo>
                    <a:pt x="6390" y="6691"/>
                  </a:lnTo>
                  <a:lnTo>
                    <a:pt x="6390" y="6020"/>
                  </a:lnTo>
                  <a:close/>
                  <a:moveTo>
                    <a:pt x="1683" y="7178"/>
                  </a:moveTo>
                  <a:lnTo>
                    <a:pt x="1683" y="7848"/>
                  </a:lnTo>
                  <a:lnTo>
                    <a:pt x="1038" y="7848"/>
                  </a:lnTo>
                  <a:lnTo>
                    <a:pt x="1038" y="7178"/>
                  </a:lnTo>
                  <a:close/>
                  <a:moveTo>
                    <a:pt x="2753" y="7178"/>
                  </a:moveTo>
                  <a:lnTo>
                    <a:pt x="2753" y="7848"/>
                  </a:lnTo>
                  <a:lnTo>
                    <a:pt x="2110" y="7848"/>
                  </a:lnTo>
                  <a:lnTo>
                    <a:pt x="2110" y="7178"/>
                  </a:lnTo>
                  <a:close/>
                  <a:moveTo>
                    <a:pt x="3823" y="7178"/>
                  </a:moveTo>
                  <a:lnTo>
                    <a:pt x="3823" y="7848"/>
                  </a:lnTo>
                  <a:lnTo>
                    <a:pt x="3180" y="7848"/>
                  </a:lnTo>
                  <a:lnTo>
                    <a:pt x="3180" y="7178"/>
                  </a:lnTo>
                  <a:close/>
                  <a:moveTo>
                    <a:pt x="4894" y="7178"/>
                  </a:moveTo>
                  <a:lnTo>
                    <a:pt x="4894" y="7848"/>
                  </a:lnTo>
                  <a:lnTo>
                    <a:pt x="4250" y="7848"/>
                  </a:lnTo>
                  <a:lnTo>
                    <a:pt x="4250" y="7178"/>
                  </a:lnTo>
                  <a:close/>
                  <a:moveTo>
                    <a:pt x="5964" y="7178"/>
                  </a:moveTo>
                  <a:lnTo>
                    <a:pt x="5964" y="7848"/>
                  </a:lnTo>
                  <a:lnTo>
                    <a:pt x="5320" y="7848"/>
                  </a:lnTo>
                  <a:lnTo>
                    <a:pt x="5320" y="7178"/>
                  </a:lnTo>
                  <a:close/>
                  <a:moveTo>
                    <a:pt x="7034" y="7178"/>
                  </a:moveTo>
                  <a:lnTo>
                    <a:pt x="7034" y="7848"/>
                  </a:lnTo>
                  <a:lnTo>
                    <a:pt x="6390" y="7848"/>
                  </a:lnTo>
                  <a:lnTo>
                    <a:pt x="6390" y="7178"/>
                  </a:lnTo>
                  <a:close/>
                  <a:moveTo>
                    <a:pt x="1" y="0"/>
                  </a:moveTo>
                  <a:lnTo>
                    <a:pt x="1" y="8489"/>
                  </a:lnTo>
                  <a:lnTo>
                    <a:pt x="8072" y="8489"/>
                  </a:lnTo>
                  <a:lnTo>
                    <a:pt x="80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44"/>
            <p:cNvSpPr/>
            <p:nvPr/>
          </p:nvSpPr>
          <p:spPr>
            <a:xfrm>
              <a:off x="1094811" y="2253700"/>
              <a:ext cx="434015" cy="2346494"/>
            </a:xfrm>
            <a:custGeom>
              <a:avLst/>
              <a:gdLst/>
              <a:ahLst/>
              <a:cxnLst/>
              <a:rect l="l" t="t" r="r" b="b"/>
              <a:pathLst>
                <a:path w="6448" h="34861" extrusionOk="0">
                  <a:moveTo>
                    <a:pt x="4575" y="2618"/>
                  </a:moveTo>
                  <a:lnTo>
                    <a:pt x="3683" y="5900"/>
                  </a:lnTo>
                  <a:lnTo>
                    <a:pt x="4900" y="5900"/>
                  </a:lnTo>
                  <a:lnTo>
                    <a:pt x="4369" y="8844"/>
                  </a:lnTo>
                  <a:lnTo>
                    <a:pt x="6448" y="4840"/>
                  </a:lnTo>
                  <a:lnTo>
                    <a:pt x="5000" y="4840"/>
                  </a:lnTo>
                  <a:lnTo>
                    <a:pt x="6110" y="2618"/>
                  </a:lnTo>
                  <a:close/>
                  <a:moveTo>
                    <a:pt x="173" y="0"/>
                  </a:moveTo>
                  <a:cubicBezTo>
                    <a:pt x="135" y="1452"/>
                    <a:pt x="118" y="2905"/>
                    <a:pt x="89" y="4358"/>
                  </a:cubicBezTo>
                  <a:lnTo>
                    <a:pt x="41" y="8714"/>
                  </a:lnTo>
                  <a:cubicBezTo>
                    <a:pt x="12" y="11620"/>
                    <a:pt x="15" y="14525"/>
                    <a:pt x="1" y="17430"/>
                  </a:cubicBezTo>
                  <a:cubicBezTo>
                    <a:pt x="14" y="20334"/>
                    <a:pt x="12" y="23240"/>
                    <a:pt x="41" y="26145"/>
                  </a:cubicBezTo>
                  <a:lnTo>
                    <a:pt x="89" y="30503"/>
                  </a:lnTo>
                  <a:cubicBezTo>
                    <a:pt x="117" y="31954"/>
                    <a:pt x="134" y="33407"/>
                    <a:pt x="173" y="34860"/>
                  </a:cubicBezTo>
                  <a:cubicBezTo>
                    <a:pt x="213" y="33407"/>
                    <a:pt x="230" y="31954"/>
                    <a:pt x="260" y="30503"/>
                  </a:cubicBezTo>
                  <a:lnTo>
                    <a:pt x="308" y="26145"/>
                  </a:lnTo>
                  <a:cubicBezTo>
                    <a:pt x="335" y="23240"/>
                    <a:pt x="333" y="20334"/>
                    <a:pt x="347" y="17430"/>
                  </a:cubicBezTo>
                  <a:cubicBezTo>
                    <a:pt x="333" y="14525"/>
                    <a:pt x="336" y="11620"/>
                    <a:pt x="306" y="8714"/>
                  </a:cubicBezTo>
                  <a:lnTo>
                    <a:pt x="258" y="4358"/>
                  </a:lnTo>
                  <a:cubicBezTo>
                    <a:pt x="230" y="2905"/>
                    <a:pt x="213" y="1452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4"/>
            <p:cNvSpPr/>
            <p:nvPr/>
          </p:nvSpPr>
          <p:spPr>
            <a:xfrm>
              <a:off x="1327640" y="3682104"/>
              <a:ext cx="1099509" cy="898319"/>
            </a:xfrm>
            <a:custGeom>
              <a:avLst/>
              <a:gdLst/>
              <a:ahLst/>
              <a:cxnLst/>
              <a:rect l="l" t="t" r="r" b="b"/>
              <a:pathLst>
                <a:path w="16335" h="13346" extrusionOk="0">
                  <a:moveTo>
                    <a:pt x="1" y="1"/>
                  </a:moveTo>
                  <a:lnTo>
                    <a:pt x="1" y="2323"/>
                  </a:lnTo>
                  <a:lnTo>
                    <a:pt x="1171" y="2323"/>
                  </a:lnTo>
                  <a:lnTo>
                    <a:pt x="1171" y="9354"/>
                  </a:lnTo>
                  <a:cubicBezTo>
                    <a:pt x="1171" y="11555"/>
                    <a:pt x="2962" y="13345"/>
                    <a:pt x="5163" y="13345"/>
                  </a:cubicBezTo>
                  <a:cubicBezTo>
                    <a:pt x="7363" y="13345"/>
                    <a:pt x="9153" y="11555"/>
                    <a:pt x="9153" y="9354"/>
                  </a:cubicBezTo>
                  <a:lnTo>
                    <a:pt x="9153" y="2828"/>
                  </a:lnTo>
                  <a:cubicBezTo>
                    <a:pt x="9153" y="2149"/>
                    <a:pt x="9706" y="1597"/>
                    <a:pt x="10384" y="1597"/>
                  </a:cubicBezTo>
                  <a:lnTo>
                    <a:pt x="16335" y="1597"/>
                  </a:lnTo>
                  <a:lnTo>
                    <a:pt x="16335" y="727"/>
                  </a:lnTo>
                  <a:lnTo>
                    <a:pt x="10385" y="727"/>
                  </a:lnTo>
                  <a:cubicBezTo>
                    <a:pt x="9226" y="727"/>
                    <a:pt x="8285" y="1670"/>
                    <a:pt x="8285" y="2828"/>
                  </a:cubicBezTo>
                  <a:lnTo>
                    <a:pt x="8285" y="9354"/>
                  </a:lnTo>
                  <a:cubicBezTo>
                    <a:pt x="8285" y="11075"/>
                    <a:pt x="6884" y="12476"/>
                    <a:pt x="5163" y="12476"/>
                  </a:cubicBezTo>
                  <a:cubicBezTo>
                    <a:pt x="3441" y="12476"/>
                    <a:pt x="2040" y="11075"/>
                    <a:pt x="2040" y="9354"/>
                  </a:cubicBezTo>
                  <a:lnTo>
                    <a:pt x="2040" y="2323"/>
                  </a:lnTo>
                  <a:lnTo>
                    <a:pt x="3212" y="2323"/>
                  </a:lnTo>
                  <a:lnTo>
                    <a:pt x="3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44"/>
            <p:cNvSpPr/>
            <p:nvPr/>
          </p:nvSpPr>
          <p:spPr>
            <a:xfrm>
              <a:off x="2121170" y="3810197"/>
              <a:ext cx="3504562" cy="587616"/>
            </a:xfrm>
            <a:custGeom>
              <a:avLst/>
              <a:gdLst/>
              <a:ahLst/>
              <a:cxnLst/>
              <a:rect l="l" t="t" r="r" b="b"/>
              <a:pathLst>
                <a:path w="52066" h="8730" extrusionOk="0">
                  <a:moveTo>
                    <a:pt x="6209" y="0"/>
                  </a:moveTo>
                  <a:lnTo>
                    <a:pt x="346" y="1647"/>
                  </a:lnTo>
                  <a:lnTo>
                    <a:pt x="0" y="7363"/>
                  </a:lnTo>
                  <a:lnTo>
                    <a:pt x="52065" y="8730"/>
                  </a:lnTo>
                  <a:lnTo>
                    <a:pt x="52065" y="8730"/>
                  </a:lnTo>
                  <a:lnTo>
                    <a:pt x="51603" y="5008"/>
                  </a:lnTo>
                  <a:lnTo>
                    <a:pt x="50455" y="2768"/>
                  </a:lnTo>
                  <a:lnTo>
                    <a:pt x="45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44"/>
            <p:cNvSpPr/>
            <p:nvPr/>
          </p:nvSpPr>
          <p:spPr>
            <a:xfrm>
              <a:off x="2006943" y="2909510"/>
              <a:ext cx="3620941" cy="1488291"/>
            </a:xfrm>
            <a:custGeom>
              <a:avLst/>
              <a:gdLst/>
              <a:ahLst/>
              <a:cxnLst/>
              <a:rect l="l" t="t" r="r" b="b"/>
              <a:pathLst>
                <a:path w="53795" h="22111" extrusionOk="0">
                  <a:moveTo>
                    <a:pt x="21710" y="2597"/>
                  </a:moveTo>
                  <a:cubicBezTo>
                    <a:pt x="24367" y="2597"/>
                    <a:pt x="26988" y="2799"/>
                    <a:pt x="29121" y="3203"/>
                  </a:cubicBezTo>
                  <a:cubicBezTo>
                    <a:pt x="32778" y="3894"/>
                    <a:pt x="37670" y="5969"/>
                    <a:pt x="37670" y="5969"/>
                  </a:cubicBezTo>
                  <a:lnTo>
                    <a:pt x="37670" y="9822"/>
                  </a:lnTo>
                  <a:cubicBezTo>
                    <a:pt x="29775" y="8655"/>
                    <a:pt x="18850" y="7225"/>
                    <a:pt x="12725" y="7225"/>
                  </a:cubicBezTo>
                  <a:cubicBezTo>
                    <a:pt x="12303" y="7225"/>
                    <a:pt x="11904" y="7231"/>
                    <a:pt x="11531" y="7246"/>
                  </a:cubicBezTo>
                  <a:cubicBezTo>
                    <a:pt x="11531" y="7246"/>
                    <a:pt x="11877" y="3400"/>
                    <a:pt x="16126" y="2906"/>
                  </a:cubicBezTo>
                  <a:cubicBezTo>
                    <a:pt x="17896" y="2700"/>
                    <a:pt x="19812" y="2597"/>
                    <a:pt x="21710" y="2597"/>
                  </a:cubicBezTo>
                  <a:close/>
                  <a:moveTo>
                    <a:pt x="40822" y="6211"/>
                  </a:moveTo>
                  <a:cubicBezTo>
                    <a:pt x="45140" y="8502"/>
                    <a:pt x="47108" y="10680"/>
                    <a:pt x="47108" y="10680"/>
                  </a:cubicBezTo>
                  <a:lnTo>
                    <a:pt x="47108" y="11306"/>
                  </a:lnTo>
                  <a:cubicBezTo>
                    <a:pt x="47108" y="11306"/>
                    <a:pt x="44585" y="10878"/>
                    <a:pt x="40822" y="10299"/>
                  </a:cubicBezTo>
                  <a:lnTo>
                    <a:pt x="40822" y="6211"/>
                  </a:lnTo>
                  <a:close/>
                  <a:moveTo>
                    <a:pt x="19761" y="1"/>
                  </a:moveTo>
                  <a:cubicBezTo>
                    <a:pt x="12345" y="1"/>
                    <a:pt x="7248" y="1720"/>
                    <a:pt x="7248" y="1720"/>
                  </a:cubicBezTo>
                  <a:cubicBezTo>
                    <a:pt x="1516" y="6464"/>
                    <a:pt x="2768" y="13052"/>
                    <a:pt x="2768" y="13052"/>
                  </a:cubicBezTo>
                  <a:cubicBezTo>
                    <a:pt x="1" y="16280"/>
                    <a:pt x="1697" y="20744"/>
                    <a:pt x="1697" y="20744"/>
                  </a:cubicBezTo>
                  <a:lnTo>
                    <a:pt x="2065" y="20754"/>
                  </a:lnTo>
                  <a:cubicBezTo>
                    <a:pt x="2046" y="20579"/>
                    <a:pt x="2038" y="20402"/>
                    <a:pt x="2038" y="20224"/>
                  </a:cubicBezTo>
                  <a:cubicBezTo>
                    <a:pt x="2038" y="17331"/>
                    <a:pt x="4383" y="14986"/>
                    <a:pt x="7276" y="14986"/>
                  </a:cubicBezTo>
                  <a:cubicBezTo>
                    <a:pt x="10168" y="14986"/>
                    <a:pt x="12513" y="17331"/>
                    <a:pt x="12513" y="20224"/>
                  </a:cubicBezTo>
                  <a:cubicBezTo>
                    <a:pt x="12513" y="20497"/>
                    <a:pt x="12492" y="20765"/>
                    <a:pt x="12452" y="21027"/>
                  </a:cubicBezTo>
                  <a:lnTo>
                    <a:pt x="42944" y="21827"/>
                  </a:lnTo>
                  <a:cubicBezTo>
                    <a:pt x="42782" y="21322"/>
                    <a:pt x="42693" y="20784"/>
                    <a:pt x="42693" y="20224"/>
                  </a:cubicBezTo>
                  <a:cubicBezTo>
                    <a:pt x="42693" y="17331"/>
                    <a:pt x="45038" y="14986"/>
                    <a:pt x="47932" y="14986"/>
                  </a:cubicBezTo>
                  <a:cubicBezTo>
                    <a:pt x="50824" y="14986"/>
                    <a:pt x="53169" y="17331"/>
                    <a:pt x="53169" y="20224"/>
                  </a:cubicBezTo>
                  <a:cubicBezTo>
                    <a:pt x="53169" y="20880"/>
                    <a:pt x="53047" y="21507"/>
                    <a:pt x="52827" y="22087"/>
                  </a:cubicBezTo>
                  <a:lnTo>
                    <a:pt x="53762" y="22111"/>
                  </a:lnTo>
                  <a:cubicBezTo>
                    <a:pt x="53762" y="22111"/>
                    <a:pt x="53728" y="20859"/>
                    <a:pt x="53762" y="18652"/>
                  </a:cubicBezTo>
                  <a:cubicBezTo>
                    <a:pt x="53795" y="16446"/>
                    <a:pt x="53136" y="16478"/>
                    <a:pt x="51159" y="13777"/>
                  </a:cubicBezTo>
                  <a:cubicBezTo>
                    <a:pt x="49183" y="11076"/>
                    <a:pt x="48162" y="10153"/>
                    <a:pt x="48162" y="10153"/>
                  </a:cubicBezTo>
                  <a:cubicBezTo>
                    <a:pt x="38313" y="1975"/>
                    <a:pt x="27707" y="1"/>
                    <a:pt x="19761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44"/>
            <p:cNvSpPr/>
            <p:nvPr/>
          </p:nvSpPr>
          <p:spPr>
            <a:xfrm>
              <a:off x="4769859" y="3604966"/>
              <a:ext cx="23626" cy="3769"/>
            </a:xfrm>
            <a:custGeom>
              <a:avLst/>
              <a:gdLst/>
              <a:ahLst/>
              <a:cxnLst/>
              <a:rect l="l" t="t" r="r" b="b"/>
              <a:pathLst>
                <a:path w="351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9"/>
                    <a:pt x="235" y="37"/>
                    <a:pt x="350" y="56"/>
                  </a:cubicBezTo>
                  <a:cubicBezTo>
                    <a:pt x="236" y="37"/>
                    <a:pt x="119" y="19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44"/>
            <p:cNvSpPr/>
            <p:nvPr/>
          </p:nvSpPr>
          <p:spPr>
            <a:xfrm>
              <a:off x="5175273" y="3670055"/>
              <a:ext cx="2558" cy="538"/>
            </a:xfrm>
            <a:custGeom>
              <a:avLst/>
              <a:gdLst/>
              <a:ahLst/>
              <a:cxnLst/>
              <a:rect l="l" t="t" r="r" b="b"/>
              <a:pathLst>
                <a:path w="38" h="8" extrusionOk="0">
                  <a:moveTo>
                    <a:pt x="38" y="7"/>
                  </a:moveTo>
                  <a:cubicBezTo>
                    <a:pt x="38" y="7"/>
                    <a:pt x="23" y="5"/>
                    <a:pt x="1" y="0"/>
                  </a:cubicBezTo>
                  <a:cubicBezTo>
                    <a:pt x="23" y="5"/>
                    <a:pt x="38" y="7"/>
                    <a:pt x="38" y="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44"/>
            <p:cNvSpPr/>
            <p:nvPr/>
          </p:nvSpPr>
          <p:spPr>
            <a:xfrm>
              <a:off x="5176283" y="3626774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6"/>
                    <a:pt x="8" y="10"/>
                    <a:pt x="13" y="13"/>
                  </a:cubicBezTo>
                  <a:cubicBezTo>
                    <a:pt x="8" y="9"/>
                    <a:pt x="6" y="6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44"/>
            <p:cNvSpPr/>
            <p:nvPr/>
          </p:nvSpPr>
          <p:spPr>
            <a:xfrm>
              <a:off x="4905490" y="3626169"/>
              <a:ext cx="45973" cy="7404"/>
            </a:xfrm>
            <a:custGeom>
              <a:avLst/>
              <a:gdLst/>
              <a:ahLst/>
              <a:cxnLst/>
              <a:rect l="l" t="t" r="r" b="b"/>
              <a:pathLst>
                <a:path w="683" h="110" extrusionOk="0">
                  <a:moveTo>
                    <a:pt x="683" y="110"/>
                  </a:moveTo>
                  <a:cubicBezTo>
                    <a:pt x="464" y="74"/>
                    <a:pt x="236" y="39"/>
                    <a:pt x="0" y="1"/>
                  </a:cubicBezTo>
                  <a:cubicBezTo>
                    <a:pt x="236" y="39"/>
                    <a:pt x="464" y="74"/>
                    <a:pt x="683" y="11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4"/>
            <p:cNvSpPr/>
            <p:nvPr/>
          </p:nvSpPr>
          <p:spPr>
            <a:xfrm>
              <a:off x="4855344" y="3618293"/>
              <a:ext cx="21001" cy="3365"/>
            </a:xfrm>
            <a:custGeom>
              <a:avLst/>
              <a:gdLst/>
              <a:ahLst/>
              <a:cxnLst/>
              <a:rect l="l" t="t" r="r" b="b"/>
              <a:pathLst>
                <a:path w="312" h="50" extrusionOk="0">
                  <a:moveTo>
                    <a:pt x="311" y="50"/>
                  </a:moveTo>
                  <a:cubicBezTo>
                    <a:pt x="210" y="34"/>
                    <a:pt x="106" y="17"/>
                    <a:pt x="0" y="0"/>
                  </a:cubicBezTo>
                  <a:cubicBezTo>
                    <a:pt x="106" y="17"/>
                    <a:pt x="210" y="34"/>
                    <a:pt x="311" y="5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4"/>
            <p:cNvSpPr/>
            <p:nvPr/>
          </p:nvSpPr>
          <p:spPr>
            <a:xfrm>
              <a:off x="4880383" y="3622265"/>
              <a:ext cx="20799" cy="3298"/>
            </a:xfrm>
            <a:custGeom>
              <a:avLst/>
              <a:gdLst/>
              <a:ahLst/>
              <a:cxnLst/>
              <a:rect l="l" t="t" r="r" b="b"/>
              <a:pathLst>
                <a:path w="309" h="49" extrusionOk="0">
                  <a:moveTo>
                    <a:pt x="308" y="49"/>
                  </a:moveTo>
                  <a:cubicBezTo>
                    <a:pt x="206" y="33"/>
                    <a:pt x="105" y="16"/>
                    <a:pt x="0" y="1"/>
                  </a:cubicBezTo>
                  <a:cubicBezTo>
                    <a:pt x="105" y="16"/>
                    <a:pt x="206" y="33"/>
                    <a:pt x="308" y="4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4"/>
            <p:cNvSpPr/>
            <p:nvPr/>
          </p:nvSpPr>
          <p:spPr>
            <a:xfrm>
              <a:off x="5168138" y="3618361"/>
              <a:ext cx="3231" cy="323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1"/>
                  </a:moveTo>
                  <a:cubicBezTo>
                    <a:pt x="18" y="18"/>
                    <a:pt x="33" y="33"/>
                    <a:pt x="47" y="48"/>
                  </a:cubicBezTo>
                  <a:cubicBezTo>
                    <a:pt x="33" y="33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4"/>
            <p:cNvSpPr/>
            <p:nvPr/>
          </p:nvSpPr>
          <p:spPr>
            <a:xfrm>
              <a:off x="4955031" y="3634111"/>
              <a:ext cx="18174" cy="2962"/>
            </a:xfrm>
            <a:custGeom>
              <a:avLst/>
              <a:gdLst/>
              <a:ahLst/>
              <a:cxnLst/>
              <a:rect l="l" t="t" r="r" b="b"/>
              <a:pathLst>
                <a:path w="270" h="44" extrusionOk="0">
                  <a:moveTo>
                    <a:pt x="269" y="44"/>
                  </a:moveTo>
                  <a:cubicBezTo>
                    <a:pt x="182" y="30"/>
                    <a:pt x="91" y="14"/>
                    <a:pt x="1" y="0"/>
                  </a:cubicBezTo>
                  <a:cubicBezTo>
                    <a:pt x="91" y="14"/>
                    <a:pt x="182" y="30"/>
                    <a:pt x="269" y="44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4"/>
            <p:cNvSpPr/>
            <p:nvPr/>
          </p:nvSpPr>
          <p:spPr>
            <a:xfrm>
              <a:off x="4754781" y="3327510"/>
              <a:ext cx="26587" cy="14472"/>
            </a:xfrm>
            <a:custGeom>
              <a:avLst/>
              <a:gdLst/>
              <a:ahLst/>
              <a:cxnLst/>
              <a:rect l="l" t="t" r="r" b="b"/>
              <a:pathLst>
                <a:path w="395" h="215" extrusionOk="0">
                  <a:moveTo>
                    <a:pt x="0" y="1"/>
                  </a:moveTo>
                  <a:cubicBezTo>
                    <a:pt x="135" y="72"/>
                    <a:pt x="266" y="144"/>
                    <a:pt x="395" y="214"/>
                  </a:cubicBezTo>
                  <a:cubicBezTo>
                    <a:pt x="266" y="144"/>
                    <a:pt x="135" y="72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44"/>
            <p:cNvSpPr/>
            <p:nvPr/>
          </p:nvSpPr>
          <p:spPr>
            <a:xfrm>
              <a:off x="5174331" y="3624755"/>
              <a:ext cx="1683" cy="17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" y="1"/>
                  </a:moveTo>
                  <a:cubicBezTo>
                    <a:pt x="11" y="10"/>
                    <a:pt x="18" y="19"/>
                    <a:pt x="25" y="26"/>
                  </a:cubicBezTo>
                  <a:cubicBezTo>
                    <a:pt x="18" y="19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44"/>
            <p:cNvSpPr/>
            <p:nvPr/>
          </p:nvSpPr>
          <p:spPr>
            <a:xfrm>
              <a:off x="4781571" y="3341982"/>
              <a:ext cx="376869" cy="266750"/>
            </a:xfrm>
            <a:custGeom>
              <a:avLst/>
              <a:gdLst/>
              <a:ahLst/>
              <a:cxnLst/>
              <a:rect l="l" t="t" r="r" b="b"/>
              <a:pathLst>
                <a:path w="5599" h="3963" extrusionOk="0">
                  <a:moveTo>
                    <a:pt x="1" y="1"/>
                  </a:moveTo>
                  <a:cubicBezTo>
                    <a:pt x="3128" y="1712"/>
                    <a:pt x="4940" y="3322"/>
                    <a:pt x="5598" y="3963"/>
                  </a:cubicBezTo>
                  <a:cubicBezTo>
                    <a:pt x="4940" y="3322"/>
                    <a:pt x="3126" y="1711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4"/>
            <p:cNvSpPr/>
            <p:nvPr/>
          </p:nvSpPr>
          <p:spPr>
            <a:xfrm>
              <a:off x="5163763" y="3613985"/>
              <a:ext cx="3971" cy="3971"/>
            </a:xfrm>
            <a:custGeom>
              <a:avLst/>
              <a:gdLst/>
              <a:ahLst/>
              <a:cxnLst/>
              <a:rect l="l" t="t" r="r" b="b"/>
              <a:pathLst>
                <a:path w="59" h="59" extrusionOk="0">
                  <a:moveTo>
                    <a:pt x="59" y="59"/>
                  </a:moveTo>
                  <a:cubicBezTo>
                    <a:pt x="42" y="40"/>
                    <a:pt x="22" y="22"/>
                    <a:pt x="1" y="1"/>
                  </a:cubicBezTo>
                  <a:cubicBezTo>
                    <a:pt x="22" y="22"/>
                    <a:pt x="42" y="40"/>
                    <a:pt x="59" y="5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4"/>
            <p:cNvSpPr/>
            <p:nvPr/>
          </p:nvSpPr>
          <p:spPr>
            <a:xfrm>
              <a:off x="5158580" y="3608870"/>
              <a:ext cx="4981" cy="4914"/>
            </a:xfrm>
            <a:custGeom>
              <a:avLst/>
              <a:gdLst/>
              <a:ahLst/>
              <a:cxnLst/>
              <a:rect l="l" t="t" r="r" b="b"/>
              <a:pathLst>
                <a:path w="74" h="73" extrusionOk="0">
                  <a:moveTo>
                    <a:pt x="0" y="1"/>
                  </a:moveTo>
                  <a:cubicBezTo>
                    <a:pt x="27" y="26"/>
                    <a:pt x="51" y="50"/>
                    <a:pt x="74" y="73"/>
                  </a:cubicBezTo>
                  <a:cubicBezTo>
                    <a:pt x="51" y="50"/>
                    <a:pt x="27" y="26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44"/>
            <p:cNvSpPr/>
            <p:nvPr/>
          </p:nvSpPr>
          <p:spPr>
            <a:xfrm>
              <a:off x="5171705" y="3621928"/>
              <a:ext cx="2356" cy="2423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0"/>
                  </a:moveTo>
                  <a:cubicBezTo>
                    <a:pt x="13" y="14"/>
                    <a:pt x="24" y="26"/>
                    <a:pt x="34" y="35"/>
                  </a:cubicBezTo>
                  <a:cubicBezTo>
                    <a:pt x="24" y="26"/>
                    <a:pt x="13" y="14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4"/>
            <p:cNvSpPr/>
            <p:nvPr/>
          </p:nvSpPr>
          <p:spPr>
            <a:xfrm>
              <a:off x="5141550" y="3664401"/>
              <a:ext cx="7943" cy="1414"/>
            </a:xfrm>
            <a:custGeom>
              <a:avLst/>
              <a:gdLst/>
              <a:ahLst/>
              <a:cxnLst/>
              <a:rect l="l" t="t" r="r" b="b"/>
              <a:pathLst>
                <a:path w="118" h="21" extrusionOk="0">
                  <a:moveTo>
                    <a:pt x="117" y="21"/>
                  </a:moveTo>
                  <a:cubicBezTo>
                    <a:pt x="81" y="15"/>
                    <a:pt x="42" y="8"/>
                    <a:pt x="0" y="1"/>
                  </a:cubicBezTo>
                  <a:cubicBezTo>
                    <a:pt x="42" y="8"/>
                    <a:pt x="81" y="15"/>
                    <a:pt x="117" y="2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4"/>
            <p:cNvSpPr/>
            <p:nvPr/>
          </p:nvSpPr>
          <p:spPr>
            <a:xfrm>
              <a:off x="5152387" y="3666219"/>
              <a:ext cx="3567" cy="673"/>
            </a:xfrm>
            <a:custGeom>
              <a:avLst/>
              <a:gdLst/>
              <a:ahLst/>
              <a:cxnLst/>
              <a:rect l="l" t="t" r="r" b="b"/>
              <a:pathLst>
                <a:path w="53" h="10" extrusionOk="0">
                  <a:moveTo>
                    <a:pt x="53" y="9"/>
                  </a:moveTo>
                  <a:cubicBezTo>
                    <a:pt x="36" y="6"/>
                    <a:pt x="19" y="4"/>
                    <a:pt x="0" y="1"/>
                  </a:cubicBezTo>
                  <a:cubicBezTo>
                    <a:pt x="19" y="4"/>
                    <a:pt x="36" y="6"/>
                    <a:pt x="53" y="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4"/>
            <p:cNvSpPr/>
            <p:nvPr/>
          </p:nvSpPr>
          <p:spPr>
            <a:xfrm>
              <a:off x="4977513" y="3637679"/>
              <a:ext cx="18981" cy="3164"/>
            </a:xfrm>
            <a:custGeom>
              <a:avLst/>
              <a:gdLst/>
              <a:ahLst/>
              <a:cxnLst/>
              <a:rect l="l" t="t" r="r" b="b"/>
              <a:pathLst>
                <a:path w="282" h="47" extrusionOk="0">
                  <a:moveTo>
                    <a:pt x="282" y="46"/>
                  </a:moveTo>
                  <a:cubicBezTo>
                    <a:pt x="190" y="30"/>
                    <a:pt x="96" y="16"/>
                    <a:pt x="0" y="1"/>
                  </a:cubicBezTo>
                  <a:cubicBezTo>
                    <a:pt x="96" y="16"/>
                    <a:pt x="190" y="30"/>
                    <a:pt x="282" y="4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4"/>
            <p:cNvSpPr/>
            <p:nvPr/>
          </p:nvSpPr>
          <p:spPr>
            <a:xfrm>
              <a:off x="5167869" y="3668776"/>
              <a:ext cx="2625" cy="606"/>
            </a:xfrm>
            <a:custGeom>
              <a:avLst/>
              <a:gdLst/>
              <a:ahLst/>
              <a:cxnLst/>
              <a:rect l="l" t="t" r="r" b="b"/>
              <a:pathLst>
                <a:path w="39" h="9" extrusionOk="0">
                  <a:moveTo>
                    <a:pt x="39" y="8"/>
                  </a:moveTo>
                  <a:cubicBezTo>
                    <a:pt x="27" y="7"/>
                    <a:pt x="13" y="4"/>
                    <a:pt x="1" y="1"/>
                  </a:cubicBezTo>
                  <a:cubicBezTo>
                    <a:pt x="13" y="4"/>
                    <a:pt x="27" y="7"/>
                    <a:pt x="39" y="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4"/>
            <p:cNvSpPr/>
            <p:nvPr/>
          </p:nvSpPr>
          <p:spPr>
            <a:xfrm>
              <a:off x="5172984" y="3669651"/>
              <a:ext cx="538" cy="20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2"/>
                  </a:moveTo>
                  <a:cubicBezTo>
                    <a:pt x="5" y="2"/>
                    <a:pt x="2" y="2"/>
                    <a:pt x="1" y="1"/>
                  </a:cubicBezTo>
                  <a:cubicBezTo>
                    <a:pt x="2" y="2"/>
                    <a:pt x="5" y="2"/>
                    <a:pt x="8" y="2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4"/>
            <p:cNvSpPr/>
            <p:nvPr/>
          </p:nvSpPr>
          <p:spPr>
            <a:xfrm>
              <a:off x="5119472" y="3660834"/>
              <a:ext cx="9558" cy="1548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141" y="23"/>
                  </a:moveTo>
                  <a:cubicBezTo>
                    <a:pt x="96" y="16"/>
                    <a:pt x="50" y="7"/>
                    <a:pt x="0" y="0"/>
                  </a:cubicBezTo>
                  <a:cubicBezTo>
                    <a:pt x="50" y="7"/>
                    <a:pt x="96" y="16"/>
                    <a:pt x="141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4"/>
            <p:cNvSpPr/>
            <p:nvPr/>
          </p:nvSpPr>
          <p:spPr>
            <a:xfrm>
              <a:off x="5160465" y="3667565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4"/>
            <p:cNvSpPr/>
            <p:nvPr/>
          </p:nvSpPr>
          <p:spPr>
            <a:xfrm>
              <a:off x="5130107" y="3662516"/>
              <a:ext cx="10635" cy="1885"/>
            </a:xfrm>
            <a:custGeom>
              <a:avLst/>
              <a:gdLst/>
              <a:ahLst/>
              <a:cxnLst/>
              <a:rect l="l" t="t" r="r" b="b"/>
              <a:pathLst>
                <a:path w="158" h="28" extrusionOk="0">
                  <a:moveTo>
                    <a:pt x="157" y="28"/>
                  </a:moveTo>
                  <a:cubicBezTo>
                    <a:pt x="108" y="19"/>
                    <a:pt x="56" y="11"/>
                    <a:pt x="0" y="1"/>
                  </a:cubicBezTo>
                  <a:cubicBezTo>
                    <a:pt x="56" y="11"/>
                    <a:pt x="108" y="19"/>
                    <a:pt x="157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4"/>
            <p:cNvSpPr/>
            <p:nvPr/>
          </p:nvSpPr>
          <p:spPr>
            <a:xfrm>
              <a:off x="5019717" y="3644477"/>
              <a:ext cx="16828" cy="2827"/>
            </a:xfrm>
            <a:custGeom>
              <a:avLst/>
              <a:gdLst/>
              <a:ahLst/>
              <a:cxnLst/>
              <a:rect l="l" t="t" r="r" b="b"/>
              <a:pathLst>
                <a:path w="250" h="42" extrusionOk="0">
                  <a:moveTo>
                    <a:pt x="250" y="41"/>
                  </a:moveTo>
                  <a:cubicBezTo>
                    <a:pt x="169" y="28"/>
                    <a:pt x="86" y="14"/>
                    <a:pt x="1" y="0"/>
                  </a:cubicBezTo>
                  <a:cubicBezTo>
                    <a:pt x="86" y="14"/>
                    <a:pt x="169" y="28"/>
                    <a:pt x="250" y="4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4"/>
            <p:cNvSpPr/>
            <p:nvPr/>
          </p:nvSpPr>
          <p:spPr>
            <a:xfrm>
              <a:off x="4997572" y="3640910"/>
              <a:ext cx="19856" cy="3231"/>
            </a:xfrm>
            <a:custGeom>
              <a:avLst/>
              <a:gdLst/>
              <a:ahLst/>
              <a:cxnLst/>
              <a:rect l="l" t="t" r="r" b="b"/>
              <a:pathLst>
                <a:path w="295" h="48" extrusionOk="0">
                  <a:moveTo>
                    <a:pt x="294" y="47"/>
                  </a:moveTo>
                  <a:cubicBezTo>
                    <a:pt x="200" y="32"/>
                    <a:pt x="101" y="16"/>
                    <a:pt x="0" y="1"/>
                  </a:cubicBezTo>
                  <a:cubicBezTo>
                    <a:pt x="101" y="16"/>
                    <a:pt x="200" y="32"/>
                    <a:pt x="294" y="4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4"/>
            <p:cNvSpPr/>
            <p:nvPr/>
          </p:nvSpPr>
          <p:spPr>
            <a:xfrm>
              <a:off x="5039507" y="3647708"/>
              <a:ext cx="14741" cy="2423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219" y="36"/>
                  </a:moveTo>
                  <a:cubicBezTo>
                    <a:pt x="148" y="24"/>
                    <a:pt x="74" y="13"/>
                    <a:pt x="1" y="0"/>
                  </a:cubicBezTo>
                  <a:cubicBezTo>
                    <a:pt x="74" y="13"/>
                    <a:pt x="148" y="24"/>
                    <a:pt x="219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4"/>
            <p:cNvSpPr/>
            <p:nvPr/>
          </p:nvSpPr>
          <p:spPr>
            <a:xfrm>
              <a:off x="5105673" y="3658545"/>
              <a:ext cx="9154" cy="1548"/>
            </a:xfrm>
            <a:custGeom>
              <a:avLst/>
              <a:gdLst/>
              <a:ahLst/>
              <a:cxnLst/>
              <a:rect l="l" t="t" r="r" b="b"/>
              <a:pathLst>
                <a:path w="136" h="23" extrusionOk="0">
                  <a:moveTo>
                    <a:pt x="136" y="23"/>
                  </a:moveTo>
                  <a:cubicBezTo>
                    <a:pt x="92" y="14"/>
                    <a:pt x="47" y="7"/>
                    <a:pt x="0" y="0"/>
                  </a:cubicBezTo>
                  <a:cubicBezTo>
                    <a:pt x="47" y="7"/>
                    <a:pt x="92" y="14"/>
                    <a:pt x="136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4"/>
            <p:cNvSpPr/>
            <p:nvPr/>
          </p:nvSpPr>
          <p:spPr>
            <a:xfrm>
              <a:off x="5091538" y="3656189"/>
              <a:ext cx="11779" cy="1952"/>
            </a:xfrm>
            <a:custGeom>
              <a:avLst/>
              <a:gdLst/>
              <a:ahLst/>
              <a:cxnLst/>
              <a:rect l="l" t="t" r="r" b="b"/>
              <a:pathLst>
                <a:path w="175" h="29" extrusionOk="0">
                  <a:moveTo>
                    <a:pt x="175" y="28"/>
                  </a:moveTo>
                  <a:cubicBezTo>
                    <a:pt x="118" y="20"/>
                    <a:pt x="60" y="10"/>
                    <a:pt x="1" y="0"/>
                  </a:cubicBezTo>
                  <a:cubicBezTo>
                    <a:pt x="60" y="10"/>
                    <a:pt x="118" y="20"/>
                    <a:pt x="175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4"/>
            <p:cNvSpPr/>
            <p:nvPr/>
          </p:nvSpPr>
          <p:spPr>
            <a:xfrm>
              <a:off x="5057209" y="3650535"/>
              <a:ext cx="13664" cy="2356"/>
            </a:xfrm>
            <a:custGeom>
              <a:avLst/>
              <a:gdLst/>
              <a:ahLst/>
              <a:cxnLst/>
              <a:rect l="l" t="t" r="r" b="b"/>
              <a:pathLst>
                <a:path w="203" h="35" extrusionOk="0">
                  <a:moveTo>
                    <a:pt x="203" y="35"/>
                  </a:moveTo>
                  <a:cubicBezTo>
                    <a:pt x="138" y="23"/>
                    <a:pt x="70" y="12"/>
                    <a:pt x="1" y="1"/>
                  </a:cubicBezTo>
                  <a:cubicBezTo>
                    <a:pt x="70" y="12"/>
                    <a:pt x="138" y="23"/>
                    <a:pt x="203" y="35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4"/>
            <p:cNvSpPr/>
            <p:nvPr/>
          </p:nvSpPr>
          <p:spPr>
            <a:xfrm>
              <a:off x="5073903" y="3653295"/>
              <a:ext cx="14674" cy="2423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218" y="36"/>
                  </a:moveTo>
                  <a:cubicBezTo>
                    <a:pt x="149" y="25"/>
                    <a:pt x="75" y="13"/>
                    <a:pt x="0" y="1"/>
                  </a:cubicBezTo>
                  <a:cubicBezTo>
                    <a:pt x="75" y="13"/>
                    <a:pt x="149" y="25"/>
                    <a:pt x="218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4"/>
            <p:cNvSpPr/>
            <p:nvPr/>
          </p:nvSpPr>
          <p:spPr>
            <a:xfrm>
              <a:off x="5270787" y="3615130"/>
              <a:ext cx="341935" cy="444179"/>
            </a:xfrm>
            <a:custGeom>
              <a:avLst/>
              <a:gdLst/>
              <a:ahLst/>
              <a:cxnLst/>
              <a:rect l="l" t="t" r="r" b="b"/>
              <a:pathLst>
                <a:path w="5080" h="6599" extrusionOk="0">
                  <a:moveTo>
                    <a:pt x="1" y="1"/>
                  </a:moveTo>
                  <a:lnTo>
                    <a:pt x="1" y="1"/>
                  </a:lnTo>
                  <a:cubicBezTo>
                    <a:pt x="446" y="469"/>
                    <a:pt x="1341" y="1478"/>
                    <a:pt x="2670" y="3294"/>
                  </a:cubicBezTo>
                  <a:cubicBezTo>
                    <a:pt x="4027" y="5147"/>
                    <a:pt x="4762" y="5714"/>
                    <a:pt x="5080" y="6599"/>
                  </a:cubicBezTo>
                  <a:cubicBezTo>
                    <a:pt x="4524" y="18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4"/>
            <p:cNvSpPr/>
            <p:nvPr/>
          </p:nvSpPr>
          <p:spPr>
            <a:xfrm>
              <a:off x="4915452" y="4026466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8" y="1"/>
                  </a:moveTo>
                  <a:cubicBezTo>
                    <a:pt x="3588" y="1"/>
                    <a:pt x="2497" y="416"/>
                    <a:pt x="1664" y="1248"/>
                  </a:cubicBezTo>
                  <a:cubicBezTo>
                    <a:pt x="1" y="2913"/>
                    <a:pt x="1" y="5612"/>
                    <a:pt x="1664" y="7275"/>
                  </a:cubicBezTo>
                  <a:cubicBezTo>
                    <a:pt x="2497" y="8108"/>
                    <a:pt x="3588" y="8524"/>
                    <a:pt x="4678" y="8524"/>
                  </a:cubicBezTo>
                  <a:cubicBezTo>
                    <a:pt x="5769" y="8524"/>
                    <a:pt x="6860" y="8108"/>
                    <a:pt x="7691" y="7275"/>
                  </a:cubicBezTo>
                  <a:cubicBezTo>
                    <a:pt x="9356" y="5612"/>
                    <a:pt x="9356" y="2913"/>
                    <a:pt x="7691" y="1248"/>
                  </a:cubicBezTo>
                  <a:cubicBezTo>
                    <a:pt x="6860" y="416"/>
                    <a:pt x="5769" y="1"/>
                    <a:pt x="467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4"/>
            <p:cNvSpPr/>
            <p:nvPr/>
          </p:nvSpPr>
          <p:spPr>
            <a:xfrm>
              <a:off x="5015342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3" y="214"/>
                  </a:moveTo>
                  <a:lnTo>
                    <a:pt x="2703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3" y="214"/>
                  </a:cubicBezTo>
                  <a:close/>
                  <a:moveTo>
                    <a:pt x="3691" y="214"/>
                  </a:moveTo>
                  <a:cubicBezTo>
                    <a:pt x="4151" y="291"/>
                    <a:pt x="4575" y="470"/>
                    <a:pt x="4939" y="729"/>
                  </a:cubicBezTo>
                  <a:lnTo>
                    <a:pt x="3691" y="1977"/>
                  </a:lnTo>
                  <a:lnTo>
                    <a:pt x="3691" y="214"/>
                  </a:lnTo>
                  <a:close/>
                  <a:moveTo>
                    <a:pt x="751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0" y="2213"/>
                    <a:pt x="487" y="1788"/>
                    <a:pt x="751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3" y="2213"/>
                    <a:pt x="6173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5" y="2812"/>
                    <a:pt x="2814" y="2985"/>
                    <a:pt x="2814" y="3197"/>
                  </a:cubicBezTo>
                  <a:cubicBezTo>
                    <a:pt x="2814" y="3407"/>
                    <a:pt x="2985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4" y="2258"/>
                    <a:pt x="4135" y="2678"/>
                    <a:pt x="4135" y="3197"/>
                  </a:cubicBezTo>
                  <a:cubicBezTo>
                    <a:pt x="4135" y="3714"/>
                    <a:pt x="3714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4" y="3663"/>
                  </a:moveTo>
                  <a:lnTo>
                    <a:pt x="729" y="4938"/>
                  </a:lnTo>
                  <a:cubicBezTo>
                    <a:pt x="466" y="4566"/>
                    <a:pt x="285" y="4132"/>
                    <a:pt x="211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3" y="4363"/>
                  </a:moveTo>
                  <a:lnTo>
                    <a:pt x="2703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3" y="4363"/>
                  </a:lnTo>
                  <a:close/>
                  <a:moveTo>
                    <a:pt x="3691" y="4363"/>
                  </a:moveTo>
                  <a:lnTo>
                    <a:pt x="4971" y="5642"/>
                  </a:lnTo>
                  <a:cubicBezTo>
                    <a:pt x="4599" y="5912"/>
                    <a:pt x="4163" y="6100"/>
                    <a:pt x="3691" y="6178"/>
                  </a:cubicBezTo>
                  <a:lnTo>
                    <a:pt x="3691" y="4363"/>
                  </a:lnTo>
                  <a:close/>
                  <a:moveTo>
                    <a:pt x="3197" y="1"/>
                  </a:moveTo>
                  <a:cubicBezTo>
                    <a:pt x="1435" y="1"/>
                    <a:pt x="1" y="1434"/>
                    <a:pt x="1" y="3197"/>
                  </a:cubicBezTo>
                  <a:cubicBezTo>
                    <a:pt x="1" y="4958"/>
                    <a:pt x="1435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4"/>
            <p:cNvSpPr/>
            <p:nvPr/>
          </p:nvSpPr>
          <p:spPr>
            <a:xfrm>
              <a:off x="2177442" y="4026399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9" y="0"/>
                  </a:moveTo>
                  <a:cubicBezTo>
                    <a:pt x="3588" y="0"/>
                    <a:pt x="2498" y="417"/>
                    <a:pt x="1666" y="1249"/>
                  </a:cubicBezTo>
                  <a:cubicBezTo>
                    <a:pt x="1" y="2913"/>
                    <a:pt x="1" y="5611"/>
                    <a:pt x="1666" y="7276"/>
                  </a:cubicBezTo>
                  <a:cubicBezTo>
                    <a:pt x="2498" y="8108"/>
                    <a:pt x="3588" y="8524"/>
                    <a:pt x="4679" y="8524"/>
                  </a:cubicBezTo>
                  <a:cubicBezTo>
                    <a:pt x="5770" y="8524"/>
                    <a:pt x="6860" y="8108"/>
                    <a:pt x="7693" y="7276"/>
                  </a:cubicBezTo>
                  <a:cubicBezTo>
                    <a:pt x="9357" y="5611"/>
                    <a:pt x="9357" y="2913"/>
                    <a:pt x="7693" y="1249"/>
                  </a:cubicBezTo>
                  <a:cubicBezTo>
                    <a:pt x="6860" y="417"/>
                    <a:pt x="5770" y="0"/>
                    <a:pt x="467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4"/>
            <p:cNvSpPr/>
            <p:nvPr/>
          </p:nvSpPr>
          <p:spPr>
            <a:xfrm>
              <a:off x="2277331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4" y="214"/>
                  </a:moveTo>
                  <a:lnTo>
                    <a:pt x="2704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4" y="214"/>
                  </a:cubicBezTo>
                  <a:close/>
                  <a:moveTo>
                    <a:pt x="3692" y="214"/>
                  </a:moveTo>
                  <a:cubicBezTo>
                    <a:pt x="4151" y="291"/>
                    <a:pt x="4575" y="470"/>
                    <a:pt x="4940" y="729"/>
                  </a:cubicBezTo>
                  <a:lnTo>
                    <a:pt x="3692" y="1977"/>
                  </a:lnTo>
                  <a:lnTo>
                    <a:pt x="3692" y="214"/>
                  </a:lnTo>
                  <a:close/>
                  <a:moveTo>
                    <a:pt x="752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1" y="2213"/>
                    <a:pt x="487" y="1788"/>
                    <a:pt x="752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4" y="2213"/>
                    <a:pt x="6175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6" y="2812"/>
                    <a:pt x="2814" y="2985"/>
                    <a:pt x="2814" y="3197"/>
                  </a:cubicBezTo>
                  <a:cubicBezTo>
                    <a:pt x="2814" y="3407"/>
                    <a:pt x="2986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6" y="2258"/>
                    <a:pt x="4135" y="2678"/>
                    <a:pt x="4135" y="3197"/>
                  </a:cubicBezTo>
                  <a:cubicBezTo>
                    <a:pt x="4135" y="3714"/>
                    <a:pt x="3716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5" y="3663"/>
                  </a:moveTo>
                  <a:lnTo>
                    <a:pt x="730" y="4938"/>
                  </a:lnTo>
                  <a:cubicBezTo>
                    <a:pt x="466" y="4566"/>
                    <a:pt x="285" y="4132"/>
                    <a:pt x="212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4" y="4363"/>
                  </a:moveTo>
                  <a:lnTo>
                    <a:pt x="2704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4" y="4363"/>
                  </a:lnTo>
                  <a:close/>
                  <a:moveTo>
                    <a:pt x="3692" y="4363"/>
                  </a:moveTo>
                  <a:lnTo>
                    <a:pt x="4971" y="5642"/>
                  </a:lnTo>
                  <a:cubicBezTo>
                    <a:pt x="4599" y="5912"/>
                    <a:pt x="4164" y="6100"/>
                    <a:pt x="3692" y="6178"/>
                  </a:cubicBezTo>
                  <a:lnTo>
                    <a:pt x="3692" y="4363"/>
                  </a:lnTo>
                  <a:close/>
                  <a:moveTo>
                    <a:pt x="3197" y="1"/>
                  </a:moveTo>
                  <a:cubicBezTo>
                    <a:pt x="1436" y="1"/>
                    <a:pt x="1" y="1434"/>
                    <a:pt x="1" y="3197"/>
                  </a:cubicBezTo>
                  <a:cubicBezTo>
                    <a:pt x="1" y="4958"/>
                    <a:pt x="1436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4"/>
            <p:cNvSpPr/>
            <p:nvPr/>
          </p:nvSpPr>
          <p:spPr>
            <a:xfrm>
              <a:off x="2220925" y="3040295"/>
              <a:ext cx="268567" cy="395110"/>
            </a:xfrm>
            <a:custGeom>
              <a:avLst/>
              <a:gdLst/>
              <a:ahLst/>
              <a:cxnLst/>
              <a:rect l="l" t="t" r="r" b="b"/>
              <a:pathLst>
                <a:path w="3990" h="5870" extrusionOk="0">
                  <a:moveTo>
                    <a:pt x="3811" y="1"/>
                  </a:moveTo>
                  <a:cubicBezTo>
                    <a:pt x="1670" y="1864"/>
                    <a:pt x="558" y="3984"/>
                    <a:pt x="1" y="5869"/>
                  </a:cubicBezTo>
                  <a:lnTo>
                    <a:pt x="624" y="5573"/>
                  </a:lnTo>
                  <a:cubicBezTo>
                    <a:pt x="1188" y="5304"/>
                    <a:pt x="1674" y="4898"/>
                    <a:pt x="2040" y="4392"/>
                  </a:cubicBezTo>
                  <a:lnTo>
                    <a:pt x="3164" y="2836"/>
                  </a:lnTo>
                  <a:cubicBezTo>
                    <a:pt x="3755" y="2018"/>
                    <a:pt x="3990" y="994"/>
                    <a:pt x="3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4"/>
            <p:cNvSpPr/>
            <p:nvPr/>
          </p:nvSpPr>
          <p:spPr>
            <a:xfrm>
              <a:off x="713225" y="4582521"/>
              <a:ext cx="5046298" cy="35203"/>
            </a:xfrm>
            <a:custGeom>
              <a:avLst/>
              <a:gdLst/>
              <a:ahLst/>
              <a:cxnLst/>
              <a:rect l="l" t="t" r="r" b="b"/>
              <a:pathLst>
                <a:path w="74971" h="523" extrusionOk="0">
                  <a:moveTo>
                    <a:pt x="262" y="1"/>
                  </a:moveTo>
                  <a:cubicBezTo>
                    <a:pt x="118" y="1"/>
                    <a:pt x="0" y="118"/>
                    <a:pt x="0" y="262"/>
                  </a:cubicBezTo>
                  <a:cubicBezTo>
                    <a:pt x="0" y="407"/>
                    <a:pt x="118" y="522"/>
                    <a:pt x="262" y="522"/>
                  </a:cubicBezTo>
                  <a:lnTo>
                    <a:pt x="74709" y="522"/>
                  </a:lnTo>
                  <a:cubicBezTo>
                    <a:pt x="74854" y="522"/>
                    <a:pt x="74971" y="407"/>
                    <a:pt x="74971" y="262"/>
                  </a:cubicBezTo>
                  <a:cubicBezTo>
                    <a:pt x="74971" y="118"/>
                    <a:pt x="74854" y="1"/>
                    <a:pt x="74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4"/>
            <p:cNvSpPr/>
            <p:nvPr/>
          </p:nvSpPr>
          <p:spPr>
            <a:xfrm>
              <a:off x="2605136" y="3533885"/>
              <a:ext cx="2346965" cy="844808"/>
            </a:xfrm>
            <a:custGeom>
              <a:avLst/>
              <a:gdLst/>
              <a:ahLst/>
              <a:cxnLst/>
              <a:rect l="l" t="t" r="r" b="b"/>
              <a:pathLst>
                <a:path w="34868" h="12551" extrusionOk="0">
                  <a:moveTo>
                    <a:pt x="0" y="1"/>
                  </a:moveTo>
                  <a:cubicBezTo>
                    <a:pt x="6310" y="6464"/>
                    <a:pt x="5441" y="8785"/>
                    <a:pt x="5441" y="8785"/>
                  </a:cubicBezTo>
                  <a:lnTo>
                    <a:pt x="33794" y="10942"/>
                  </a:lnTo>
                  <a:cubicBezTo>
                    <a:pt x="33249" y="8390"/>
                    <a:pt x="34868" y="3915"/>
                    <a:pt x="34868" y="3915"/>
                  </a:cubicBezTo>
                  <a:cubicBezTo>
                    <a:pt x="17659" y="1253"/>
                    <a:pt x="1" y="1"/>
                    <a:pt x="0" y="1"/>
                  </a:cubicBezTo>
                  <a:close/>
                  <a:moveTo>
                    <a:pt x="3405" y="9441"/>
                  </a:moveTo>
                  <a:lnTo>
                    <a:pt x="3405" y="9441"/>
                  </a:lnTo>
                  <a:cubicBezTo>
                    <a:pt x="3548" y="9919"/>
                    <a:pt x="3626" y="10424"/>
                    <a:pt x="3626" y="10948"/>
                  </a:cubicBezTo>
                  <a:cubicBezTo>
                    <a:pt x="3626" y="11221"/>
                    <a:pt x="3605" y="11488"/>
                    <a:pt x="3565" y="11751"/>
                  </a:cubicBezTo>
                  <a:lnTo>
                    <a:pt x="34058" y="12551"/>
                  </a:lnTo>
                  <a:cubicBezTo>
                    <a:pt x="33975" y="12295"/>
                    <a:pt x="33912" y="12031"/>
                    <a:pt x="33870" y="11758"/>
                  </a:cubicBezTo>
                  <a:cubicBezTo>
                    <a:pt x="25641" y="11618"/>
                    <a:pt x="17409" y="11441"/>
                    <a:pt x="9199" y="10866"/>
                  </a:cubicBezTo>
                  <a:cubicBezTo>
                    <a:pt x="8037" y="10785"/>
                    <a:pt x="6864" y="10685"/>
                    <a:pt x="5736" y="10384"/>
                  </a:cubicBezTo>
                  <a:cubicBezTo>
                    <a:pt x="4914" y="10163"/>
                    <a:pt x="4173" y="9795"/>
                    <a:pt x="3405" y="944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4"/>
            <p:cNvSpPr/>
            <p:nvPr/>
          </p:nvSpPr>
          <p:spPr>
            <a:xfrm>
              <a:off x="2603992" y="2972513"/>
              <a:ext cx="2585512" cy="1303727"/>
            </a:xfrm>
            <a:custGeom>
              <a:avLst/>
              <a:gdLst/>
              <a:ahLst/>
              <a:cxnLst/>
              <a:rect l="l" t="t" r="r" b="b"/>
              <a:pathLst>
                <a:path w="38412" h="19369" extrusionOk="0">
                  <a:moveTo>
                    <a:pt x="12844" y="1662"/>
                  </a:moveTo>
                  <a:cubicBezTo>
                    <a:pt x="13608" y="1662"/>
                    <a:pt x="14368" y="1678"/>
                    <a:pt x="15115" y="1712"/>
                  </a:cubicBezTo>
                  <a:lnTo>
                    <a:pt x="15115" y="6912"/>
                  </a:lnTo>
                  <a:cubicBezTo>
                    <a:pt x="10286" y="6379"/>
                    <a:pt x="6533" y="6112"/>
                    <a:pt x="3880" y="6112"/>
                  </a:cubicBezTo>
                  <a:cubicBezTo>
                    <a:pt x="3454" y="6112"/>
                    <a:pt x="3055" y="6119"/>
                    <a:pt x="2685" y="6133"/>
                  </a:cubicBezTo>
                  <a:cubicBezTo>
                    <a:pt x="2815" y="5374"/>
                    <a:pt x="3554" y="2400"/>
                    <a:pt x="7256" y="1970"/>
                  </a:cubicBezTo>
                  <a:cubicBezTo>
                    <a:pt x="9027" y="1765"/>
                    <a:pt x="10945" y="1662"/>
                    <a:pt x="12844" y="1662"/>
                  </a:cubicBezTo>
                  <a:close/>
                  <a:moveTo>
                    <a:pt x="3633" y="7354"/>
                  </a:moveTo>
                  <a:cubicBezTo>
                    <a:pt x="3612" y="7354"/>
                    <a:pt x="3595" y="7371"/>
                    <a:pt x="3593" y="7392"/>
                  </a:cubicBezTo>
                  <a:lnTo>
                    <a:pt x="3571" y="8171"/>
                  </a:lnTo>
                  <a:cubicBezTo>
                    <a:pt x="3569" y="8192"/>
                    <a:pt x="3586" y="8209"/>
                    <a:pt x="3608" y="8211"/>
                  </a:cubicBezTo>
                  <a:lnTo>
                    <a:pt x="6231" y="8290"/>
                  </a:lnTo>
                  <a:cubicBezTo>
                    <a:pt x="6232" y="8290"/>
                    <a:pt x="6233" y="8290"/>
                    <a:pt x="6233" y="8290"/>
                  </a:cubicBezTo>
                  <a:cubicBezTo>
                    <a:pt x="6253" y="8290"/>
                    <a:pt x="6269" y="8273"/>
                    <a:pt x="6271" y="8253"/>
                  </a:cubicBezTo>
                  <a:lnTo>
                    <a:pt x="6293" y="7473"/>
                  </a:lnTo>
                  <a:cubicBezTo>
                    <a:pt x="6295" y="7453"/>
                    <a:pt x="6278" y="7435"/>
                    <a:pt x="6256" y="7435"/>
                  </a:cubicBezTo>
                  <a:lnTo>
                    <a:pt x="3633" y="7354"/>
                  </a:lnTo>
                  <a:close/>
                  <a:moveTo>
                    <a:pt x="16627" y="1803"/>
                  </a:moveTo>
                  <a:cubicBezTo>
                    <a:pt x="17923" y="1904"/>
                    <a:pt x="19152" y="2059"/>
                    <a:pt x="20251" y="2267"/>
                  </a:cubicBezTo>
                  <a:cubicBezTo>
                    <a:pt x="23908" y="2958"/>
                    <a:pt x="28800" y="5033"/>
                    <a:pt x="28800" y="5033"/>
                  </a:cubicBezTo>
                  <a:lnTo>
                    <a:pt x="28800" y="8711"/>
                  </a:lnTo>
                  <a:cubicBezTo>
                    <a:pt x="26588" y="8385"/>
                    <a:pt x="24144" y="8037"/>
                    <a:pt x="21643" y="7707"/>
                  </a:cubicBezTo>
                  <a:cubicBezTo>
                    <a:pt x="20131" y="7510"/>
                    <a:pt x="18694" y="7329"/>
                    <a:pt x="17331" y="7166"/>
                  </a:cubicBezTo>
                  <a:lnTo>
                    <a:pt x="16627" y="1803"/>
                  </a:lnTo>
                  <a:close/>
                  <a:moveTo>
                    <a:pt x="17378" y="8636"/>
                  </a:moveTo>
                  <a:cubicBezTo>
                    <a:pt x="17343" y="8636"/>
                    <a:pt x="17312" y="8661"/>
                    <a:pt x="17307" y="8698"/>
                  </a:cubicBezTo>
                  <a:lnTo>
                    <a:pt x="17218" y="9406"/>
                  </a:lnTo>
                  <a:cubicBezTo>
                    <a:pt x="17214" y="9446"/>
                    <a:pt x="17240" y="9481"/>
                    <a:pt x="17280" y="9486"/>
                  </a:cubicBezTo>
                  <a:lnTo>
                    <a:pt x="19819" y="9804"/>
                  </a:lnTo>
                  <a:cubicBezTo>
                    <a:pt x="19822" y="9804"/>
                    <a:pt x="19825" y="9804"/>
                    <a:pt x="19829" y="9804"/>
                  </a:cubicBezTo>
                  <a:cubicBezTo>
                    <a:pt x="19864" y="9804"/>
                    <a:pt x="19894" y="9778"/>
                    <a:pt x="19899" y="9741"/>
                  </a:cubicBezTo>
                  <a:lnTo>
                    <a:pt x="19987" y="9033"/>
                  </a:lnTo>
                  <a:cubicBezTo>
                    <a:pt x="19993" y="8994"/>
                    <a:pt x="19964" y="8958"/>
                    <a:pt x="19926" y="8954"/>
                  </a:cubicBezTo>
                  <a:lnTo>
                    <a:pt x="17386" y="8636"/>
                  </a:lnTo>
                  <a:cubicBezTo>
                    <a:pt x="17383" y="8636"/>
                    <a:pt x="17381" y="8636"/>
                    <a:pt x="17378" y="8636"/>
                  </a:cubicBezTo>
                  <a:close/>
                  <a:moveTo>
                    <a:pt x="31952" y="5488"/>
                  </a:moveTo>
                  <a:cubicBezTo>
                    <a:pt x="35794" y="7542"/>
                    <a:pt x="37750" y="9487"/>
                    <a:pt x="38064" y="9814"/>
                  </a:cubicBezTo>
                  <a:lnTo>
                    <a:pt x="38064" y="10164"/>
                  </a:lnTo>
                  <a:cubicBezTo>
                    <a:pt x="37391" y="10052"/>
                    <a:pt x="35098" y="9672"/>
                    <a:pt x="31952" y="9187"/>
                  </a:cubicBezTo>
                  <a:lnTo>
                    <a:pt x="31952" y="5488"/>
                  </a:lnTo>
                  <a:close/>
                  <a:moveTo>
                    <a:pt x="3840" y="6462"/>
                  </a:moveTo>
                  <a:cubicBezTo>
                    <a:pt x="7006" y="6462"/>
                    <a:pt x="11482" y="6849"/>
                    <a:pt x="16161" y="7385"/>
                  </a:cubicBezTo>
                  <a:lnTo>
                    <a:pt x="16148" y="18518"/>
                  </a:lnTo>
                  <a:cubicBezTo>
                    <a:pt x="11869" y="18160"/>
                    <a:pt x="6830" y="16744"/>
                    <a:pt x="3366" y="12595"/>
                  </a:cubicBezTo>
                  <a:cubicBezTo>
                    <a:pt x="1210" y="10013"/>
                    <a:pt x="547" y="7402"/>
                    <a:pt x="406" y="6732"/>
                  </a:cubicBezTo>
                  <a:cubicBezTo>
                    <a:pt x="1200" y="6544"/>
                    <a:pt x="2381" y="6462"/>
                    <a:pt x="3840" y="6462"/>
                  </a:cubicBezTo>
                  <a:close/>
                  <a:moveTo>
                    <a:pt x="16334" y="7405"/>
                  </a:moveTo>
                  <a:cubicBezTo>
                    <a:pt x="22586" y="8124"/>
                    <a:pt x="29176" y="9104"/>
                    <a:pt x="33469" y="9775"/>
                  </a:cubicBezTo>
                  <a:cubicBezTo>
                    <a:pt x="33686" y="15856"/>
                    <a:pt x="32253" y="18211"/>
                    <a:pt x="31623" y="18944"/>
                  </a:cubicBezTo>
                  <a:cubicBezTo>
                    <a:pt x="31482" y="19108"/>
                    <a:pt x="31277" y="19195"/>
                    <a:pt x="31060" y="19195"/>
                  </a:cubicBezTo>
                  <a:cubicBezTo>
                    <a:pt x="31051" y="19195"/>
                    <a:pt x="31043" y="19195"/>
                    <a:pt x="31035" y="19195"/>
                  </a:cubicBezTo>
                  <a:lnTo>
                    <a:pt x="18603" y="18618"/>
                  </a:lnTo>
                  <a:cubicBezTo>
                    <a:pt x="17879" y="18618"/>
                    <a:pt x="17115" y="18593"/>
                    <a:pt x="16322" y="18532"/>
                  </a:cubicBezTo>
                  <a:lnTo>
                    <a:pt x="16334" y="7405"/>
                  </a:lnTo>
                  <a:close/>
                  <a:moveTo>
                    <a:pt x="11164" y="1"/>
                  </a:moveTo>
                  <a:cubicBezTo>
                    <a:pt x="6889" y="1"/>
                    <a:pt x="3779" y="904"/>
                    <a:pt x="1889" y="2701"/>
                  </a:cubicBezTo>
                  <a:cubicBezTo>
                    <a:pt x="0" y="4499"/>
                    <a:pt x="109" y="6509"/>
                    <a:pt x="115" y="6594"/>
                  </a:cubicBezTo>
                  <a:lnTo>
                    <a:pt x="129" y="6801"/>
                  </a:lnTo>
                  <a:lnTo>
                    <a:pt x="238" y="6775"/>
                  </a:lnTo>
                  <a:cubicBezTo>
                    <a:pt x="386" y="7471"/>
                    <a:pt x="1060" y="10102"/>
                    <a:pt x="3226" y="12698"/>
                  </a:cubicBezTo>
                  <a:cubicBezTo>
                    <a:pt x="7427" y="17735"/>
                    <a:pt x="13906" y="18792"/>
                    <a:pt x="18599" y="18792"/>
                  </a:cubicBezTo>
                  <a:lnTo>
                    <a:pt x="31027" y="19367"/>
                  </a:lnTo>
                  <a:cubicBezTo>
                    <a:pt x="31042" y="19369"/>
                    <a:pt x="31057" y="19369"/>
                    <a:pt x="31071" y="19369"/>
                  </a:cubicBezTo>
                  <a:cubicBezTo>
                    <a:pt x="31337" y="19369"/>
                    <a:pt x="31584" y="19257"/>
                    <a:pt x="31754" y="19058"/>
                  </a:cubicBezTo>
                  <a:cubicBezTo>
                    <a:pt x="32397" y="18310"/>
                    <a:pt x="33856" y="15920"/>
                    <a:pt x="33644" y="9804"/>
                  </a:cubicBezTo>
                  <a:lnTo>
                    <a:pt x="33644" y="9804"/>
                  </a:lnTo>
                  <a:cubicBezTo>
                    <a:pt x="36376" y="10232"/>
                    <a:pt x="38134" y="10529"/>
                    <a:pt x="38208" y="10541"/>
                  </a:cubicBezTo>
                  <a:lnTo>
                    <a:pt x="38411" y="10575"/>
                  </a:lnTo>
                  <a:lnTo>
                    <a:pt x="38411" y="9678"/>
                  </a:lnTo>
                  <a:lnTo>
                    <a:pt x="38366" y="9628"/>
                  </a:lnTo>
                  <a:cubicBezTo>
                    <a:pt x="38297" y="9551"/>
                    <a:pt x="36626" y="7722"/>
                    <a:pt x="32979" y="5641"/>
                  </a:cubicBezTo>
                  <a:cubicBezTo>
                    <a:pt x="29621" y="3724"/>
                    <a:pt x="23891" y="1238"/>
                    <a:pt x="15659" y="283"/>
                  </a:cubicBezTo>
                  <a:cubicBezTo>
                    <a:pt x="14041" y="94"/>
                    <a:pt x="12542" y="1"/>
                    <a:pt x="1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4"/>
            <p:cNvSpPr/>
            <p:nvPr/>
          </p:nvSpPr>
          <p:spPr>
            <a:xfrm>
              <a:off x="4512327" y="3458161"/>
              <a:ext cx="144245" cy="200920"/>
            </a:xfrm>
            <a:custGeom>
              <a:avLst/>
              <a:gdLst/>
              <a:ahLst/>
              <a:cxnLst/>
              <a:rect l="l" t="t" r="r" b="b"/>
              <a:pathLst>
                <a:path w="2143" h="2985" extrusionOk="0">
                  <a:moveTo>
                    <a:pt x="1" y="1"/>
                  </a:moveTo>
                  <a:lnTo>
                    <a:pt x="1" y="2658"/>
                  </a:lnTo>
                  <a:lnTo>
                    <a:pt x="145" y="2658"/>
                  </a:lnTo>
                  <a:cubicBezTo>
                    <a:pt x="318" y="2791"/>
                    <a:pt x="626" y="2984"/>
                    <a:pt x="962" y="2984"/>
                  </a:cubicBezTo>
                  <a:cubicBezTo>
                    <a:pt x="1152" y="2984"/>
                    <a:pt x="1350" y="2922"/>
                    <a:pt x="1539" y="2753"/>
                  </a:cubicBezTo>
                  <a:cubicBezTo>
                    <a:pt x="1574" y="2720"/>
                    <a:pt x="1605" y="2685"/>
                    <a:pt x="1633" y="2647"/>
                  </a:cubicBezTo>
                  <a:cubicBezTo>
                    <a:pt x="1669" y="2630"/>
                    <a:pt x="1693" y="2594"/>
                    <a:pt x="1694" y="2553"/>
                  </a:cubicBezTo>
                  <a:cubicBezTo>
                    <a:pt x="2142" y="1765"/>
                    <a:pt x="1694" y="1"/>
                    <a:pt x="1694" y="1"/>
                  </a:cubicBezTo>
                  <a:lnTo>
                    <a:pt x="1656" y="26"/>
                  </a:lnTo>
                  <a:cubicBezTo>
                    <a:pt x="1636" y="10"/>
                    <a:pt x="1612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4"/>
            <p:cNvSpPr/>
            <p:nvPr/>
          </p:nvSpPr>
          <p:spPr>
            <a:xfrm>
              <a:off x="2634214" y="3190600"/>
              <a:ext cx="1275525" cy="281356"/>
            </a:xfrm>
            <a:custGeom>
              <a:avLst/>
              <a:gdLst/>
              <a:ahLst/>
              <a:cxnLst/>
              <a:rect l="l" t="t" r="r" b="b"/>
              <a:pathLst>
                <a:path w="18950" h="4180" extrusionOk="0">
                  <a:moveTo>
                    <a:pt x="1235" y="1"/>
                  </a:moveTo>
                  <a:cubicBezTo>
                    <a:pt x="1" y="1570"/>
                    <a:pt x="103" y="3109"/>
                    <a:pt x="103" y="3109"/>
                  </a:cubicBezTo>
                  <a:cubicBezTo>
                    <a:pt x="607" y="2982"/>
                    <a:pt x="1279" y="2899"/>
                    <a:pt x="2083" y="2855"/>
                  </a:cubicBezTo>
                  <a:lnTo>
                    <a:pt x="2083" y="1438"/>
                  </a:lnTo>
                  <a:cubicBezTo>
                    <a:pt x="2082" y="819"/>
                    <a:pt x="1739" y="281"/>
                    <a:pt x="1235" y="1"/>
                  </a:cubicBezTo>
                  <a:close/>
                  <a:moveTo>
                    <a:pt x="16376" y="72"/>
                  </a:moveTo>
                  <a:lnTo>
                    <a:pt x="16882" y="3926"/>
                  </a:lnTo>
                  <a:cubicBezTo>
                    <a:pt x="17553" y="4007"/>
                    <a:pt x="18242" y="4090"/>
                    <a:pt x="18950" y="4179"/>
                  </a:cubicBezTo>
                  <a:lnTo>
                    <a:pt x="18950" y="2705"/>
                  </a:lnTo>
                  <a:cubicBezTo>
                    <a:pt x="18950" y="1270"/>
                    <a:pt x="17804" y="104"/>
                    <a:pt x="16376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8" name="Google Shape;508;p44"/>
          <p:cNvSpPr/>
          <p:nvPr/>
        </p:nvSpPr>
        <p:spPr>
          <a:xfrm flipH="1">
            <a:off x="274877" y="1079724"/>
            <a:ext cx="1746824" cy="41395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9" name="Google Shape;509;p44"/>
          <p:cNvSpPr/>
          <p:nvPr/>
        </p:nvSpPr>
        <p:spPr>
          <a:xfrm flipH="1">
            <a:off x="7160549" y="3307599"/>
            <a:ext cx="1929351" cy="457204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0" name="Google Shape;510;p44"/>
          <p:cNvSpPr/>
          <p:nvPr/>
        </p:nvSpPr>
        <p:spPr>
          <a:xfrm>
            <a:off x="5823439" y="4074475"/>
            <a:ext cx="4226946" cy="930116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Google Shape;132;p28">
            <a:extLst>
              <a:ext uri="{FF2B5EF4-FFF2-40B4-BE49-F238E27FC236}">
                <a16:creationId xmlns:a16="http://schemas.microsoft.com/office/drawing/2014/main" id="{D8245141-89C3-4672-3957-D0261C26977B}"/>
              </a:ext>
            </a:extLst>
          </p:cNvPr>
          <p:cNvSpPr txBox="1">
            <a:spLocks/>
          </p:cNvSpPr>
          <p:nvPr/>
        </p:nvSpPr>
        <p:spPr>
          <a:xfrm>
            <a:off x="379175" y="29607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67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Montserrat"/>
              <a:buNone/>
              <a:defRPr sz="59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ct val="111111"/>
            </a:pPr>
            <a:r>
              <a:rPr lang="en-IN">
                <a:solidFill>
                  <a:srgbClr val="067FF2"/>
                </a:solidFill>
                <a:latin typeface="Cambria"/>
                <a:ea typeface="Cambria"/>
                <a:cs typeface="Cambria"/>
                <a:sym typeface="Cambria"/>
              </a:rPr>
              <a:t>The Problem Statement</a:t>
            </a:r>
            <a:endParaRPr lang="en-IN" dirty="0">
              <a:solidFill>
                <a:srgbClr val="067FF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FD8BF01-5282-1704-C6B7-C5FCA375AC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988" y="981691"/>
            <a:ext cx="8508242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>
                  <a:lumMod val="10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Public charging stations are frequently occupied, broken, or unreliable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Apartment dwellers and renters cannot install personal home chargers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B27188-0CE6-7495-BA39-0B9B88DAFC62}"/>
              </a:ext>
            </a:extLst>
          </p:cNvPr>
          <p:cNvSpPr txBox="1"/>
          <p:nvPr/>
        </p:nvSpPr>
        <p:spPr>
          <a:xfrm>
            <a:off x="4167705" y="3195389"/>
            <a:ext cx="53315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Long wait times and range anxiety due to insufficient charging network density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AC7C733-E99D-B20C-6E29-4B3F47A3183E}"/>
              </a:ext>
            </a:extLst>
          </p:cNvPr>
          <p:cNvSpPr txBox="1"/>
          <p:nvPr/>
        </p:nvSpPr>
        <p:spPr>
          <a:xfrm>
            <a:off x="3134082" y="2227186"/>
            <a:ext cx="60533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>
                    <a:lumMod val="10000"/>
                  </a:schemeClr>
                </a:solidFill>
                <a:effectLst/>
                <a:latin typeface="Arial" panose="020B0604020202020204" pitchFamily="34" charset="0"/>
              </a:rPr>
              <a:t>Limited charging options in residential neighborhoods where people actually live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50"/>
          <p:cNvSpPr/>
          <p:nvPr/>
        </p:nvSpPr>
        <p:spPr>
          <a:xfrm flipH="1">
            <a:off x="174269" y="249210"/>
            <a:ext cx="8644023" cy="59253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6" name="Google Shape;676;p50"/>
          <p:cNvGrpSpPr/>
          <p:nvPr/>
        </p:nvGrpSpPr>
        <p:grpSpPr>
          <a:xfrm flipH="1">
            <a:off x="-1079700" y="1577485"/>
            <a:ext cx="5069280" cy="3675698"/>
            <a:chOff x="4352672" y="1794325"/>
            <a:chExt cx="4618934" cy="3349155"/>
          </a:xfrm>
        </p:grpSpPr>
        <p:sp>
          <p:nvSpPr>
            <p:cNvPr id="677" name="Google Shape;677;p50"/>
            <p:cNvSpPr/>
            <p:nvPr/>
          </p:nvSpPr>
          <p:spPr>
            <a:xfrm>
              <a:off x="4352672" y="2230153"/>
              <a:ext cx="4618934" cy="2913327"/>
            </a:xfrm>
            <a:custGeom>
              <a:avLst/>
              <a:gdLst/>
              <a:ahLst/>
              <a:cxnLst/>
              <a:rect l="l" t="t" r="r" b="b"/>
              <a:pathLst>
                <a:path w="74532" h="47010" extrusionOk="0">
                  <a:moveTo>
                    <a:pt x="54653" y="0"/>
                  </a:moveTo>
                  <a:cubicBezTo>
                    <a:pt x="53200" y="0"/>
                    <a:pt x="51847" y="308"/>
                    <a:pt x="50723" y="888"/>
                  </a:cubicBezTo>
                  <a:cubicBezTo>
                    <a:pt x="43140" y="4799"/>
                    <a:pt x="42201" y="11965"/>
                    <a:pt x="35079" y="12941"/>
                  </a:cubicBezTo>
                  <a:cubicBezTo>
                    <a:pt x="34640" y="13001"/>
                    <a:pt x="34220" y="13029"/>
                    <a:pt x="33817" y="13029"/>
                  </a:cubicBezTo>
                  <a:cubicBezTo>
                    <a:pt x="28008" y="13029"/>
                    <a:pt x="25638" y="7193"/>
                    <a:pt x="17704" y="7193"/>
                  </a:cubicBezTo>
                  <a:cubicBezTo>
                    <a:pt x="17261" y="7193"/>
                    <a:pt x="16800" y="7212"/>
                    <a:pt x="16321" y="7250"/>
                  </a:cubicBezTo>
                  <a:cubicBezTo>
                    <a:pt x="7445" y="7962"/>
                    <a:pt x="5255" y="19804"/>
                    <a:pt x="6743" y="26511"/>
                  </a:cubicBezTo>
                  <a:cubicBezTo>
                    <a:pt x="8230" y="33220"/>
                    <a:pt x="2193" y="31857"/>
                    <a:pt x="962" y="37812"/>
                  </a:cubicBezTo>
                  <a:cubicBezTo>
                    <a:pt x="1" y="42459"/>
                    <a:pt x="6264" y="47009"/>
                    <a:pt x="6264" y="47009"/>
                  </a:cubicBezTo>
                  <a:lnTo>
                    <a:pt x="65131" y="47009"/>
                  </a:lnTo>
                  <a:cubicBezTo>
                    <a:pt x="65131" y="47009"/>
                    <a:pt x="74486" y="44516"/>
                    <a:pt x="74509" y="34367"/>
                  </a:cubicBezTo>
                  <a:cubicBezTo>
                    <a:pt x="74532" y="24219"/>
                    <a:pt x="70861" y="24838"/>
                    <a:pt x="68203" y="13020"/>
                  </a:cubicBezTo>
                  <a:cubicBezTo>
                    <a:pt x="66134" y="3817"/>
                    <a:pt x="59769" y="0"/>
                    <a:pt x="546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50"/>
            <p:cNvSpPr/>
            <p:nvPr/>
          </p:nvSpPr>
          <p:spPr>
            <a:xfrm>
              <a:off x="4454125" y="2726100"/>
              <a:ext cx="4463197" cy="2417337"/>
            </a:xfrm>
            <a:custGeom>
              <a:avLst/>
              <a:gdLst/>
              <a:ahLst/>
              <a:cxnLst/>
              <a:rect l="l" t="t" r="r" b="b"/>
              <a:pathLst>
                <a:path w="72019" h="37217" extrusionOk="0">
                  <a:moveTo>
                    <a:pt x="53179" y="0"/>
                  </a:moveTo>
                  <a:cubicBezTo>
                    <a:pt x="52371" y="0"/>
                    <a:pt x="51548" y="99"/>
                    <a:pt x="50717" y="290"/>
                  </a:cubicBezTo>
                  <a:cubicBezTo>
                    <a:pt x="45513" y="1483"/>
                    <a:pt x="42522" y="9504"/>
                    <a:pt x="35118" y="10338"/>
                  </a:cubicBezTo>
                  <a:cubicBezTo>
                    <a:pt x="34572" y="10399"/>
                    <a:pt x="34055" y="10427"/>
                    <a:pt x="33564" y="10427"/>
                  </a:cubicBezTo>
                  <a:cubicBezTo>
                    <a:pt x="29031" y="10427"/>
                    <a:pt x="26654" y="8070"/>
                    <a:pt x="23116" y="8070"/>
                  </a:cubicBezTo>
                  <a:cubicBezTo>
                    <a:pt x="21839" y="8070"/>
                    <a:pt x="20411" y="8377"/>
                    <a:pt x="18675" y="9213"/>
                  </a:cubicBezTo>
                  <a:cubicBezTo>
                    <a:pt x="13322" y="11794"/>
                    <a:pt x="12285" y="15179"/>
                    <a:pt x="12210" y="21131"/>
                  </a:cubicBezTo>
                  <a:cubicBezTo>
                    <a:pt x="12134" y="27068"/>
                    <a:pt x="3842" y="23291"/>
                    <a:pt x="1786" y="27647"/>
                  </a:cubicBezTo>
                  <a:cubicBezTo>
                    <a:pt x="0" y="31427"/>
                    <a:pt x="4754" y="37216"/>
                    <a:pt x="4754" y="37216"/>
                  </a:cubicBezTo>
                  <a:lnTo>
                    <a:pt x="65942" y="37216"/>
                  </a:lnTo>
                  <a:cubicBezTo>
                    <a:pt x="65942" y="37216"/>
                    <a:pt x="71970" y="35247"/>
                    <a:pt x="71994" y="26577"/>
                  </a:cubicBezTo>
                  <a:cubicBezTo>
                    <a:pt x="72018" y="17906"/>
                    <a:pt x="67337" y="22180"/>
                    <a:pt x="64575" y="12084"/>
                  </a:cubicBezTo>
                  <a:cubicBezTo>
                    <a:pt x="62214" y="3452"/>
                    <a:pt x="57946" y="0"/>
                    <a:pt x="5317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50"/>
            <p:cNvSpPr/>
            <p:nvPr/>
          </p:nvSpPr>
          <p:spPr>
            <a:xfrm flipH="1">
              <a:off x="6278872" y="2492593"/>
              <a:ext cx="461959" cy="1046066"/>
            </a:xfrm>
            <a:custGeom>
              <a:avLst/>
              <a:gdLst/>
              <a:ahLst/>
              <a:cxnLst/>
              <a:rect l="l" t="t" r="r" b="b"/>
              <a:pathLst>
                <a:path w="8585" h="19440" extrusionOk="0">
                  <a:moveTo>
                    <a:pt x="5830" y="59"/>
                  </a:moveTo>
                  <a:cubicBezTo>
                    <a:pt x="5704" y="59"/>
                    <a:pt x="4975" y="2480"/>
                    <a:pt x="4834" y="2729"/>
                  </a:cubicBezTo>
                  <a:cubicBezTo>
                    <a:pt x="4692" y="2980"/>
                    <a:pt x="4821" y="3624"/>
                    <a:pt x="4880" y="3833"/>
                  </a:cubicBezTo>
                  <a:cubicBezTo>
                    <a:pt x="4920" y="3976"/>
                    <a:pt x="4859" y="4238"/>
                    <a:pt x="4818" y="4389"/>
                  </a:cubicBezTo>
                  <a:cubicBezTo>
                    <a:pt x="4783" y="4389"/>
                    <a:pt x="4747" y="4390"/>
                    <a:pt x="4712" y="4396"/>
                  </a:cubicBezTo>
                  <a:cubicBezTo>
                    <a:pt x="4377" y="4448"/>
                    <a:pt x="4145" y="4758"/>
                    <a:pt x="4188" y="5093"/>
                  </a:cubicBezTo>
                  <a:cubicBezTo>
                    <a:pt x="3396" y="5357"/>
                    <a:pt x="56" y="6484"/>
                    <a:pt x="1" y="6645"/>
                  </a:cubicBezTo>
                  <a:cubicBezTo>
                    <a:pt x="1" y="6645"/>
                    <a:pt x="3053" y="6208"/>
                    <a:pt x="3291" y="5982"/>
                  </a:cubicBezTo>
                  <a:cubicBezTo>
                    <a:pt x="3530" y="5756"/>
                    <a:pt x="3942" y="5378"/>
                    <a:pt x="3942" y="5378"/>
                  </a:cubicBezTo>
                  <a:lnTo>
                    <a:pt x="4287" y="5361"/>
                  </a:lnTo>
                  <a:cubicBezTo>
                    <a:pt x="4380" y="5501"/>
                    <a:pt x="4527" y="5599"/>
                    <a:pt x="4692" y="5630"/>
                  </a:cubicBezTo>
                  <a:cubicBezTo>
                    <a:pt x="4555" y="7462"/>
                    <a:pt x="4507" y="19439"/>
                    <a:pt x="4507" y="19439"/>
                  </a:cubicBezTo>
                  <a:lnTo>
                    <a:pt x="5584" y="19439"/>
                  </a:lnTo>
                  <a:lnTo>
                    <a:pt x="5053" y="5590"/>
                  </a:lnTo>
                  <a:cubicBezTo>
                    <a:pt x="5091" y="5573"/>
                    <a:pt x="5128" y="5554"/>
                    <a:pt x="5162" y="5531"/>
                  </a:cubicBezTo>
                  <a:cubicBezTo>
                    <a:pt x="5505" y="5841"/>
                    <a:pt x="8313" y="8376"/>
                    <a:pt x="8510" y="8376"/>
                  </a:cubicBezTo>
                  <a:cubicBezTo>
                    <a:pt x="8515" y="8376"/>
                    <a:pt x="8518" y="8374"/>
                    <a:pt x="8520" y="8371"/>
                  </a:cubicBezTo>
                  <a:cubicBezTo>
                    <a:pt x="8585" y="8224"/>
                    <a:pt x="6872" y="6092"/>
                    <a:pt x="6616" y="5997"/>
                  </a:cubicBezTo>
                  <a:cubicBezTo>
                    <a:pt x="6362" y="5903"/>
                    <a:pt x="5915" y="5532"/>
                    <a:pt x="5733" y="5469"/>
                  </a:cubicBezTo>
                  <a:cubicBezTo>
                    <a:pt x="5645" y="5439"/>
                    <a:pt x="5498" y="5363"/>
                    <a:pt x="5368" y="5291"/>
                  </a:cubicBezTo>
                  <a:cubicBezTo>
                    <a:pt x="5423" y="5180"/>
                    <a:pt x="5446" y="5052"/>
                    <a:pt x="5426" y="4919"/>
                  </a:cubicBezTo>
                  <a:cubicBezTo>
                    <a:pt x="5390" y="4689"/>
                    <a:pt x="5232" y="4506"/>
                    <a:pt x="5029" y="4430"/>
                  </a:cubicBezTo>
                  <a:cubicBezTo>
                    <a:pt x="5208" y="3647"/>
                    <a:pt x="5867" y="768"/>
                    <a:pt x="5949" y="411"/>
                  </a:cubicBezTo>
                  <a:cubicBezTo>
                    <a:pt x="6042" y="0"/>
                    <a:pt x="5949" y="103"/>
                    <a:pt x="5833" y="59"/>
                  </a:cubicBezTo>
                  <a:cubicBezTo>
                    <a:pt x="5832" y="59"/>
                    <a:pt x="5831" y="59"/>
                    <a:pt x="5830" y="5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baseline="-25000"/>
            </a:p>
          </p:txBody>
        </p:sp>
        <p:sp>
          <p:nvSpPr>
            <p:cNvPr id="680" name="Google Shape;680;p50"/>
            <p:cNvSpPr/>
            <p:nvPr/>
          </p:nvSpPr>
          <p:spPr>
            <a:xfrm flipH="1">
              <a:off x="5184462" y="2791272"/>
              <a:ext cx="454425" cy="937155"/>
            </a:xfrm>
            <a:custGeom>
              <a:avLst/>
              <a:gdLst/>
              <a:ahLst/>
              <a:cxnLst/>
              <a:rect l="l" t="t" r="r" b="b"/>
              <a:pathLst>
                <a:path w="8445" h="17416" extrusionOk="0">
                  <a:moveTo>
                    <a:pt x="85" y="0"/>
                  </a:moveTo>
                  <a:cubicBezTo>
                    <a:pt x="80" y="0"/>
                    <a:pt x="77" y="2"/>
                    <a:pt x="76" y="5"/>
                  </a:cubicBezTo>
                  <a:cubicBezTo>
                    <a:pt x="1" y="145"/>
                    <a:pt x="1551" y="2398"/>
                    <a:pt x="1799" y="2511"/>
                  </a:cubicBezTo>
                  <a:cubicBezTo>
                    <a:pt x="2046" y="2624"/>
                    <a:pt x="2465" y="3027"/>
                    <a:pt x="2641" y="3103"/>
                  </a:cubicBezTo>
                  <a:cubicBezTo>
                    <a:pt x="2726" y="3140"/>
                    <a:pt x="2867" y="3227"/>
                    <a:pt x="2992" y="3308"/>
                  </a:cubicBezTo>
                  <a:cubicBezTo>
                    <a:pt x="2928" y="3415"/>
                    <a:pt x="2897" y="3541"/>
                    <a:pt x="2907" y="3674"/>
                  </a:cubicBezTo>
                  <a:cubicBezTo>
                    <a:pt x="2925" y="3907"/>
                    <a:pt x="3069" y="4100"/>
                    <a:pt x="3267" y="4193"/>
                  </a:cubicBezTo>
                  <a:cubicBezTo>
                    <a:pt x="3030" y="4960"/>
                    <a:pt x="2159" y="7783"/>
                    <a:pt x="2053" y="8131"/>
                  </a:cubicBezTo>
                  <a:cubicBezTo>
                    <a:pt x="1929" y="8534"/>
                    <a:pt x="2029" y="8439"/>
                    <a:pt x="2141" y="8491"/>
                  </a:cubicBezTo>
                  <a:cubicBezTo>
                    <a:pt x="2142" y="8492"/>
                    <a:pt x="2143" y="8492"/>
                    <a:pt x="2145" y="8492"/>
                  </a:cubicBezTo>
                  <a:cubicBezTo>
                    <a:pt x="2263" y="8492"/>
                    <a:pt x="3052" y="6463"/>
                    <a:pt x="3290" y="5984"/>
                  </a:cubicBezTo>
                  <a:lnTo>
                    <a:pt x="3290" y="5984"/>
                  </a:lnTo>
                  <a:cubicBezTo>
                    <a:pt x="3212" y="10046"/>
                    <a:pt x="3181" y="17416"/>
                    <a:pt x="3181" y="17416"/>
                  </a:cubicBezTo>
                  <a:lnTo>
                    <a:pt x="4258" y="17416"/>
                  </a:lnTo>
                  <a:lnTo>
                    <a:pt x="3752" y="4210"/>
                  </a:lnTo>
                  <a:cubicBezTo>
                    <a:pt x="4001" y="4116"/>
                    <a:pt x="4169" y="3871"/>
                    <a:pt x="4155" y="3594"/>
                  </a:cubicBezTo>
                  <a:cubicBezTo>
                    <a:pt x="4964" y="3387"/>
                    <a:pt x="8377" y="2511"/>
                    <a:pt x="8445" y="2355"/>
                  </a:cubicBezTo>
                  <a:lnTo>
                    <a:pt x="8445" y="2355"/>
                  </a:lnTo>
                  <a:cubicBezTo>
                    <a:pt x="8445" y="2355"/>
                    <a:pt x="5368" y="2565"/>
                    <a:pt x="5113" y="2772"/>
                  </a:cubicBezTo>
                  <a:cubicBezTo>
                    <a:pt x="4858" y="2980"/>
                    <a:pt x="4421" y="3326"/>
                    <a:pt x="4421" y="3326"/>
                  </a:cubicBezTo>
                  <a:lnTo>
                    <a:pt x="4074" y="3318"/>
                  </a:lnTo>
                  <a:cubicBezTo>
                    <a:pt x="3966" y="3127"/>
                    <a:pt x="3761" y="2999"/>
                    <a:pt x="3530" y="2999"/>
                  </a:cubicBezTo>
                  <a:cubicBezTo>
                    <a:pt x="3514" y="2999"/>
                    <a:pt x="3497" y="3000"/>
                    <a:pt x="3481" y="3001"/>
                  </a:cubicBezTo>
                  <a:cubicBezTo>
                    <a:pt x="3385" y="3010"/>
                    <a:pt x="3294" y="3038"/>
                    <a:pt x="3215" y="3085"/>
                  </a:cubicBezTo>
                  <a:cubicBezTo>
                    <a:pt x="2895" y="2748"/>
                    <a:pt x="269" y="0"/>
                    <a:pt x="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0"/>
            <p:cNvSpPr/>
            <p:nvPr/>
          </p:nvSpPr>
          <p:spPr>
            <a:xfrm flipH="1">
              <a:off x="7560844" y="2002576"/>
              <a:ext cx="334705" cy="788678"/>
            </a:xfrm>
            <a:custGeom>
              <a:avLst/>
              <a:gdLst/>
              <a:ahLst/>
              <a:cxnLst/>
              <a:rect l="l" t="t" r="r" b="b"/>
              <a:pathLst>
                <a:path w="8172" h="19256" extrusionOk="0">
                  <a:moveTo>
                    <a:pt x="1590" y="1"/>
                  </a:moveTo>
                  <a:cubicBezTo>
                    <a:pt x="1557" y="1"/>
                    <a:pt x="1522" y="33"/>
                    <a:pt x="1469" y="44"/>
                  </a:cubicBezTo>
                  <a:cubicBezTo>
                    <a:pt x="1348" y="69"/>
                    <a:pt x="2032" y="2547"/>
                    <a:pt x="2045" y="2835"/>
                  </a:cubicBezTo>
                  <a:cubicBezTo>
                    <a:pt x="2059" y="3124"/>
                    <a:pt x="2511" y="3600"/>
                    <a:pt x="2672" y="3746"/>
                  </a:cubicBezTo>
                  <a:cubicBezTo>
                    <a:pt x="2783" y="3845"/>
                    <a:pt x="2870" y="4099"/>
                    <a:pt x="2915" y="4249"/>
                  </a:cubicBezTo>
                  <a:cubicBezTo>
                    <a:pt x="2886" y="4267"/>
                    <a:pt x="2857" y="4287"/>
                    <a:pt x="2831" y="4311"/>
                  </a:cubicBezTo>
                  <a:cubicBezTo>
                    <a:pt x="2573" y="4533"/>
                    <a:pt x="2542" y="4919"/>
                    <a:pt x="2756" y="5180"/>
                  </a:cubicBezTo>
                  <a:cubicBezTo>
                    <a:pt x="2228" y="5825"/>
                    <a:pt x="1" y="8558"/>
                    <a:pt x="40" y="8724"/>
                  </a:cubicBezTo>
                  <a:cubicBezTo>
                    <a:pt x="40" y="8724"/>
                    <a:pt x="2391" y="6728"/>
                    <a:pt x="2473" y="6410"/>
                  </a:cubicBezTo>
                  <a:cubicBezTo>
                    <a:pt x="2555" y="6091"/>
                    <a:pt x="2701" y="5553"/>
                    <a:pt x="2701" y="5553"/>
                  </a:cubicBezTo>
                  <a:lnTo>
                    <a:pt x="2985" y="5354"/>
                  </a:lnTo>
                  <a:cubicBezTo>
                    <a:pt x="3020" y="5370"/>
                    <a:pt x="3057" y="5382"/>
                    <a:pt x="3095" y="5392"/>
                  </a:cubicBezTo>
                  <a:cubicBezTo>
                    <a:pt x="2955" y="7032"/>
                    <a:pt x="2905" y="19255"/>
                    <a:pt x="2905" y="19255"/>
                  </a:cubicBezTo>
                  <a:lnTo>
                    <a:pt x="3983" y="19255"/>
                  </a:lnTo>
                  <a:lnTo>
                    <a:pt x="3450" y="5372"/>
                  </a:lnTo>
                  <a:cubicBezTo>
                    <a:pt x="3520" y="5347"/>
                    <a:pt x="3590" y="5309"/>
                    <a:pt x="3650" y="5257"/>
                  </a:cubicBezTo>
                  <a:cubicBezTo>
                    <a:pt x="3724" y="5193"/>
                    <a:pt x="3778" y="5115"/>
                    <a:pt x="3814" y="5032"/>
                  </a:cubicBezTo>
                  <a:cubicBezTo>
                    <a:pt x="4237" y="5106"/>
                    <a:pt x="7461" y="5668"/>
                    <a:pt x="8070" y="5668"/>
                  </a:cubicBezTo>
                  <a:cubicBezTo>
                    <a:pt x="8136" y="5668"/>
                    <a:pt x="8171" y="5661"/>
                    <a:pt x="8169" y="5647"/>
                  </a:cubicBezTo>
                  <a:cubicBezTo>
                    <a:pt x="8147" y="5493"/>
                    <a:pt x="5714" y="4649"/>
                    <a:pt x="5326" y="4649"/>
                  </a:cubicBezTo>
                  <a:cubicBezTo>
                    <a:pt x="5314" y="4649"/>
                    <a:pt x="5304" y="4650"/>
                    <a:pt x="5296" y="4652"/>
                  </a:cubicBezTo>
                  <a:cubicBezTo>
                    <a:pt x="5216" y="4668"/>
                    <a:pt x="5110" y="4673"/>
                    <a:pt x="4995" y="4673"/>
                  </a:cubicBezTo>
                  <a:cubicBezTo>
                    <a:pt x="4817" y="4673"/>
                    <a:pt x="4618" y="4661"/>
                    <a:pt x="4464" y="4661"/>
                  </a:cubicBezTo>
                  <a:cubicBezTo>
                    <a:pt x="4381" y="4661"/>
                    <a:pt x="4312" y="4665"/>
                    <a:pt x="4265" y="4676"/>
                  </a:cubicBezTo>
                  <a:cubicBezTo>
                    <a:pt x="4176" y="4697"/>
                    <a:pt x="4009" y="4710"/>
                    <a:pt x="3862" y="4718"/>
                  </a:cubicBezTo>
                  <a:cubicBezTo>
                    <a:pt x="3850" y="4595"/>
                    <a:pt x="3800" y="4475"/>
                    <a:pt x="3713" y="4373"/>
                  </a:cubicBezTo>
                  <a:cubicBezTo>
                    <a:pt x="3590" y="4231"/>
                    <a:pt x="3416" y="4158"/>
                    <a:pt x="3242" y="4158"/>
                  </a:cubicBezTo>
                  <a:cubicBezTo>
                    <a:pt x="3200" y="4158"/>
                    <a:pt x="3158" y="4162"/>
                    <a:pt x="3116" y="4171"/>
                  </a:cubicBezTo>
                  <a:cubicBezTo>
                    <a:pt x="2850" y="3412"/>
                    <a:pt x="1875" y="623"/>
                    <a:pt x="1754" y="280"/>
                  </a:cubicBezTo>
                  <a:cubicBezTo>
                    <a:pt x="1675" y="55"/>
                    <a:pt x="1633" y="1"/>
                    <a:pt x="15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50"/>
            <p:cNvSpPr/>
            <p:nvPr/>
          </p:nvSpPr>
          <p:spPr>
            <a:xfrm flipH="1">
              <a:off x="6831495" y="1794325"/>
              <a:ext cx="638671" cy="1424458"/>
            </a:xfrm>
            <a:custGeom>
              <a:avLst/>
              <a:gdLst/>
              <a:ahLst/>
              <a:cxnLst/>
              <a:rect l="l" t="t" r="r" b="b"/>
              <a:pathLst>
                <a:path w="11869" h="26472" extrusionOk="0">
                  <a:moveTo>
                    <a:pt x="3136" y="0"/>
                  </a:moveTo>
                  <a:cubicBezTo>
                    <a:pt x="3136" y="1"/>
                    <a:pt x="3529" y="4229"/>
                    <a:pt x="3824" y="4574"/>
                  </a:cubicBezTo>
                  <a:cubicBezTo>
                    <a:pt x="4120" y="4918"/>
                    <a:pt x="4610" y="5509"/>
                    <a:pt x="4610" y="5509"/>
                  </a:cubicBezTo>
                  <a:lnTo>
                    <a:pt x="4610" y="5985"/>
                  </a:lnTo>
                  <a:cubicBezTo>
                    <a:pt x="4333" y="6152"/>
                    <a:pt x="4161" y="6470"/>
                    <a:pt x="4196" y="6813"/>
                  </a:cubicBezTo>
                  <a:cubicBezTo>
                    <a:pt x="4210" y="6946"/>
                    <a:pt x="4254" y="7069"/>
                    <a:pt x="4319" y="7177"/>
                  </a:cubicBezTo>
                  <a:cubicBezTo>
                    <a:pt x="3857" y="7640"/>
                    <a:pt x="1" y="11513"/>
                    <a:pt x="185" y="11605"/>
                  </a:cubicBezTo>
                  <a:cubicBezTo>
                    <a:pt x="189" y="11607"/>
                    <a:pt x="195" y="11608"/>
                    <a:pt x="202" y="11608"/>
                  </a:cubicBezTo>
                  <a:cubicBezTo>
                    <a:pt x="514" y="11608"/>
                    <a:pt x="3433" y="9483"/>
                    <a:pt x="3578" y="9147"/>
                  </a:cubicBezTo>
                  <a:cubicBezTo>
                    <a:pt x="3725" y="8802"/>
                    <a:pt x="4267" y="8213"/>
                    <a:pt x="4364" y="7967"/>
                  </a:cubicBezTo>
                  <a:cubicBezTo>
                    <a:pt x="4412" y="7848"/>
                    <a:pt x="4527" y="7651"/>
                    <a:pt x="4634" y="7478"/>
                  </a:cubicBezTo>
                  <a:cubicBezTo>
                    <a:pt x="4689" y="7507"/>
                    <a:pt x="4746" y="7531"/>
                    <a:pt x="4807" y="7550"/>
                  </a:cubicBezTo>
                  <a:cubicBezTo>
                    <a:pt x="4623" y="10384"/>
                    <a:pt x="4558" y="26472"/>
                    <a:pt x="4558" y="26472"/>
                  </a:cubicBezTo>
                  <a:lnTo>
                    <a:pt x="6042" y="26472"/>
                  </a:lnTo>
                  <a:lnTo>
                    <a:pt x="5316" y="7545"/>
                  </a:lnTo>
                  <a:cubicBezTo>
                    <a:pt x="5556" y="7469"/>
                    <a:pt x="5745" y="7292"/>
                    <a:pt x="5843" y="7068"/>
                  </a:cubicBezTo>
                  <a:cubicBezTo>
                    <a:pt x="6909" y="7367"/>
                    <a:pt x="10825" y="8470"/>
                    <a:pt x="11309" y="8606"/>
                  </a:cubicBezTo>
                  <a:cubicBezTo>
                    <a:pt x="11485" y="8655"/>
                    <a:pt x="11593" y="8676"/>
                    <a:pt x="11659" y="8676"/>
                  </a:cubicBezTo>
                  <a:cubicBezTo>
                    <a:pt x="11804" y="8676"/>
                    <a:pt x="11755" y="8579"/>
                    <a:pt x="11801" y="8471"/>
                  </a:cubicBezTo>
                  <a:cubicBezTo>
                    <a:pt x="11868" y="8314"/>
                    <a:pt x="8533" y="7127"/>
                    <a:pt x="8196" y="6915"/>
                  </a:cubicBezTo>
                  <a:cubicBezTo>
                    <a:pt x="8060" y="6829"/>
                    <a:pt x="7832" y="6800"/>
                    <a:pt x="7590" y="6800"/>
                  </a:cubicBezTo>
                  <a:cubicBezTo>
                    <a:pt x="7234" y="6800"/>
                    <a:pt x="6847" y="6863"/>
                    <a:pt x="6674" y="6904"/>
                  </a:cubicBezTo>
                  <a:cubicBezTo>
                    <a:pt x="6639" y="6912"/>
                    <a:pt x="6600" y="6915"/>
                    <a:pt x="6557" y="6915"/>
                  </a:cubicBezTo>
                  <a:cubicBezTo>
                    <a:pt x="6355" y="6915"/>
                    <a:pt x="6083" y="6837"/>
                    <a:pt x="5913" y="6781"/>
                  </a:cubicBezTo>
                  <a:cubicBezTo>
                    <a:pt x="5916" y="6733"/>
                    <a:pt x="5915" y="6685"/>
                    <a:pt x="5911" y="6635"/>
                  </a:cubicBezTo>
                  <a:cubicBezTo>
                    <a:pt x="5865" y="6192"/>
                    <a:pt x="5490" y="5862"/>
                    <a:pt x="5054" y="5862"/>
                  </a:cubicBezTo>
                  <a:cubicBezTo>
                    <a:pt x="5032" y="5862"/>
                    <a:pt x="5010" y="5863"/>
                    <a:pt x="4988" y="5865"/>
                  </a:cubicBezTo>
                  <a:cubicBezTo>
                    <a:pt x="4678" y="4760"/>
                    <a:pt x="3352" y="88"/>
                    <a:pt x="31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 flipH="1">
            <a:off x="-244871" y="173764"/>
            <a:ext cx="8644023" cy="67016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PROBLEM FACED BY TARGET USERS</a:t>
            </a:r>
            <a:endParaRPr sz="3200" dirty="0"/>
          </a:p>
        </p:txBody>
      </p:sp>
      <p:grpSp>
        <p:nvGrpSpPr>
          <p:cNvPr id="684" name="Google Shape;684;p50"/>
          <p:cNvGrpSpPr/>
          <p:nvPr/>
        </p:nvGrpSpPr>
        <p:grpSpPr>
          <a:xfrm>
            <a:off x="-894782" y="2988543"/>
            <a:ext cx="4327705" cy="2027387"/>
            <a:chOff x="713225" y="2253700"/>
            <a:chExt cx="5046298" cy="2364025"/>
          </a:xfrm>
        </p:grpSpPr>
        <p:sp>
          <p:nvSpPr>
            <p:cNvPr id="685" name="Google Shape;685;p50"/>
            <p:cNvSpPr/>
            <p:nvPr/>
          </p:nvSpPr>
          <p:spPr>
            <a:xfrm>
              <a:off x="847107" y="2253700"/>
              <a:ext cx="259413" cy="2346494"/>
            </a:xfrm>
            <a:custGeom>
              <a:avLst/>
              <a:gdLst/>
              <a:ahLst/>
              <a:cxnLst/>
              <a:rect l="l" t="t" r="r" b="b"/>
              <a:pathLst>
                <a:path w="3854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3853" y="34860"/>
                  </a:lnTo>
                  <a:lnTo>
                    <a:pt x="38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50"/>
            <p:cNvSpPr/>
            <p:nvPr/>
          </p:nvSpPr>
          <p:spPr>
            <a:xfrm>
              <a:off x="1106456" y="2253700"/>
              <a:ext cx="658628" cy="2346494"/>
            </a:xfrm>
            <a:custGeom>
              <a:avLst/>
              <a:gdLst/>
              <a:ahLst/>
              <a:cxnLst/>
              <a:rect l="l" t="t" r="r" b="b"/>
              <a:pathLst>
                <a:path w="9785" h="34861" extrusionOk="0">
                  <a:moveTo>
                    <a:pt x="0" y="0"/>
                  </a:moveTo>
                  <a:lnTo>
                    <a:pt x="0" y="34860"/>
                  </a:lnTo>
                  <a:lnTo>
                    <a:pt x="9784" y="34860"/>
                  </a:lnTo>
                  <a:lnTo>
                    <a:pt x="978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50"/>
            <p:cNvSpPr/>
            <p:nvPr/>
          </p:nvSpPr>
          <p:spPr>
            <a:xfrm>
              <a:off x="1164074" y="2999235"/>
              <a:ext cx="543326" cy="571462"/>
            </a:xfrm>
            <a:custGeom>
              <a:avLst/>
              <a:gdLst/>
              <a:ahLst/>
              <a:cxnLst/>
              <a:rect l="l" t="t" r="r" b="b"/>
              <a:pathLst>
                <a:path w="8072" h="8490" extrusionOk="0">
                  <a:moveTo>
                    <a:pt x="3734" y="1730"/>
                  </a:moveTo>
                  <a:lnTo>
                    <a:pt x="3734" y="2014"/>
                  </a:lnTo>
                  <a:lnTo>
                    <a:pt x="4339" y="2014"/>
                  </a:lnTo>
                  <a:lnTo>
                    <a:pt x="4339" y="1730"/>
                  </a:lnTo>
                  <a:close/>
                  <a:moveTo>
                    <a:pt x="3549" y="2742"/>
                  </a:moveTo>
                  <a:lnTo>
                    <a:pt x="3549" y="3088"/>
                  </a:lnTo>
                  <a:lnTo>
                    <a:pt x="4524" y="3088"/>
                  </a:lnTo>
                  <a:lnTo>
                    <a:pt x="4524" y="2742"/>
                  </a:lnTo>
                  <a:close/>
                  <a:moveTo>
                    <a:pt x="3549" y="3237"/>
                  </a:moveTo>
                  <a:lnTo>
                    <a:pt x="3549" y="3583"/>
                  </a:lnTo>
                  <a:lnTo>
                    <a:pt x="4524" y="3583"/>
                  </a:lnTo>
                  <a:lnTo>
                    <a:pt x="4524" y="3237"/>
                  </a:lnTo>
                  <a:close/>
                  <a:moveTo>
                    <a:pt x="3549" y="3730"/>
                  </a:moveTo>
                  <a:lnTo>
                    <a:pt x="3549" y="4076"/>
                  </a:lnTo>
                  <a:lnTo>
                    <a:pt x="4524" y="4076"/>
                  </a:lnTo>
                  <a:lnTo>
                    <a:pt x="4524" y="3730"/>
                  </a:lnTo>
                  <a:close/>
                  <a:moveTo>
                    <a:pt x="3549" y="4225"/>
                  </a:moveTo>
                  <a:lnTo>
                    <a:pt x="3549" y="4571"/>
                  </a:lnTo>
                  <a:lnTo>
                    <a:pt x="4524" y="4571"/>
                  </a:lnTo>
                  <a:lnTo>
                    <a:pt x="4524" y="4225"/>
                  </a:lnTo>
                  <a:close/>
                  <a:moveTo>
                    <a:pt x="4716" y="2335"/>
                  </a:moveTo>
                  <a:lnTo>
                    <a:pt x="4716" y="4681"/>
                  </a:lnTo>
                  <a:lnTo>
                    <a:pt x="3358" y="4681"/>
                  </a:lnTo>
                  <a:lnTo>
                    <a:pt x="3358" y="2335"/>
                  </a:lnTo>
                  <a:close/>
                  <a:moveTo>
                    <a:pt x="3184" y="2161"/>
                  </a:moveTo>
                  <a:lnTo>
                    <a:pt x="3184" y="4855"/>
                  </a:lnTo>
                  <a:lnTo>
                    <a:pt x="4890" y="4855"/>
                  </a:lnTo>
                  <a:lnTo>
                    <a:pt x="4890" y="2161"/>
                  </a:lnTo>
                  <a:close/>
                  <a:moveTo>
                    <a:pt x="7006" y="964"/>
                  </a:moveTo>
                  <a:cubicBezTo>
                    <a:pt x="7022" y="964"/>
                    <a:pt x="7034" y="977"/>
                    <a:pt x="7034" y="992"/>
                  </a:cubicBezTo>
                  <a:lnTo>
                    <a:pt x="7034" y="5505"/>
                  </a:lnTo>
                  <a:cubicBezTo>
                    <a:pt x="7034" y="5522"/>
                    <a:pt x="7022" y="5535"/>
                    <a:pt x="7006" y="5535"/>
                  </a:cubicBezTo>
                  <a:lnTo>
                    <a:pt x="1068" y="5535"/>
                  </a:lnTo>
                  <a:cubicBezTo>
                    <a:pt x="1053" y="5535"/>
                    <a:pt x="1038" y="5521"/>
                    <a:pt x="1038" y="5505"/>
                  </a:cubicBezTo>
                  <a:lnTo>
                    <a:pt x="1038" y="992"/>
                  </a:lnTo>
                  <a:cubicBezTo>
                    <a:pt x="1038" y="977"/>
                    <a:pt x="1053" y="964"/>
                    <a:pt x="1068" y="964"/>
                  </a:cubicBezTo>
                  <a:close/>
                  <a:moveTo>
                    <a:pt x="1683" y="6020"/>
                  </a:moveTo>
                  <a:lnTo>
                    <a:pt x="1683" y="6691"/>
                  </a:lnTo>
                  <a:lnTo>
                    <a:pt x="1038" y="6691"/>
                  </a:lnTo>
                  <a:lnTo>
                    <a:pt x="1038" y="6020"/>
                  </a:lnTo>
                  <a:close/>
                  <a:moveTo>
                    <a:pt x="2753" y="6020"/>
                  </a:moveTo>
                  <a:lnTo>
                    <a:pt x="2753" y="6691"/>
                  </a:lnTo>
                  <a:lnTo>
                    <a:pt x="2110" y="6691"/>
                  </a:lnTo>
                  <a:lnTo>
                    <a:pt x="2110" y="6020"/>
                  </a:lnTo>
                  <a:close/>
                  <a:moveTo>
                    <a:pt x="3823" y="6020"/>
                  </a:moveTo>
                  <a:lnTo>
                    <a:pt x="3823" y="6691"/>
                  </a:lnTo>
                  <a:lnTo>
                    <a:pt x="3180" y="6691"/>
                  </a:lnTo>
                  <a:lnTo>
                    <a:pt x="3180" y="6020"/>
                  </a:lnTo>
                  <a:close/>
                  <a:moveTo>
                    <a:pt x="4894" y="6020"/>
                  </a:moveTo>
                  <a:lnTo>
                    <a:pt x="4894" y="6691"/>
                  </a:lnTo>
                  <a:lnTo>
                    <a:pt x="4250" y="6691"/>
                  </a:lnTo>
                  <a:lnTo>
                    <a:pt x="4250" y="6020"/>
                  </a:lnTo>
                  <a:close/>
                  <a:moveTo>
                    <a:pt x="5964" y="6020"/>
                  </a:moveTo>
                  <a:lnTo>
                    <a:pt x="5964" y="6691"/>
                  </a:lnTo>
                  <a:lnTo>
                    <a:pt x="5320" y="6691"/>
                  </a:lnTo>
                  <a:lnTo>
                    <a:pt x="5320" y="6020"/>
                  </a:lnTo>
                  <a:close/>
                  <a:moveTo>
                    <a:pt x="7034" y="6020"/>
                  </a:moveTo>
                  <a:lnTo>
                    <a:pt x="7034" y="6691"/>
                  </a:lnTo>
                  <a:lnTo>
                    <a:pt x="6390" y="6691"/>
                  </a:lnTo>
                  <a:lnTo>
                    <a:pt x="6390" y="6020"/>
                  </a:lnTo>
                  <a:close/>
                  <a:moveTo>
                    <a:pt x="1683" y="7178"/>
                  </a:moveTo>
                  <a:lnTo>
                    <a:pt x="1683" y="7848"/>
                  </a:lnTo>
                  <a:lnTo>
                    <a:pt x="1038" y="7848"/>
                  </a:lnTo>
                  <a:lnTo>
                    <a:pt x="1038" y="7178"/>
                  </a:lnTo>
                  <a:close/>
                  <a:moveTo>
                    <a:pt x="2753" y="7178"/>
                  </a:moveTo>
                  <a:lnTo>
                    <a:pt x="2753" y="7848"/>
                  </a:lnTo>
                  <a:lnTo>
                    <a:pt x="2110" y="7848"/>
                  </a:lnTo>
                  <a:lnTo>
                    <a:pt x="2110" y="7178"/>
                  </a:lnTo>
                  <a:close/>
                  <a:moveTo>
                    <a:pt x="3823" y="7178"/>
                  </a:moveTo>
                  <a:lnTo>
                    <a:pt x="3823" y="7848"/>
                  </a:lnTo>
                  <a:lnTo>
                    <a:pt x="3180" y="7848"/>
                  </a:lnTo>
                  <a:lnTo>
                    <a:pt x="3180" y="7178"/>
                  </a:lnTo>
                  <a:close/>
                  <a:moveTo>
                    <a:pt x="4894" y="7178"/>
                  </a:moveTo>
                  <a:lnTo>
                    <a:pt x="4894" y="7848"/>
                  </a:lnTo>
                  <a:lnTo>
                    <a:pt x="4250" y="7848"/>
                  </a:lnTo>
                  <a:lnTo>
                    <a:pt x="4250" y="7178"/>
                  </a:lnTo>
                  <a:close/>
                  <a:moveTo>
                    <a:pt x="5964" y="7178"/>
                  </a:moveTo>
                  <a:lnTo>
                    <a:pt x="5964" y="7848"/>
                  </a:lnTo>
                  <a:lnTo>
                    <a:pt x="5320" y="7848"/>
                  </a:lnTo>
                  <a:lnTo>
                    <a:pt x="5320" y="7178"/>
                  </a:lnTo>
                  <a:close/>
                  <a:moveTo>
                    <a:pt x="7034" y="7178"/>
                  </a:moveTo>
                  <a:lnTo>
                    <a:pt x="7034" y="7848"/>
                  </a:lnTo>
                  <a:lnTo>
                    <a:pt x="6390" y="7848"/>
                  </a:lnTo>
                  <a:lnTo>
                    <a:pt x="6390" y="7178"/>
                  </a:lnTo>
                  <a:close/>
                  <a:moveTo>
                    <a:pt x="1" y="0"/>
                  </a:moveTo>
                  <a:lnTo>
                    <a:pt x="1" y="8489"/>
                  </a:lnTo>
                  <a:lnTo>
                    <a:pt x="8072" y="8489"/>
                  </a:lnTo>
                  <a:lnTo>
                    <a:pt x="80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50"/>
            <p:cNvSpPr/>
            <p:nvPr/>
          </p:nvSpPr>
          <p:spPr>
            <a:xfrm>
              <a:off x="1094811" y="2253700"/>
              <a:ext cx="434015" cy="2346494"/>
            </a:xfrm>
            <a:custGeom>
              <a:avLst/>
              <a:gdLst/>
              <a:ahLst/>
              <a:cxnLst/>
              <a:rect l="l" t="t" r="r" b="b"/>
              <a:pathLst>
                <a:path w="6448" h="34861" extrusionOk="0">
                  <a:moveTo>
                    <a:pt x="4575" y="2618"/>
                  </a:moveTo>
                  <a:lnTo>
                    <a:pt x="3683" y="5900"/>
                  </a:lnTo>
                  <a:lnTo>
                    <a:pt x="4900" y="5900"/>
                  </a:lnTo>
                  <a:lnTo>
                    <a:pt x="4369" y="8844"/>
                  </a:lnTo>
                  <a:lnTo>
                    <a:pt x="6448" y="4840"/>
                  </a:lnTo>
                  <a:lnTo>
                    <a:pt x="5000" y="4840"/>
                  </a:lnTo>
                  <a:lnTo>
                    <a:pt x="6110" y="2618"/>
                  </a:lnTo>
                  <a:close/>
                  <a:moveTo>
                    <a:pt x="173" y="0"/>
                  </a:moveTo>
                  <a:cubicBezTo>
                    <a:pt x="135" y="1452"/>
                    <a:pt x="118" y="2905"/>
                    <a:pt x="89" y="4358"/>
                  </a:cubicBezTo>
                  <a:lnTo>
                    <a:pt x="41" y="8714"/>
                  </a:lnTo>
                  <a:cubicBezTo>
                    <a:pt x="12" y="11620"/>
                    <a:pt x="15" y="14525"/>
                    <a:pt x="1" y="17430"/>
                  </a:cubicBezTo>
                  <a:cubicBezTo>
                    <a:pt x="14" y="20334"/>
                    <a:pt x="12" y="23240"/>
                    <a:pt x="41" y="26145"/>
                  </a:cubicBezTo>
                  <a:lnTo>
                    <a:pt x="89" y="30503"/>
                  </a:lnTo>
                  <a:cubicBezTo>
                    <a:pt x="117" y="31954"/>
                    <a:pt x="134" y="33407"/>
                    <a:pt x="173" y="34860"/>
                  </a:cubicBezTo>
                  <a:cubicBezTo>
                    <a:pt x="213" y="33407"/>
                    <a:pt x="230" y="31954"/>
                    <a:pt x="260" y="30503"/>
                  </a:cubicBezTo>
                  <a:lnTo>
                    <a:pt x="308" y="26145"/>
                  </a:lnTo>
                  <a:cubicBezTo>
                    <a:pt x="335" y="23240"/>
                    <a:pt x="333" y="20334"/>
                    <a:pt x="347" y="17430"/>
                  </a:cubicBezTo>
                  <a:cubicBezTo>
                    <a:pt x="333" y="14525"/>
                    <a:pt x="336" y="11620"/>
                    <a:pt x="306" y="8714"/>
                  </a:cubicBezTo>
                  <a:lnTo>
                    <a:pt x="258" y="4358"/>
                  </a:lnTo>
                  <a:cubicBezTo>
                    <a:pt x="230" y="2905"/>
                    <a:pt x="213" y="1452"/>
                    <a:pt x="17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50"/>
            <p:cNvSpPr/>
            <p:nvPr/>
          </p:nvSpPr>
          <p:spPr>
            <a:xfrm>
              <a:off x="1327640" y="3682104"/>
              <a:ext cx="1099509" cy="898319"/>
            </a:xfrm>
            <a:custGeom>
              <a:avLst/>
              <a:gdLst/>
              <a:ahLst/>
              <a:cxnLst/>
              <a:rect l="l" t="t" r="r" b="b"/>
              <a:pathLst>
                <a:path w="16335" h="13346" extrusionOk="0">
                  <a:moveTo>
                    <a:pt x="1" y="1"/>
                  </a:moveTo>
                  <a:lnTo>
                    <a:pt x="1" y="2323"/>
                  </a:lnTo>
                  <a:lnTo>
                    <a:pt x="1171" y="2323"/>
                  </a:lnTo>
                  <a:lnTo>
                    <a:pt x="1171" y="9354"/>
                  </a:lnTo>
                  <a:cubicBezTo>
                    <a:pt x="1171" y="11555"/>
                    <a:pt x="2962" y="13345"/>
                    <a:pt x="5163" y="13345"/>
                  </a:cubicBezTo>
                  <a:cubicBezTo>
                    <a:pt x="7363" y="13345"/>
                    <a:pt x="9153" y="11555"/>
                    <a:pt x="9153" y="9354"/>
                  </a:cubicBezTo>
                  <a:lnTo>
                    <a:pt x="9153" y="2828"/>
                  </a:lnTo>
                  <a:cubicBezTo>
                    <a:pt x="9153" y="2149"/>
                    <a:pt x="9706" y="1597"/>
                    <a:pt x="10384" y="1597"/>
                  </a:cubicBezTo>
                  <a:lnTo>
                    <a:pt x="16335" y="1597"/>
                  </a:lnTo>
                  <a:lnTo>
                    <a:pt x="16335" y="727"/>
                  </a:lnTo>
                  <a:lnTo>
                    <a:pt x="10385" y="727"/>
                  </a:lnTo>
                  <a:cubicBezTo>
                    <a:pt x="9226" y="727"/>
                    <a:pt x="8285" y="1670"/>
                    <a:pt x="8285" y="2828"/>
                  </a:cubicBezTo>
                  <a:lnTo>
                    <a:pt x="8285" y="9354"/>
                  </a:lnTo>
                  <a:cubicBezTo>
                    <a:pt x="8285" y="11075"/>
                    <a:pt x="6884" y="12476"/>
                    <a:pt x="5163" y="12476"/>
                  </a:cubicBezTo>
                  <a:cubicBezTo>
                    <a:pt x="3441" y="12476"/>
                    <a:pt x="2040" y="11075"/>
                    <a:pt x="2040" y="9354"/>
                  </a:cubicBezTo>
                  <a:lnTo>
                    <a:pt x="2040" y="2323"/>
                  </a:lnTo>
                  <a:lnTo>
                    <a:pt x="3212" y="2323"/>
                  </a:lnTo>
                  <a:lnTo>
                    <a:pt x="321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50"/>
            <p:cNvSpPr/>
            <p:nvPr/>
          </p:nvSpPr>
          <p:spPr>
            <a:xfrm>
              <a:off x="2121170" y="3810197"/>
              <a:ext cx="3504562" cy="587616"/>
            </a:xfrm>
            <a:custGeom>
              <a:avLst/>
              <a:gdLst/>
              <a:ahLst/>
              <a:cxnLst/>
              <a:rect l="l" t="t" r="r" b="b"/>
              <a:pathLst>
                <a:path w="52066" h="8730" extrusionOk="0">
                  <a:moveTo>
                    <a:pt x="6209" y="0"/>
                  </a:moveTo>
                  <a:lnTo>
                    <a:pt x="346" y="1647"/>
                  </a:lnTo>
                  <a:lnTo>
                    <a:pt x="0" y="7363"/>
                  </a:lnTo>
                  <a:lnTo>
                    <a:pt x="52065" y="8730"/>
                  </a:lnTo>
                  <a:lnTo>
                    <a:pt x="52065" y="8730"/>
                  </a:lnTo>
                  <a:lnTo>
                    <a:pt x="51603" y="5008"/>
                  </a:lnTo>
                  <a:lnTo>
                    <a:pt x="50455" y="2768"/>
                  </a:lnTo>
                  <a:lnTo>
                    <a:pt x="454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50"/>
            <p:cNvSpPr/>
            <p:nvPr/>
          </p:nvSpPr>
          <p:spPr>
            <a:xfrm>
              <a:off x="2006943" y="2909510"/>
              <a:ext cx="3620941" cy="1488291"/>
            </a:xfrm>
            <a:custGeom>
              <a:avLst/>
              <a:gdLst/>
              <a:ahLst/>
              <a:cxnLst/>
              <a:rect l="l" t="t" r="r" b="b"/>
              <a:pathLst>
                <a:path w="53795" h="22111" extrusionOk="0">
                  <a:moveTo>
                    <a:pt x="21710" y="2597"/>
                  </a:moveTo>
                  <a:cubicBezTo>
                    <a:pt x="24367" y="2597"/>
                    <a:pt x="26988" y="2799"/>
                    <a:pt x="29121" y="3203"/>
                  </a:cubicBezTo>
                  <a:cubicBezTo>
                    <a:pt x="32778" y="3894"/>
                    <a:pt x="37670" y="5969"/>
                    <a:pt x="37670" y="5969"/>
                  </a:cubicBezTo>
                  <a:lnTo>
                    <a:pt x="37670" y="9822"/>
                  </a:lnTo>
                  <a:cubicBezTo>
                    <a:pt x="29775" y="8655"/>
                    <a:pt x="18850" y="7225"/>
                    <a:pt x="12725" y="7225"/>
                  </a:cubicBezTo>
                  <a:cubicBezTo>
                    <a:pt x="12303" y="7225"/>
                    <a:pt x="11904" y="7231"/>
                    <a:pt x="11531" y="7246"/>
                  </a:cubicBezTo>
                  <a:cubicBezTo>
                    <a:pt x="11531" y="7246"/>
                    <a:pt x="11877" y="3400"/>
                    <a:pt x="16126" y="2906"/>
                  </a:cubicBezTo>
                  <a:cubicBezTo>
                    <a:pt x="17896" y="2700"/>
                    <a:pt x="19812" y="2597"/>
                    <a:pt x="21710" y="2597"/>
                  </a:cubicBezTo>
                  <a:close/>
                  <a:moveTo>
                    <a:pt x="40822" y="6211"/>
                  </a:moveTo>
                  <a:cubicBezTo>
                    <a:pt x="45140" y="8502"/>
                    <a:pt x="47108" y="10680"/>
                    <a:pt x="47108" y="10680"/>
                  </a:cubicBezTo>
                  <a:lnTo>
                    <a:pt x="47108" y="11306"/>
                  </a:lnTo>
                  <a:cubicBezTo>
                    <a:pt x="47108" y="11306"/>
                    <a:pt x="44585" y="10878"/>
                    <a:pt x="40822" y="10299"/>
                  </a:cubicBezTo>
                  <a:lnTo>
                    <a:pt x="40822" y="6211"/>
                  </a:lnTo>
                  <a:close/>
                  <a:moveTo>
                    <a:pt x="19761" y="1"/>
                  </a:moveTo>
                  <a:cubicBezTo>
                    <a:pt x="12345" y="1"/>
                    <a:pt x="7248" y="1720"/>
                    <a:pt x="7248" y="1720"/>
                  </a:cubicBezTo>
                  <a:cubicBezTo>
                    <a:pt x="1516" y="6464"/>
                    <a:pt x="2768" y="13052"/>
                    <a:pt x="2768" y="13052"/>
                  </a:cubicBezTo>
                  <a:cubicBezTo>
                    <a:pt x="1" y="16280"/>
                    <a:pt x="1697" y="20744"/>
                    <a:pt x="1697" y="20744"/>
                  </a:cubicBezTo>
                  <a:lnTo>
                    <a:pt x="2065" y="20754"/>
                  </a:lnTo>
                  <a:cubicBezTo>
                    <a:pt x="2046" y="20579"/>
                    <a:pt x="2038" y="20402"/>
                    <a:pt x="2038" y="20224"/>
                  </a:cubicBezTo>
                  <a:cubicBezTo>
                    <a:pt x="2038" y="17331"/>
                    <a:pt x="4383" y="14986"/>
                    <a:pt x="7276" y="14986"/>
                  </a:cubicBezTo>
                  <a:cubicBezTo>
                    <a:pt x="10168" y="14986"/>
                    <a:pt x="12513" y="17331"/>
                    <a:pt x="12513" y="20224"/>
                  </a:cubicBezTo>
                  <a:cubicBezTo>
                    <a:pt x="12513" y="20497"/>
                    <a:pt x="12492" y="20765"/>
                    <a:pt x="12452" y="21027"/>
                  </a:cubicBezTo>
                  <a:lnTo>
                    <a:pt x="42944" y="21827"/>
                  </a:lnTo>
                  <a:cubicBezTo>
                    <a:pt x="42782" y="21322"/>
                    <a:pt x="42693" y="20784"/>
                    <a:pt x="42693" y="20224"/>
                  </a:cubicBezTo>
                  <a:cubicBezTo>
                    <a:pt x="42693" y="17331"/>
                    <a:pt x="45038" y="14986"/>
                    <a:pt x="47932" y="14986"/>
                  </a:cubicBezTo>
                  <a:cubicBezTo>
                    <a:pt x="50824" y="14986"/>
                    <a:pt x="53169" y="17331"/>
                    <a:pt x="53169" y="20224"/>
                  </a:cubicBezTo>
                  <a:cubicBezTo>
                    <a:pt x="53169" y="20880"/>
                    <a:pt x="53047" y="21507"/>
                    <a:pt x="52827" y="22087"/>
                  </a:cubicBezTo>
                  <a:lnTo>
                    <a:pt x="53762" y="22111"/>
                  </a:lnTo>
                  <a:cubicBezTo>
                    <a:pt x="53762" y="22111"/>
                    <a:pt x="53728" y="20859"/>
                    <a:pt x="53762" y="18652"/>
                  </a:cubicBezTo>
                  <a:cubicBezTo>
                    <a:pt x="53795" y="16446"/>
                    <a:pt x="53136" y="16478"/>
                    <a:pt x="51159" y="13777"/>
                  </a:cubicBezTo>
                  <a:cubicBezTo>
                    <a:pt x="49183" y="11076"/>
                    <a:pt x="48162" y="10153"/>
                    <a:pt x="48162" y="10153"/>
                  </a:cubicBezTo>
                  <a:cubicBezTo>
                    <a:pt x="38313" y="1975"/>
                    <a:pt x="27707" y="1"/>
                    <a:pt x="1976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50"/>
            <p:cNvSpPr/>
            <p:nvPr/>
          </p:nvSpPr>
          <p:spPr>
            <a:xfrm>
              <a:off x="4769859" y="3604966"/>
              <a:ext cx="23626" cy="3769"/>
            </a:xfrm>
            <a:custGeom>
              <a:avLst/>
              <a:gdLst/>
              <a:ahLst/>
              <a:cxnLst/>
              <a:rect l="l" t="t" r="r" b="b"/>
              <a:pathLst>
                <a:path w="351" h="56" extrusionOk="0">
                  <a:moveTo>
                    <a:pt x="1" y="1"/>
                  </a:moveTo>
                  <a:lnTo>
                    <a:pt x="1" y="1"/>
                  </a:lnTo>
                  <a:cubicBezTo>
                    <a:pt x="119" y="19"/>
                    <a:pt x="235" y="37"/>
                    <a:pt x="350" y="56"/>
                  </a:cubicBezTo>
                  <a:cubicBezTo>
                    <a:pt x="236" y="37"/>
                    <a:pt x="119" y="19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50"/>
            <p:cNvSpPr/>
            <p:nvPr/>
          </p:nvSpPr>
          <p:spPr>
            <a:xfrm>
              <a:off x="5175273" y="3670055"/>
              <a:ext cx="2558" cy="538"/>
            </a:xfrm>
            <a:custGeom>
              <a:avLst/>
              <a:gdLst/>
              <a:ahLst/>
              <a:cxnLst/>
              <a:rect l="l" t="t" r="r" b="b"/>
              <a:pathLst>
                <a:path w="38" h="8" extrusionOk="0">
                  <a:moveTo>
                    <a:pt x="38" y="7"/>
                  </a:moveTo>
                  <a:cubicBezTo>
                    <a:pt x="38" y="7"/>
                    <a:pt x="23" y="5"/>
                    <a:pt x="1" y="0"/>
                  </a:cubicBezTo>
                  <a:cubicBezTo>
                    <a:pt x="23" y="5"/>
                    <a:pt x="38" y="7"/>
                    <a:pt x="38" y="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50"/>
            <p:cNvSpPr/>
            <p:nvPr/>
          </p:nvSpPr>
          <p:spPr>
            <a:xfrm>
              <a:off x="5176283" y="3626774"/>
              <a:ext cx="875" cy="875"/>
            </a:xfrm>
            <a:custGeom>
              <a:avLst/>
              <a:gdLst/>
              <a:ahLst/>
              <a:cxnLst/>
              <a:rect l="l" t="t" r="r" b="b"/>
              <a:pathLst>
                <a:path w="13" h="13" extrusionOk="0">
                  <a:moveTo>
                    <a:pt x="0" y="0"/>
                  </a:moveTo>
                  <a:lnTo>
                    <a:pt x="0" y="0"/>
                  </a:lnTo>
                  <a:cubicBezTo>
                    <a:pt x="6" y="6"/>
                    <a:pt x="8" y="10"/>
                    <a:pt x="13" y="13"/>
                  </a:cubicBezTo>
                  <a:cubicBezTo>
                    <a:pt x="8" y="9"/>
                    <a:pt x="6" y="6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50"/>
            <p:cNvSpPr/>
            <p:nvPr/>
          </p:nvSpPr>
          <p:spPr>
            <a:xfrm>
              <a:off x="4905490" y="3626169"/>
              <a:ext cx="45973" cy="7404"/>
            </a:xfrm>
            <a:custGeom>
              <a:avLst/>
              <a:gdLst/>
              <a:ahLst/>
              <a:cxnLst/>
              <a:rect l="l" t="t" r="r" b="b"/>
              <a:pathLst>
                <a:path w="683" h="110" extrusionOk="0">
                  <a:moveTo>
                    <a:pt x="683" y="110"/>
                  </a:moveTo>
                  <a:cubicBezTo>
                    <a:pt x="464" y="74"/>
                    <a:pt x="236" y="39"/>
                    <a:pt x="0" y="1"/>
                  </a:cubicBezTo>
                  <a:cubicBezTo>
                    <a:pt x="236" y="39"/>
                    <a:pt x="464" y="74"/>
                    <a:pt x="683" y="11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50"/>
            <p:cNvSpPr/>
            <p:nvPr/>
          </p:nvSpPr>
          <p:spPr>
            <a:xfrm>
              <a:off x="4855344" y="3618293"/>
              <a:ext cx="21001" cy="3365"/>
            </a:xfrm>
            <a:custGeom>
              <a:avLst/>
              <a:gdLst/>
              <a:ahLst/>
              <a:cxnLst/>
              <a:rect l="l" t="t" r="r" b="b"/>
              <a:pathLst>
                <a:path w="312" h="50" extrusionOk="0">
                  <a:moveTo>
                    <a:pt x="311" y="50"/>
                  </a:moveTo>
                  <a:cubicBezTo>
                    <a:pt x="210" y="34"/>
                    <a:pt x="106" y="17"/>
                    <a:pt x="0" y="0"/>
                  </a:cubicBezTo>
                  <a:cubicBezTo>
                    <a:pt x="106" y="17"/>
                    <a:pt x="210" y="34"/>
                    <a:pt x="311" y="5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50"/>
            <p:cNvSpPr/>
            <p:nvPr/>
          </p:nvSpPr>
          <p:spPr>
            <a:xfrm>
              <a:off x="4880383" y="3622265"/>
              <a:ext cx="20799" cy="3298"/>
            </a:xfrm>
            <a:custGeom>
              <a:avLst/>
              <a:gdLst/>
              <a:ahLst/>
              <a:cxnLst/>
              <a:rect l="l" t="t" r="r" b="b"/>
              <a:pathLst>
                <a:path w="309" h="49" extrusionOk="0">
                  <a:moveTo>
                    <a:pt x="308" y="49"/>
                  </a:moveTo>
                  <a:cubicBezTo>
                    <a:pt x="206" y="33"/>
                    <a:pt x="105" y="16"/>
                    <a:pt x="0" y="1"/>
                  </a:cubicBezTo>
                  <a:cubicBezTo>
                    <a:pt x="105" y="16"/>
                    <a:pt x="206" y="33"/>
                    <a:pt x="308" y="4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50"/>
            <p:cNvSpPr/>
            <p:nvPr/>
          </p:nvSpPr>
          <p:spPr>
            <a:xfrm>
              <a:off x="5168138" y="3618361"/>
              <a:ext cx="3231" cy="3231"/>
            </a:xfrm>
            <a:custGeom>
              <a:avLst/>
              <a:gdLst/>
              <a:ahLst/>
              <a:cxnLst/>
              <a:rect l="l" t="t" r="r" b="b"/>
              <a:pathLst>
                <a:path w="48" h="48" extrusionOk="0">
                  <a:moveTo>
                    <a:pt x="1" y="1"/>
                  </a:moveTo>
                  <a:cubicBezTo>
                    <a:pt x="18" y="18"/>
                    <a:pt x="33" y="33"/>
                    <a:pt x="47" y="48"/>
                  </a:cubicBezTo>
                  <a:cubicBezTo>
                    <a:pt x="33" y="33"/>
                    <a:pt x="18" y="18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50"/>
            <p:cNvSpPr/>
            <p:nvPr/>
          </p:nvSpPr>
          <p:spPr>
            <a:xfrm>
              <a:off x="4955031" y="3634111"/>
              <a:ext cx="18174" cy="2962"/>
            </a:xfrm>
            <a:custGeom>
              <a:avLst/>
              <a:gdLst/>
              <a:ahLst/>
              <a:cxnLst/>
              <a:rect l="l" t="t" r="r" b="b"/>
              <a:pathLst>
                <a:path w="270" h="44" extrusionOk="0">
                  <a:moveTo>
                    <a:pt x="269" y="44"/>
                  </a:moveTo>
                  <a:cubicBezTo>
                    <a:pt x="182" y="30"/>
                    <a:pt x="91" y="14"/>
                    <a:pt x="1" y="0"/>
                  </a:cubicBezTo>
                  <a:cubicBezTo>
                    <a:pt x="91" y="14"/>
                    <a:pt x="182" y="30"/>
                    <a:pt x="269" y="44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50"/>
            <p:cNvSpPr/>
            <p:nvPr/>
          </p:nvSpPr>
          <p:spPr>
            <a:xfrm>
              <a:off x="4754781" y="3327510"/>
              <a:ext cx="26587" cy="14472"/>
            </a:xfrm>
            <a:custGeom>
              <a:avLst/>
              <a:gdLst/>
              <a:ahLst/>
              <a:cxnLst/>
              <a:rect l="l" t="t" r="r" b="b"/>
              <a:pathLst>
                <a:path w="395" h="215" extrusionOk="0">
                  <a:moveTo>
                    <a:pt x="0" y="1"/>
                  </a:moveTo>
                  <a:cubicBezTo>
                    <a:pt x="135" y="72"/>
                    <a:pt x="266" y="144"/>
                    <a:pt x="395" y="214"/>
                  </a:cubicBezTo>
                  <a:cubicBezTo>
                    <a:pt x="266" y="144"/>
                    <a:pt x="135" y="72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50"/>
            <p:cNvSpPr/>
            <p:nvPr/>
          </p:nvSpPr>
          <p:spPr>
            <a:xfrm>
              <a:off x="5174331" y="3624755"/>
              <a:ext cx="1683" cy="1750"/>
            </a:xfrm>
            <a:custGeom>
              <a:avLst/>
              <a:gdLst/>
              <a:ahLst/>
              <a:cxnLst/>
              <a:rect l="l" t="t" r="r" b="b"/>
              <a:pathLst>
                <a:path w="25" h="26" extrusionOk="0">
                  <a:moveTo>
                    <a:pt x="1" y="1"/>
                  </a:moveTo>
                  <a:cubicBezTo>
                    <a:pt x="11" y="10"/>
                    <a:pt x="18" y="19"/>
                    <a:pt x="25" y="26"/>
                  </a:cubicBezTo>
                  <a:cubicBezTo>
                    <a:pt x="18" y="19"/>
                    <a:pt x="11" y="10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50"/>
            <p:cNvSpPr/>
            <p:nvPr/>
          </p:nvSpPr>
          <p:spPr>
            <a:xfrm>
              <a:off x="4781571" y="3341982"/>
              <a:ext cx="376869" cy="266750"/>
            </a:xfrm>
            <a:custGeom>
              <a:avLst/>
              <a:gdLst/>
              <a:ahLst/>
              <a:cxnLst/>
              <a:rect l="l" t="t" r="r" b="b"/>
              <a:pathLst>
                <a:path w="5599" h="3963" extrusionOk="0">
                  <a:moveTo>
                    <a:pt x="1" y="1"/>
                  </a:moveTo>
                  <a:cubicBezTo>
                    <a:pt x="3128" y="1712"/>
                    <a:pt x="4940" y="3322"/>
                    <a:pt x="5598" y="3963"/>
                  </a:cubicBezTo>
                  <a:cubicBezTo>
                    <a:pt x="4940" y="3322"/>
                    <a:pt x="3126" y="1711"/>
                    <a:pt x="1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50"/>
            <p:cNvSpPr/>
            <p:nvPr/>
          </p:nvSpPr>
          <p:spPr>
            <a:xfrm>
              <a:off x="5163763" y="3613985"/>
              <a:ext cx="3971" cy="3971"/>
            </a:xfrm>
            <a:custGeom>
              <a:avLst/>
              <a:gdLst/>
              <a:ahLst/>
              <a:cxnLst/>
              <a:rect l="l" t="t" r="r" b="b"/>
              <a:pathLst>
                <a:path w="59" h="59" extrusionOk="0">
                  <a:moveTo>
                    <a:pt x="59" y="59"/>
                  </a:moveTo>
                  <a:cubicBezTo>
                    <a:pt x="42" y="40"/>
                    <a:pt x="22" y="22"/>
                    <a:pt x="1" y="1"/>
                  </a:cubicBezTo>
                  <a:cubicBezTo>
                    <a:pt x="22" y="22"/>
                    <a:pt x="42" y="40"/>
                    <a:pt x="59" y="5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50"/>
            <p:cNvSpPr/>
            <p:nvPr/>
          </p:nvSpPr>
          <p:spPr>
            <a:xfrm>
              <a:off x="5158580" y="3608870"/>
              <a:ext cx="4981" cy="4914"/>
            </a:xfrm>
            <a:custGeom>
              <a:avLst/>
              <a:gdLst/>
              <a:ahLst/>
              <a:cxnLst/>
              <a:rect l="l" t="t" r="r" b="b"/>
              <a:pathLst>
                <a:path w="74" h="73" extrusionOk="0">
                  <a:moveTo>
                    <a:pt x="0" y="1"/>
                  </a:moveTo>
                  <a:cubicBezTo>
                    <a:pt x="27" y="26"/>
                    <a:pt x="51" y="50"/>
                    <a:pt x="74" y="73"/>
                  </a:cubicBezTo>
                  <a:cubicBezTo>
                    <a:pt x="51" y="50"/>
                    <a:pt x="27" y="26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50"/>
            <p:cNvSpPr/>
            <p:nvPr/>
          </p:nvSpPr>
          <p:spPr>
            <a:xfrm>
              <a:off x="5171705" y="3621928"/>
              <a:ext cx="2356" cy="2423"/>
            </a:xfrm>
            <a:custGeom>
              <a:avLst/>
              <a:gdLst/>
              <a:ahLst/>
              <a:cxnLst/>
              <a:rect l="l" t="t" r="r" b="b"/>
              <a:pathLst>
                <a:path w="35" h="36" extrusionOk="0">
                  <a:moveTo>
                    <a:pt x="0" y="0"/>
                  </a:moveTo>
                  <a:cubicBezTo>
                    <a:pt x="13" y="14"/>
                    <a:pt x="24" y="26"/>
                    <a:pt x="34" y="35"/>
                  </a:cubicBezTo>
                  <a:cubicBezTo>
                    <a:pt x="24" y="26"/>
                    <a:pt x="13" y="14"/>
                    <a:pt x="0" y="0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50"/>
            <p:cNvSpPr/>
            <p:nvPr/>
          </p:nvSpPr>
          <p:spPr>
            <a:xfrm>
              <a:off x="5141550" y="3664401"/>
              <a:ext cx="7943" cy="1414"/>
            </a:xfrm>
            <a:custGeom>
              <a:avLst/>
              <a:gdLst/>
              <a:ahLst/>
              <a:cxnLst/>
              <a:rect l="l" t="t" r="r" b="b"/>
              <a:pathLst>
                <a:path w="118" h="21" extrusionOk="0">
                  <a:moveTo>
                    <a:pt x="117" y="21"/>
                  </a:moveTo>
                  <a:cubicBezTo>
                    <a:pt x="81" y="15"/>
                    <a:pt x="42" y="8"/>
                    <a:pt x="0" y="1"/>
                  </a:cubicBezTo>
                  <a:cubicBezTo>
                    <a:pt x="42" y="8"/>
                    <a:pt x="81" y="15"/>
                    <a:pt x="117" y="2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50"/>
            <p:cNvSpPr/>
            <p:nvPr/>
          </p:nvSpPr>
          <p:spPr>
            <a:xfrm>
              <a:off x="5152387" y="3666219"/>
              <a:ext cx="3567" cy="673"/>
            </a:xfrm>
            <a:custGeom>
              <a:avLst/>
              <a:gdLst/>
              <a:ahLst/>
              <a:cxnLst/>
              <a:rect l="l" t="t" r="r" b="b"/>
              <a:pathLst>
                <a:path w="53" h="10" extrusionOk="0">
                  <a:moveTo>
                    <a:pt x="53" y="9"/>
                  </a:moveTo>
                  <a:cubicBezTo>
                    <a:pt x="36" y="6"/>
                    <a:pt x="19" y="4"/>
                    <a:pt x="0" y="1"/>
                  </a:cubicBezTo>
                  <a:cubicBezTo>
                    <a:pt x="19" y="4"/>
                    <a:pt x="36" y="6"/>
                    <a:pt x="53" y="9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50"/>
            <p:cNvSpPr/>
            <p:nvPr/>
          </p:nvSpPr>
          <p:spPr>
            <a:xfrm>
              <a:off x="4977513" y="3637679"/>
              <a:ext cx="18981" cy="3164"/>
            </a:xfrm>
            <a:custGeom>
              <a:avLst/>
              <a:gdLst/>
              <a:ahLst/>
              <a:cxnLst/>
              <a:rect l="l" t="t" r="r" b="b"/>
              <a:pathLst>
                <a:path w="282" h="47" extrusionOk="0">
                  <a:moveTo>
                    <a:pt x="282" y="46"/>
                  </a:moveTo>
                  <a:cubicBezTo>
                    <a:pt x="190" y="30"/>
                    <a:pt x="96" y="16"/>
                    <a:pt x="0" y="1"/>
                  </a:cubicBezTo>
                  <a:cubicBezTo>
                    <a:pt x="96" y="16"/>
                    <a:pt x="190" y="30"/>
                    <a:pt x="282" y="4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50"/>
            <p:cNvSpPr/>
            <p:nvPr/>
          </p:nvSpPr>
          <p:spPr>
            <a:xfrm>
              <a:off x="5167869" y="3668776"/>
              <a:ext cx="2625" cy="606"/>
            </a:xfrm>
            <a:custGeom>
              <a:avLst/>
              <a:gdLst/>
              <a:ahLst/>
              <a:cxnLst/>
              <a:rect l="l" t="t" r="r" b="b"/>
              <a:pathLst>
                <a:path w="39" h="9" extrusionOk="0">
                  <a:moveTo>
                    <a:pt x="39" y="8"/>
                  </a:moveTo>
                  <a:cubicBezTo>
                    <a:pt x="27" y="7"/>
                    <a:pt x="13" y="4"/>
                    <a:pt x="1" y="1"/>
                  </a:cubicBezTo>
                  <a:cubicBezTo>
                    <a:pt x="13" y="4"/>
                    <a:pt x="27" y="7"/>
                    <a:pt x="39" y="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50"/>
            <p:cNvSpPr/>
            <p:nvPr/>
          </p:nvSpPr>
          <p:spPr>
            <a:xfrm>
              <a:off x="5172984" y="3669651"/>
              <a:ext cx="538" cy="202"/>
            </a:xfrm>
            <a:custGeom>
              <a:avLst/>
              <a:gdLst/>
              <a:ahLst/>
              <a:cxnLst/>
              <a:rect l="l" t="t" r="r" b="b"/>
              <a:pathLst>
                <a:path w="8" h="3" extrusionOk="0">
                  <a:moveTo>
                    <a:pt x="8" y="2"/>
                  </a:moveTo>
                  <a:cubicBezTo>
                    <a:pt x="5" y="2"/>
                    <a:pt x="2" y="2"/>
                    <a:pt x="1" y="1"/>
                  </a:cubicBezTo>
                  <a:cubicBezTo>
                    <a:pt x="2" y="2"/>
                    <a:pt x="5" y="2"/>
                    <a:pt x="8" y="2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50"/>
            <p:cNvSpPr/>
            <p:nvPr/>
          </p:nvSpPr>
          <p:spPr>
            <a:xfrm>
              <a:off x="5119472" y="3660834"/>
              <a:ext cx="9558" cy="1548"/>
            </a:xfrm>
            <a:custGeom>
              <a:avLst/>
              <a:gdLst/>
              <a:ahLst/>
              <a:cxnLst/>
              <a:rect l="l" t="t" r="r" b="b"/>
              <a:pathLst>
                <a:path w="142" h="23" extrusionOk="0">
                  <a:moveTo>
                    <a:pt x="141" y="23"/>
                  </a:moveTo>
                  <a:cubicBezTo>
                    <a:pt x="96" y="16"/>
                    <a:pt x="50" y="7"/>
                    <a:pt x="0" y="0"/>
                  </a:cubicBezTo>
                  <a:cubicBezTo>
                    <a:pt x="50" y="7"/>
                    <a:pt x="96" y="16"/>
                    <a:pt x="141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50"/>
            <p:cNvSpPr/>
            <p:nvPr/>
          </p:nvSpPr>
          <p:spPr>
            <a:xfrm>
              <a:off x="5160465" y="3667565"/>
              <a:ext cx="67" cy="67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ubicBezTo>
                    <a:pt x="0" y="1"/>
                    <a:pt x="0" y="1"/>
                    <a:pt x="0" y="1"/>
                  </a:cubicBezTo>
                  <a:cubicBezTo>
                    <a:pt x="0" y="1"/>
                    <a:pt x="0" y="1"/>
                    <a:pt x="0" y="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50"/>
            <p:cNvSpPr/>
            <p:nvPr/>
          </p:nvSpPr>
          <p:spPr>
            <a:xfrm>
              <a:off x="5130107" y="3662516"/>
              <a:ext cx="10635" cy="1885"/>
            </a:xfrm>
            <a:custGeom>
              <a:avLst/>
              <a:gdLst/>
              <a:ahLst/>
              <a:cxnLst/>
              <a:rect l="l" t="t" r="r" b="b"/>
              <a:pathLst>
                <a:path w="158" h="28" extrusionOk="0">
                  <a:moveTo>
                    <a:pt x="157" y="28"/>
                  </a:moveTo>
                  <a:cubicBezTo>
                    <a:pt x="108" y="19"/>
                    <a:pt x="56" y="11"/>
                    <a:pt x="0" y="1"/>
                  </a:cubicBezTo>
                  <a:cubicBezTo>
                    <a:pt x="56" y="11"/>
                    <a:pt x="108" y="19"/>
                    <a:pt x="157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50"/>
            <p:cNvSpPr/>
            <p:nvPr/>
          </p:nvSpPr>
          <p:spPr>
            <a:xfrm>
              <a:off x="5019717" y="3644477"/>
              <a:ext cx="16828" cy="2827"/>
            </a:xfrm>
            <a:custGeom>
              <a:avLst/>
              <a:gdLst/>
              <a:ahLst/>
              <a:cxnLst/>
              <a:rect l="l" t="t" r="r" b="b"/>
              <a:pathLst>
                <a:path w="250" h="42" extrusionOk="0">
                  <a:moveTo>
                    <a:pt x="250" y="41"/>
                  </a:moveTo>
                  <a:cubicBezTo>
                    <a:pt x="169" y="28"/>
                    <a:pt x="86" y="14"/>
                    <a:pt x="1" y="0"/>
                  </a:cubicBezTo>
                  <a:cubicBezTo>
                    <a:pt x="86" y="14"/>
                    <a:pt x="169" y="28"/>
                    <a:pt x="250" y="41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50"/>
            <p:cNvSpPr/>
            <p:nvPr/>
          </p:nvSpPr>
          <p:spPr>
            <a:xfrm>
              <a:off x="4997572" y="3640910"/>
              <a:ext cx="19856" cy="3231"/>
            </a:xfrm>
            <a:custGeom>
              <a:avLst/>
              <a:gdLst/>
              <a:ahLst/>
              <a:cxnLst/>
              <a:rect l="l" t="t" r="r" b="b"/>
              <a:pathLst>
                <a:path w="295" h="48" extrusionOk="0">
                  <a:moveTo>
                    <a:pt x="294" y="47"/>
                  </a:moveTo>
                  <a:cubicBezTo>
                    <a:pt x="200" y="32"/>
                    <a:pt x="101" y="16"/>
                    <a:pt x="0" y="1"/>
                  </a:cubicBezTo>
                  <a:cubicBezTo>
                    <a:pt x="101" y="16"/>
                    <a:pt x="200" y="32"/>
                    <a:pt x="294" y="47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50"/>
            <p:cNvSpPr/>
            <p:nvPr/>
          </p:nvSpPr>
          <p:spPr>
            <a:xfrm>
              <a:off x="5039507" y="3647708"/>
              <a:ext cx="14741" cy="2423"/>
            </a:xfrm>
            <a:custGeom>
              <a:avLst/>
              <a:gdLst/>
              <a:ahLst/>
              <a:cxnLst/>
              <a:rect l="l" t="t" r="r" b="b"/>
              <a:pathLst>
                <a:path w="219" h="36" extrusionOk="0">
                  <a:moveTo>
                    <a:pt x="219" y="36"/>
                  </a:moveTo>
                  <a:cubicBezTo>
                    <a:pt x="148" y="24"/>
                    <a:pt x="74" y="13"/>
                    <a:pt x="1" y="0"/>
                  </a:cubicBezTo>
                  <a:cubicBezTo>
                    <a:pt x="74" y="13"/>
                    <a:pt x="148" y="24"/>
                    <a:pt x="219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50"/>
            <p:cNvSpPr/>
            <p:nvPr/>
          </p:nvSpPr>
          <p:spPr>
            <a:xfrm>
              <a:off x="5105673" y="3658545"/>
              <a:ext cx="9154" cy="1548"/>
            </a:xfrm>
            <a:custGeom>
              <a:avLst/>
              <a:gdLst/>
              <a:ahLst/>
              <a:cxnLst/>
              <a:rect l="l" t="t" r="r" b="b"/>
              <a:pathLst>
                <a:path w="136" h="23" extrusionOk="0">
                  <a:moveTo>
                    <a:pt x="136" y="23"/>
                  </a:moveTo>
                  <a:cubicBezTo>
                    <a:pt x="92" y="14"/>
                    <a:pt x="47" y="7"/>
                    <a:pt x="0" y="0"/>
                  </a:cubicBezTo>
                  <a:cubicBezTo>
                    <a:pt x="47" y="7"/>
                    <a:pt x="92" y="14"/>
                    <a:pt x="136" y="23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50"/>
            <p:cNvSpPr/>
            <p:nvPr/>
          </p:nvSpPr>
          <p:spPr>
            <a:xfrm>
              <a:off x="5091538" y="3656189"/>
              <a:ext cx="11779" cy="1952"/>
            </a:xfrm>
            <a:custGeom>
              <a:avLst/>
              <a:gdLst/>
              <a:ahLst/>
              <a:cxnLst/>
              <a:rect l="l" t="t" r="r" b="b"/>
              <a:pathLst>
                <a:path w="175" h="29" extrusionOk="0">
                  <a:moveTo>
                    <a:pt x="175" y="28"/>
                  </a:moveTo>
                  <a:cubicBezTo>
                    <a:pt x="118" y="20"/>
                    <a:pt x="60" y="10"/>
                    <a:pt x="1" y="0"/>
                  </a:cubicBezTo>
                  <a:cubicBezTo>
                    <a:pt x="60" y="10"/>
                    <a:pt x="118" y="20"/>
                    <a:pt x="175" y="28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50"/>
            <p:cNvSpPr/>
            <p:nvPr/>
          </p:nvSpPr>
          <p:spPr>
            <a:xfrm>
              <a:off x="5057209" y="3650535"/>
              <a:ext cx="13664" cy="2356"/>
            </a:xfrm>
            <a:custGeom>
              <a:avLst/>
              <a:gdLst/>
              <a:ahLst/>
              <a:cxnLst/>
              <a:rect l="l" t="t" r="r" b="b"/>
              <a:pathLst>
                <a:path w="203" h="35" extrusionOk="0">
                  <a:moveTo>
                    <a:pt x="203" y="35"/>
                  </a:moveTo>
                  <a:cubicBezTo>
                    <a:pt x="138" y="23"/>
                    <a:pt x="70" y="12"/>
                    <a:pt x="1" y="1"/>
                  </a:cubicBezTo>
                  <a:cubicBezTo>
                    <a:pt x="70" y="12"/>
                    <a:pt x="138" y="23"/>
                    <a:pt x="203" y="35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50"/>
            <p:cNvSpPr/>
            <p:nvPr/>
          </p:nvSpPr>
          <p:spPr>
            <a:xfrm>
              <a:off x="5073903" y="3653295"/>
              <a:ext cx="14674" cy="2423"/>
            </a:xfrm>
            <a:custGeom>
              <a:avLst/>
              <a:gdLst/>
              <a:ahLst/>
              <a:cxnLst/>
              <a:rect l="l" t="t" r="r" b="b"/>
              <a:pathLst>
                <a:path w="218" h="36" extrusionOk="0">
                  <a:moveTo>
                    <a:pt x="218" y="36"/>
                  </a:moveTo>
                  <a:cubicBezTo>
                    <a:pt x="149" y="25"/>
                    <a:pt x="75" y="13"/>
                    <a:pt x="0" y="1"/>
                  </a:cubicBezTo>
                  <a:cubicBezTo>
                    <a:pt x="75" y="13"/>
                    <a:pt x="149" y="25"/>
                    <a:pt x="218" y="36"/>
                  </a:cubicBezTo>
                  <a:close/>
                </a:path>
              </a:pathLst>
            </a:custGeom>
            <a:solidFill>
              <a:srgbClr val="3B69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50"/>
            <p:cNvSpPr/>
            <p:nvPr/>
          </p:nvSpPr>
          <p:spPr>
            <a:xfrm>
              <a:off x="5270787" y="3615130"/>
              <a:ext cx="341935" cy="444179"/>
            </a:xfrm>
            <a:custGeom>
              <a:avLst/>
              <a:gdLst/>
              <a:ahLst/>
              <a:cxnLst/>
              <a:rect l="l" t="t" r="r" b="b"/>
              <a:pathLst>
                <a:path w="5080" h="6599" extrusionOk="0">
                  <a:moveTo>
                    <a:pt x="1" y="1"/>
                  </a:moveTo>
                  <a:lnTo>
                    <a:pt x="1" y="1"/>
                  </a:lnTo>
                  <a:cubicBezTo>
                    <a:pt x="446" y="469"/>
                    <a:pt x="1341" y="1478"/>
                    <a:pt x="2670" y="3294"/>
                  </a:cubicBezTo>
                  <a:cubicBezTo>
                    <a:pt x="4027" y="5147"/>
                    <a:pt x="4762" y="5714"/>
                    <a:pt x="5080" y="6599"/>
                  </a:cubicBezTo>
                  <a:cubicBezTo>
                    <a:pt x="4524" y="1899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50"/>
            <p:cNvSpPr/>
            <p:nvPr/>
          </p:nvSpPr>
          <p:spPr>
            <a:xfrm>
              <a:off x="4915452" y="4026466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8" y="1"/>
                  </a:moveTo>
                  <a:cubicBezTo>
                    <a:pt x="3588" y="1"/>
                    <a:pt x="2497" y="416"/>
                    <a:pt x="1664" y="1248"/>
                  </a:cubicBezTo>
                  <a:cubicBezTo>
                    <a:pt x="1" y="2913"/>
                    <a:pt x="1" y="5612"/>
                    <a:pt x="1664" y="7275"/>
                  </a:cubicBezTo>
                  <a:cubicBezTo>
                    <a:pt x="2497" y="8108"/>
                    <a:pt x="3588" y="8524"/>
                    <a:pt x="4678" y="8524"/>
                  </a:cubicBezTo>
                  <a:cubicBezTo>
                    <a:pt x="5769" y="8524"/>
                    <a:pt x="6860" y="8108"/>
                    <a:pt x="7691" y="7275"/>
                  </a:cubicBezTo>
                  <a:cubicBezTo>
                    <a:pt x="9356" y="5612"/>
                    <a:pt x="9356" y="2913"/>
                    <a:pt x="7691" y="1248"/>
                  </a:cubicBezTo>
                  <a:cubicBezTo>
                    <a:pt x="6860" y="416"/>
                    <a:pt x="5769" y="1"/>
                    <a:pt x="4678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50"/>
            <p:cNvSpPr/>
            <p:nvPr/>
          </p:nvSpPr>
          <p:spPr>
            <a:xfrm>
              <a:off x="5015342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3" y="214"/>
                  </a:moveTo>
                  <a:lnTo>
                    <a:pt x="2703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3" y="214"/>
                  </a:cubicBezTo>
                  <a:close/>
                  <a:moveTo>
                    <a:pt x="3691" y="214"/>
                  </a:moveTo>
                  <a:cubicBezTo>
                    <a:pt x="4151" y="291"/>
                    <a:pt x="4575" y="470"/>
                    <a:pt x="4939" y="729"/>
                  </a:cubicBezTo>
                  <a:lnTo>
                    <a:pt x="3691" y="1977"/>
                  </a:lnTo>
                  <a:lnTo>
                    <a:pt x="3691" y="214"/>
                  </a:lnTo>
                  <a:close/>
                  <a:moveTo>
                    <a:pt x="751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0" y="2213"/>
                    <a:pt x="487" y="1788"/>
                    <a:pt x="751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3" y="2213"/>
                    <a:pt x="6173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5" y="2812"/>
                    <a:pt x="2814" y="2985"/>
                    <a:pt x="2814" y="3197"/>
                  </a:cubicBezTo>
                  <a:cubicBezTo>
                    <a:pt x="2814" y="3407"/>
                    <a:pt x="2985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4" y="2258"/>
                    <a:pt x="4135" y="2678"/>
                    <a:pt x="4135" y="3197"/>
                  </a:cubicBezTo>
                  <a:cubicBezTo>
                    <a:pt x="4135" y="3714"/>
                    <a:pt x="3714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4" y="3663"/>
                  </a:moveTo>
                  <a:lnTo>
                    <a:pt x="729" y="4938"/>
                  </a:lnTo>
                  <a:cubicBezTo>
                    <a:pt x="466" y="4566"/>
                    <a:pt x="285" y="4132"/>
                    <a:pt x="211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3" y="4363"/>
                  </a:moveTo>
                  <a:lnTo>
                    <a:pt x="2703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3" y="4363"/>
                  </a:lnTo>
                  <a:close/>
                  <a:moveTo>
                    <a:pt x="3691" y="4363"/>
                  </a:moveTo>
                  <a:lnTo>
                    <a:pt x="4971" y="5642"/>
                  </a:lnTo>
                  <a:cubicBezTo>
                    <a:pt x="4599" y="5912"/>
                    <a:pt x="4163" y="6100"/>
                    <a:pt x="3691" y="6178"/>
                  </a:cubicBezTo>
                  <a:lnTo>
                    <a:pt x="3691" y="4363"/>
                  </a:lnTo>
                  <a:close/>
                  <a:moveTo>
                    <a:pt x="3197" y="1"/>
                  </a:moveTo>
                  <a:cubicBezTo>
                    <a:pt x="1435" y="1"/>
                    <a:pt x="1" y="1434"/>
                    <a:pt x="1" y="3197"/>
                  </a:cubicBezTo>
                  <a:cubicBezTo>
                    <a:pt x="1" y="4958"/>
                    <a:pt x="1435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50"/>
            <p:cNvSpPr/>
            <p:nvPr/>
          </p:nvSpPr>
          <p:spPr>
            <a:xfrm>
              <a:off x="2177442" y="4026399"/>
              <a:ext cx="629820" cy="573818"/>
            </a:xfrm>
            <a:custGeom>
              <a:avLst/>
              <a:gdLst/>
              <a:ahLst/>
              <a:cxnLst/>
              <a:rect l="l" t="t" r="r" b="b"/>
              <a:pathLst>
                <a:path w="9357" h="8525" extrusionOk="0">
                  <a:moveTo>
                    <a:pt x="4679" y="0"/>
                  </a:moveTo>
                  <a:cubicBezTo>
                    <a:pt x="3588" y="0"/>
                    <a:pt x="2498" y="417"/>
                    <a:pt x="1666" y="1249"/>
                  </a:cubicBezTo>
                  <a:cubicBezTo>
                    <a:pt x="1" y="2913"/>
                    <a:pt x="1" y="5611"/>
                    <a:pt x="1666" y="7276"/>
                  </a:cubicBezTo>
                  <a:cubicBezTo>
                    <a:pt x="2498" y="8108"/>
                    <a:pt x="3588" y="8524"/>
                    <a:pt x="4679" y="8524"/>
                  </a:cubicBezTo>
                  <a:cubicBezTo>
                    <a:pt x="5770" y="8524"/>
                    <a:pt x="6860" y="8108"/>
                    <a:pt x="7693" y="7276"/>
                  </a:cubicBezTo>
                  <a:cubicBezTo>
                    <a:pt x="9357" y="5611"/>
                    <a:pt x="9357" y="2913"/>
                    <a:pt x="7693" y="1249"/>
                  </a:cubicBezTo>
                  <a:cubicBezTo>
                    <a:pt x="6860" y="417"/>
                    <a:pt x="5770" y="0"/>
                    <a:pt x="4679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1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50"/>
            <p:cNvSpPr/>
            <p:nvPr/>
          </p:nvSpPr>
          <p:spPr>
            <a:xfrm>
              <a:off x="2277331" y="4098152"/>
              <a:ext cx="430313" cy="430246"/>
            </a:xfrm>
            <a:custGeom>
              <a:avLst/>
              <a:gdLst/>
              <a:ahLst/>
              <a:cxnLst/>
              <a:rect l="l" t="t" r="r" b="b"/>
              <a:pathLst>
                <a:path w="6393" h="6392" extrusionOk="0">
                  <a:moveTo>
                    <a:pt x="2704" y="214"/>
                  </a:moveTo>
                  <a:lnTo>
                    <a:pt x="2704" y="1977"/>
                  </a:lnTo>
                  <a:lnTo>
                    <a:pt x="1455" y="729"/>
                  </a:lnTo>
                  <a:cubicBezTo>
                    <a:pt x="1820" y="470"/>
                    <a:pt x="2244" y="291"/>
                    <a:pt x="2704" y="214"/>
                  </a:cubicBezTo>
                  <a:close/>
                  <a:moveTo>
                    <a:pt x="3692" y="214"/>
                  </a:moveTo>
                  <a:cubicBezTo>
                    <a:pt x="4151" y="291"/>
                    <a:pt x="4575" y="470"/>
                    <a:pt x="4940" y="729"/>
                  </a:cubicBezTo>
                  <a:lnTo>
                    <a:pt x="3692" y="1977"/>
                  </a:lnTo>
                  <a:lnTo>
                    <a:pt x="3692" y="214"/>
                  </a:lnTo>
                  <a:close/>
                  <a:moveTo>
                    <a:pt x="752" y="1423"/>
                  </a:moveTo>
                  <a:lnTo>
                    <a:pt x="2005" y="2675"/>
                  </a:lnTo>
                  <a:lnTo>
                    <a:pt x="220" y="2675"/>
                  </a:lnTo>
                  <a:cubicBezTo>
                    <a:pt x="301" y="2213"/>
                    <a:pt x="487" y="1788"/>
                    <a:pt x="752" y="1423"/>
                  </a:cubicBezTo>
                  <a:close/>
                  <a:moveTo>
                    <a:pt x="5642" y="1423"/>
                  </a:moveTo>
                  <a:cubicBezTo>
                    <a:pt x="5908" y="1788"/>
                    <a:pt x="6094" y="2213"/>
                    <a:pt x="6175" y="2675"/>
                  </a:cubicBezTo>
                  <a:lnTo>
                    <a:pt x="4390" y="2675"/>
                  </a:lnTo>
                  <a:lnTo>
                    <a:pt x="5642" y="1423"/>
                  </a:lnTo>
                  <a:close/>
                  <a:moveTo>
                    <a:pt x="3197" y="2812"/>
                  </a:moveTo>
                  <a:cubicBezTo>
                    <a:pt x="2986" y="2812"/>
                    <a:pt x="2814" y="2985"/>
                    <a:pt x="2814" y="3197"/>
                  </a:cubicBezTo>
                  <a:cubicBezTo>
                    <a:pt x="2814" y="3407"/>
                    <a:pt x="2986" y="3580"/>
                    <a:pt x="3197" y="3580"/>
                  </a:cubicBezTo>
                  <a:cubicBezTo>
                    <a:pt x="3409" y="3580"/>
                    <a:pt x="3581" y="3407"/>
                    <a:pt x="3581" y="3197"/>
                  </a:cubicBezTo>
                  <a:cubicBezTo>
                    <a:pt x="3581" y="2985"/>
                    <a:pt x="3409" y="2812"/>
                    <a:pt x="3197" y="2812"/>
                  </a:cubicBezTo>
                  <a:close/>
                  <a:moveTo>
                    <a:pt x="3197" y="2258"/>
                  </a:moveTo>
                  <a:cubicBezTo>
                    <a:pt x="3716" y="2258"/>
                    <a:pt x="4135" y="2678"/>
                    <a:pt x="4135" y="3197"/>
                  </a:cubicBezTo>
                  <a:cubicBezTo>
                    <a:pt x="4135" y="3714"/>
                    <a:pt x="3716" y="4134"/>
                    <a:pt x="3197" y="4134"/>
                  </a:cubicBezTo>
                  <a:cubicBezTo>
                    <a:pt x="2679" y="4134"/>
                    <a:pt x="2258" y="3714"/>
                    <a:pt x="2258" y="3197"/>
                  </a:cubicBezTo>
                  <a:cubicBezTo>
                    <a:pt x="2258" y="2678"/>
                    <a:pt x="2679" y="2258"/>
                    <a:pt x="3197" y="2258"/>
                  </a:cubicBezTo>
                  <a:close/>
                  <a:moveTo>
                    <a:pt x="2005" y="3663"/>
                  </a:moveTo>
                  <a:lnTo>
                    <a:pt x="730" y="4938"/>
                  </a:lnTo>
                  <a:cubicBezTo>
                    <a:pt x="466" y="4566"/>
                    <a:pt x="285" y="4132"/>
                    <a:pt x="212" y="3663"/>
                  </a:cubicBezTo>
                  <a:close/>
                  <a:moveTo>
                    <a:pt x="6183" y="3663"/>
                  </a:moveTo>
                  <a:cubicBezTo>
                    <a:pt x="6110" y="4132"/>
                    <a:pt x="5929" y="4566"/>
                    <a:pt x="5665" y="4938"/>
                  </a:cubicBezTo>
                  <a:lnTo>
                    <a:pt x="4390" y="3663"/>
                  </a:lnTo>
                  <a:close/>
                  <a:moveTo>
                    <a:pt x="2704" y="4363"/>
                  </a:moveTo>
                  <a:lnTo>
                    <a:pt x="2704" y="6178"/>
                  </a:lnTo>
                  <a:cubicBezTo>
                    <a:pt x="2231" y="6100"/>
                    <a:pt x="1796" y="5912"/>
                    <a:pt x="1424" y="5642"/>
                  </a:cubicBezTo>
                  <a:lnTo>
                    <a:pt x="2704" y="4363"/>
                  </a:lnTo>
                  <a:close/>
                  <a:moveTo>
                    <a:pt x="3692" y="4363"/>
                  </a:moveTo>
                  <a:lnTo>
                    <a:pt x="4971" y="5642"/>
                  </a:lnTo>
                  <a:cubicBezTo>
                    <a:pt x="4599" y="5912"/>
                    <a:pt x="4164" y="6100"/>
                    <a:pt x="3692" y="6178"/>
                  </a:cubicBezTo>
                  <a:lnTo>
                    <a:pt x="3692" y="4363"/>
                  </a:lnTo>
                  <a:close/>
                  <a:moveTo>
                    <a:pt x="3197" y="1"/>
                  </a:moveTo>
                  <a:cubicBezTo>
                    <a:pt x="1436" y="1"/>
                    <a:pt x="1" y="1434"/>
                    <a:pt x="1" y="3197"/>
                  </a:cubicBezTo>
                  <a:cubicBezTo>
                    <a:pt x="1" y="4958"/>
                    <a:pt x="1436" y="6391"/>
                    <a:pt x="3197" y="6391"/>
                  </a:cubicBezTo>
                  <a:cubicBezTo>
                    <a:pt x="4959" y="6391"/>
                    <a:pt x="6393" y="4958"/>
                    <a:pt x="6393" y="3197"/>
                  </a:cubicBezTo>
                  <a:cubicBezTo>
                    <a:pt x="6393" y="1434"/>
                    <a:pt x="4959" y="1"/>
                    <a:pt x="3197" y="1"/>
                  </a:cubicBezTo>
                  <a:close/>
                </a:path>
              </a:pathLst>
            </a:custGeom>
            <a:solidFill>
              <a:srgbClr val="DFDFD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50"/>
            <p:cNvSpPr/>
            <p:nvPr/>
          </p:nvSpPr>
          <p:spPr>
            <a:xfrm>
              <a:off x="2220925" y="3040295"/>
              <a:ext cx="268567" cy="395110"/>
            </a:xfrm>
            <a:custGeom>
              <a:avLst/>
              <a:gdLst/>
              <a:ahLst/>
              <a:cxnLst/>
              <a:rect l="l" t="t" r="r" b="b"/>
              <a:pathLst>
                <a:path w="3990" h="5870" extrusionOk="0">
                  <a:moveTo>
                    <a:pt x="3811" y="1"/>
                  </a:moveTo>
                  <a:cubicBezTo>
                    <a:pt x="1670" y="1864"/>
                    <a:pt x="558" y="3984"/>
                    <a:pt x="1" y="5869"/>
                  </a:cubicBezTo>
                  <a:lnTo>
                    <a:pt x="624" y="5573"/>
                  </a:lnTo>
                  <a:cubicBezTo>
                    <a:pt x="1188" y="5304"/>
                    <a:pt x="1674" y="4898"/>
                    <a:pt x="2040" y="4392"/>
                  </a:cubicBezTo>
                  <a:lnTo>
                    <a:pt x="3164" y="2836"/>
                  </a:lnTo>
                  <a:cubicBezTo>
                    <a:pt x="3755" y="2018"/>
                    <a:pt x="3990" y="994"/>
                    <a:pt x="381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50"/>
            <p:cNvSpPr/>
            <p:nvPr/>
          </p:nvSpPr>
          <p:spPr>
            <a:xfrm>
              <a:off x="713225" y="4582521"/>
              <a:ext cx="5046298" cy="35203"/>
            </a:xfrm>
            <a:custGeom>
              <a:avLst/>
              <a:gdLst/>
              <a:ahLst/>
              <a:cxnLst/>
              <a:rect l="l" t="t" r="r" b="b"/>
              <a:pathLst>
                <a:path w="74971" h="523" extrusionOk="0">
                  <a:moveTo>
                    <a:pt x="262" y="1"/>
                  </a:moveTo>
                  <a:cubicBezTo>
                    <a:pt x="118" y="1"/>
                    <a:pt x="0" y="118"/>
                    <a:pt x="0" y="262"/>
                  </a:cubicBezTo>
                  <a:cubicBezTo>
                    <a:pt x="0" y="407"/>
                    <a:pt x="118" y="522"/>
                    <a:pt x="262" y="522"/>
                  </a:cubicBezTo>
                  <a:lnTo>
                    <a:pt x="74709" y="522"/>
                  </a:lnTo>
                  <a:cubicBezTo>
                    <a:pt x="74854" y="522"/>
                    <a:pt x="74971" y="407"/>
                    <a:pt x="74971" y="262"/>
                  </a:cubicBezTo>
                  <a:cubicBezTo>
                    <a:pt x="74971" y="118"/>
                    <a:pt x="74854" y="1"/>
                    <a:pt x="74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50"/>
            <p:cNvSpPr/>
            <p:nvPr/>
          </p:nvSpPr>
          <p:spPr>
            <a:xfrm>
              <a:off x="2605136" y="3533885"/>
              <a:ext cx="2346965" cy="844808"/>
            </a:xfrm>
            <a:custGeom>
              <a:avLst/>
              <a:gdLst/>
              <a:ahLst/>
              <a:cxnLst/>
              <a:rect l="l" t="t" r="r" b="b"/>
              <a:pathLst>
                <a:path w="34868" h="12551" extrusionOk="0">
                  <a:moveTo>
                    <a:pt x="0" y="1"/>
                  </a:moveTo>
                  <a:cubicBezTo>
                    <a:pt x="6310" y="6464"/>
                    <a:pt x="5441" y="8785"/>
                    <a:pt x="5441" y="8785"/>
                  </a:cubicBezTo>
                  <a:lnTo>
                    <a:pt x="33794" y="10942"/>
                  </a:lnTo>
                  <a:cubicBezTo>
                    <a:pt x="33249" y="8390"/>
                    <a:pt x="34868" y="3915"/>
                    <a:pt x="34868" y="3915"/>
                  </a:cubicBezTo>
                  <a:cubicBezTo>
                    <a:pt x="17659" y="1253"/>
                    <a:pt x="1" y="1"/>
                    <a:pt x="0" y="1"/>
                  </a:cubicBezTo>
                  <a:close/>
                  <a:moveTo>
                    <a:pt x="3405" y="9441"/>
                  </a:moveTo>
                  <a:lnTo>
                    <a:pt x="3405" y="9441"/>
                  </a:lnTo>
                  <a:cubicBezTo>
                    <a:pt x="3548" y="9919"/>
                    <a:pt x="3626" y="10424"/>
                    <a:pt x="3626" y="10948"/>
                  </a:cubicBezTo>
                  <a:cubicBezTo>
                    <a:pt x="3626" y="11221"/>
                    <a:pt x="3605" y="11488"/>
                    <a:pt x="3565" y="11751"/>
                  </a:cubicBezTo>
                  <a:lnTo>
                    <a:pt x="34058" y="12551"/>
                  </a:lnTo>
                  <a:cubicBezTo>
                    <a:pt x="33975" y="12295"/>
                    <a:pt x="33912" y="12031"/>
                    <a:pt x="33870" y="11758"/>
                  </a:cubicBezTo>
                  <a:cubicBezTo>
                    <a:pt x="25641" y="11618"/>
                    <a:pt x="17409" y="11441"/>
                    <a:pt x="9199" y="10866"/>
                  </a:cubicBezTo>
                  <a:cubicBezTo>
                    <a:pt x="8037" y="10785"/>
                    <a:pt x="6864" y="10685"/>
                    <a:pt x="5736" y="10384"/>
                  </a:cubicBezTo>
                  <a:cubicBezTo>
                    <a:pt x="4914" y="10163"/>
                    <a:pt x="4173" y="9795"/>
                    <a:pt x="3405" y="944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50"/>
            <p:cNvSpPr/>
            <p:nvPr/>
          </p:nvSpPr>
          <p:spPr>
            <a:xfrm>
              <a:off x="2603992" y="2972513"/>
              <a:ext cx="2585512" cy="1303727"/>
            </a:xfrm>
            <a:custGeom>
              <a:avLst/>
              <a:gdLst/>
              <a:ahLst/>
              <a:cxnLst/>
              <a:rect l="l" t="t" r="r" b="b"/>
              <a:pathLst>
                <a:path w="38412" h="19369" extrusionOk="0">
                  <a:moveTo>
                    <a:pt x="12844" y="1662"/>
                  </a:moveTo>
                  <a:cubicBezTo>
                    <a:pt x="13608" y="1662"/>
                    <a:pt x="14368" y="1678"/>
                    <a:pt x="15115" y="1712"/>
                  </a:cubicBezTo>
                  <a:lnTo>
                    <a:pt x="15115" y="6912"/>
                  </a:lnTo>
                  <a:cubicBezTo>
                    <a:pt x="10286" y="6379"/>
                    <a:pt x="6533" y="6112"/>
                    <a:pt x="3880" y="6112"/>
                  </a:cubicBezTo>
                  <a:cubicBezTo>
                    <a:pt x="3454" y="6112"/>
                    <a:pt x="3055" y="6119"/>
                    <a:pt x="2685" y="6133"/>
                  </a:cubicBezTo>
                  <a:cubicBezTo>
                    <a:pt x="2815" y="5374"/>
                    <a:pt x="3554" y="2400"/>
                    <a:pt x="7256" y="1970"/>
                  </a:cubicBezTo>
                  <a:cubicBezTo>
                    <a:pt x="9027" y="1765"/>
                    <a:pt x="10945" y="1662"/>
                    <a:pt x="12844" y="1662"/>
                  </a:cubicBezTo>
                  <a:close/>
                  <a:moveTo>
                    <a:pt x="3633" y="7354"/>
                  </a:moveTo>
                  <a:cubicBezTo>
                    <a:pt x="3612" y="7354"/>
                    <a:pt x="3595" y="7371"/>
                    <a:pt x="3593" y="7392"/>
                  </a:cubicBezTo>
                  <a:lnTo>
                    <a:pt x="3571" y="8171"/>
                  </a:lnTo>
                  <a:cubicBezTo>
                    <a:pt x="3569" y="8192"/>
                    <a:pt x="3586" y="8209"/>
                    <a:pt x="3608" y="8211"/>
                  </a:cubicBezTo>
                  <a:lnTo>
                    <a:pt x="6231" y="8290"/>
                  </a:lnTo>
                  <a:cubicBezTo>
                    <a:pt x="6232" y="8290"/>
                    <a:pt x="6233" y="8290"/>
                    <a:pt x="6233" y="8290"/>
                  </a:cubicBezTo>
                  <a:cubicBezTo>
                    <a:pt x="6253" y="8290"/>
                    <a:pt x="6269" y="8273"/>
                    <a:pt x="6271" y="8253"/>
                  </a:cubicBezTo>
                  <a:lnTo>
                    <a:pt x="6293" y="7473"/>
                  </a:lnTo>
                  <a:cubicBezTo>
                    <a:pt x="6295" y="7453"/>
                    <a:pt x="6278" y="7435"/>
                    <a:pt x="6256" y="7435"/>
                  </a:cubicBezTo>
                  <a:lnTo>
                    <a:pt x="3633" y="7354"/>
                  </a:lnTo>
                  <a:close/>
                  <a:moveTo>
                    <a:pt x="16627" y="1803"/>
                  </a:moveTo>
                  <a:cubicBezTo>
                    <a:pt x="17923" y="1904"/>
                    <a:pt x="19152" y="2059"/>
                    <a:pt x="20251" y="2267"/>
                  </a:cubicBezTo>
                  <a:cubicBezTo>
                    <a:pt x="23908" y="2958"/>
                    <a:pt x="28800" y="5033"/>
                    <a:pt x="28800" y="5033"/>
                  </a:cubicBezTo>
                  <a:lnTo>
                    <a:pt x="28800" y="8711"/>
                  </a:lnTo>
                  <a:cubicBezTo>
                    <a:pt x="26588" y="8385"/>
                    <a:pt x="24144" y="8037"/>
                    <a:pt x="21643" y="7707"/>
                  </a:cubicBezTo>
                  <a:cubicBezTo>
                    <a:pt x="20131" y="7510"/>
                    <a:pt x="18694" y="7329"/>
                    <a:pt x="17331" y="7166"/>
                  </a:cubicBezTo>
                  <a:lnTo>
                    <a:pt x="16627" y="1803"/>
                  </a:lnTo>
                  <a:close/>
                  <a:moveTo>
                    <a:pt x="17378" y="8636"/>
                  </a:moveTo>
                  <a:cubicBezTo>
                    <a:pt x="17343" y="8636"/>
                    <a:pt x="17312" y="8661"/>
                    <a:pt x="17307" y="8698"/>
                  </a:cubicBezTo>
                  <a:lnTo>
                    <a:pt x="17218" y="9406"/>
                  </a:lnTo>
                  <a:cubicBezTo>
                    <a:pt x="17214" y="9446"/>
                    <a:pt x="17240" y="9481"/>
                    <a:pt x="17280" y="9486"/>
                  </a:cubicBezTo>
                  <a:lnTo>
                    <a:pt x="19819" y="9804"/>
                  </a:lnTo>
                  <a:cubicBezTo>
                    <a:pt x="19822" y="9804"/>
                    <a:pt x="19825" y="9804"/>
                    <a:pt x="19829" y="9804"/>
                  </a:cubicBezTo>
                  <a:cubicBezTo>
                    <a:pt x="19864" y="9804"/>
                    <a:pt x="19894" y="9778"/>
                    <a:pt x="19899" y="9741"/>
                  </a:cubicBezTo>
                  <a:lnTo>
                    <a:pt x="19987" y="9033"/>
                  </a:lnTo>
                  <a:cubicBezTo>
                    <a:pt x="19993" y="8994"/>
                    <a:pt x="19964" y="8958"/>
                    <a:pt x="19926" y="8954"/>
                  </a:cubicBezTo>
                  <a:lnTo>
                    <a:pt x="17386" y="8636"/>
                  </a:lnTo>
                  <a:cubicBezTo>
                    <a:pt x="17383" y="8636"/>
                    <a:pt x="17381" y="8636"/>
                    <a:pt x="17378" y="8636"/>
                  </a:cubicBezTo>
                  <a:close/>
                  <a:moveTo>
                    <a:pt x="31952" y="5488"/>
                  </a:moveTo>
                  <a:cubicBezTo>
                    <a:pt x="35794" y="7542"/>
                    <a:pt x="37750" y="9487"/>
                    <a:pt x="38064" y="9814"/>
                  </a:cubicBezTo>
                  <a:lnTo>
                    <a:pt x="38064" y="10164"/>
                  </a:lnTo>
                  <a:cubicBezTo>
                    <a:pt x="37391" y="10052"/>
                    <a:pt x="35098" y="9672"/>
                    <a:pt x="31952" y="9187"/>
                  </a:cubicBezTo>
                  <a:lnTo>
                    <a:pt x="31952" y="5488"/>
                  </a:lnTo>
                  <a:close/>
                  <a:moveTo>
                    <a:pt x="3840" y="6462"/>
                  </a:moveTo>
                  <a:cubicBezTo>
                    <a:pt x="7006" y="6462"/>
                    <a:pt x="11482" y="6849"/>
                    <a:pt x="16161" y="7385"/>
                  </a:cubicBezTo>
                  <a:lnTo>
                    <a:pt x="16148" y="18518"/>
                  </a:lnTo>
                  <a:cubicBezTo>
                    <a:pt x="11869" y="18160"/>
                    <a:pt x="6830" y="16744"/>
                    <a:pt x="3366" y="12595"/>
                  </a:cubicBezTo>
                  <a:cubicBezTo>
                    <a:pt x="1210" y="10013"/>
                    <a:pt x="547" y="7402"/>
                    <a:pt x="406" y="6732"/>
                  </a:cubicBezTo>
                  <a:cubicBezTo>
                    <a:pt x="1200" y="6544"/>
                    <a:pt x="2381" y="6462"/>
                    <a:pt x="3840" y="6462"/>
                  </a:cubicBezTo>
                  <a:close/>
                  <a:moveTo>
                    <a:pt x="16334" y="7405"/>
                  </a:moveTo>
                  <a:cubicBezTo>
                    <a:pt x="22586" y="8124"/>
                    <a:pt x="29176" y="9104"/>
                    <a:pt x="33469" y="9775"/>
                  </a:cubicBezTo>
                  <a:cubicBezTo>
                    <a:pt x="33686" y="15856"/>
                    <a:pt x="32253" y="18211"/>
                    <a:pt x="31623" y="18944"/>
                  </a:cubicBezTo>
                  <a:cubicBezTo>
                    <a:pt x="31482" y="19108"/>
                    <a:pt x="31277" y="19195"/>
                    <a:pt x="31060" y="19195"/>
                  </a:cubicBezTo>
                  <a:cubicBezTo>
                    <a:pt x="31051" y="19195"/>
                    <a:pt x="31043" y="19195"/>
                    <a:pt x="31035" y="19195"/>
                  </a:cubicBezTo>
                  <a:lnTo>
                    <a:pt x="18603" y="18618"/>
                  </a:lnTo>
                  <a:cubicBezTo>
                    <a:pt x="17879" y="18618"/>
                    <a:pt x="17115" y="18593"/>
                    <a:pt x="16322" y="18532"/>
                  </a:cubicBezTo>
                  <a:lnTo>
                    <a:pt x="16334" y="7405"/>
                  </a:lnTo>
                  <a:close/>
                  <a:moveTo>
                    <a:pt x="11164" y="1"/>
                  </a:moveTo>
                  <a:cubicBezTo>
                    <a:pt x="6889" y="1"/>
                    <a:pt x="3779" y="904"/>
                    <a:pt x="1889" y="2701"/>
                  </a:cubicBezTo>
                  <a:cubicBezTo>
                    <a:pt x="0" y="4499"/>
                    <a:pt x="109" y="6509"/>
                    <a:pt x="115" y="6594"/>
                  </a:cubicBezTo>
                  <a:lnTo>
                    <a:pt x="129" y="6801"/>
                  </a:lnTo>
                  <a:lnTo>
                    <a:pt x="238" y="6775"/>
                  </a:lnTo>
                  <a:cubicBezTo>
                    <a:pt x="386" y="7471"/>
                    <a:pt x="1060" y="10102"/>
                    <a:pt x="3226" y="12698"/>
                  </a:cubicBezTo>
                  <a:cubicBezTo>
                    <a:pt x="7427" y="17735"/>
                    <a:pt x="13906" y="18792"/>
                    <a:pt x="18599" y="18792"/>
                  </a:cubicBezTo>
                  <a:lnTo>
                    <a:pt x="31027" y="19367"/>
                  </a:lnTo>
                  <a:cubicBezTo>
                    <a:pt x="31042" y="19369"/>
                    <a:pt x="31057" y="19369"/>
                    <a:pt x="31071" y="19369"/>
                  </a:cubicBezTo>
                  <a:cubicBezTo>
                    <a:pt x="31337" y="19369"/>
                    <a:pt x="31584" y="19257"/>
                    <a:pt x="31754" y="19058"/>
                  </a:cubicBezTo>
                  <a:cubicBezTo>
                    <a:pt x="32397" y="18310"/>
                    <a:pt x="33856" y="15920"/>
                    <a:pt x="33644" y="9804"/>
                  </a:cubicBezTo>
                  <a:lnTo>
                    <a:pt x="33644" y="9804"/>
                  </a:lnTo>
                  <a:cubicBezTo>
                    <a:pt x="36376" y="10232"/>
                    <a:pt x="38134" y="10529"/>
                    <a:pt x="38208" y="10541"/>
                  </a:cubicBezTo>
                  <a:lnTo>
                    <a:pt x="38411" y="10575"/>
                  </a:lnTo>
                  <a:lnTo>
                    <a:pt x="38411" y="9678"/>
                  </a:lnTo>
                  <a:lnTo>
                    <a:pt x="38366" y="9628"/>
                  </a:lnTo>
                  <a:cubicBezTo>
                    <a:pt x="38297" y="9551"/>
                    <a:pt x="36626" y="7722"/>
                    <a:pt x="32979" y="5641"/>
                  </a:cubicBezTo>
                  <a:cubicBezTo>
                    <a:pt x="29621" y="3724"/>
                    <a:pt x="23891" y="1238"/>
                    <a:pt x="15659" y="283"/>
                  </a:cubicBezTo>
                  <a:cubicBezTo>
                    <a:pt x="14041" y="94"/>
                    <a:pt x="12542" y="1"/>
                    <a:pt x="111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50"/>
            <p:cNvSpPr/>
            <p:nvPr/>
          </p:nvSpPr>
          <p:spPr>
            <a:xfrm>
              <a:off x="4512327" y="3458161"/>
              <a:ext cx="144245" cy="200920"/>
            </a:xfrm>
            <a:custGeom>
              <a:avLst/>
              <a:gdLst/>
              <a:ahLst/>
              <a:cxnLst/>
              <a:rect l="l" t="t" r="r" b="b"/>
              <a:pathLst>
                <a:path w="2143" h="2985" extrusionOk="0">
                  <a:moveTo>
                    <a:pt x="1" y="1"/>
                  </a:moveTo>
                  <a:lnTo>
                    <a:pt x="1" y="2658"/>
                  </a:lnTo>
                  <a:lnTo>
                    <a:pt x="145" y="2658"/>
                  </a:lnTo>
                  <a:cubicBezTo>
                    <a:pt x="318" y="2791"/>
                    <a:pt x="626" y="2984"/>
                    <a:pt x="962" y="2984"/>
                  </a:cubicBezTo>
                  <a:cubicBezTo>
                    <a:pt x="1152" y="2984"/>
                    <a:pt x="1350" y="2922"/>
                    <a:pt x="1539" y="2753"/>
                  </a:cubicBezTo>
                  <a:cubicBezTo>
                    <a:pt x="1574" y="2720"/>
                    <a:pt x="1605" y="2685"/>
                    <a:pt x="1633" y="2647"/>
                  </a:cubicBezTo>
                  <a:cubicBezTo>
                    <a:pt x="1669" y="2630"/>
                    <a:pt x="1693" y="2594"/>
                    <a:pt x="1694" y="2553"/>
                  </a:cubicBezTo>
                  <a:cubicBezTo>
                    <a:pt x="2142" y="1765"/>
                    <a:pt x="1694" y="1"/>
                    <a:pt x="1694" y="1"/>
                  </a:cubicBezTo>
                  <a:lnTo>
                    <a:pt x="1656" y="26"/>
                  </a:lnTo>
                  <a:cubicBezTo>
                    <a:pt x="1636" y="10"/>
                    <a:pt x="1612" y="1"/>
                    <a:pt x="15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50"/>
            <p:cNvSpPr/>
            <p:nvPr/>
          </p:nvSpPr>
          <p:spPr>
            <a:xfrm>
              <a:off x="2634214" y="3190600"/>
              <a:ext cx="1275525" cy="281356"/>
            </a:xfrm>
            <a:custGeom>
              <a:avLst/>
              <a:gdLst/>
              <a:ahLst/>
              <a:cxnLst/>
              <a:rect l="l" t="t" r="r" b="b"/>
              <a:pathLst>
                <a:path w="18950" h="4180" extrusionOk="0">
                  <a:moveTo>
                    <a:pt x="1235" y="1"/>
                  </a:moveTo>
                  <a:cubicBezTo>
                    <a:pt x="1" y="1570"/>
                    <a:pt x="103" y="3109"/>
                    <a:pt x="103" y="3109"/>
                  </a:cubicBezTo>
                  <a:cubicBezTo>
                    <a:pt x="607" y="2982"/>
                    <a:pt x="1279" y="2899"/>
                    <a:pt x="2083" y="2855"/>
                  </a:cubicBezTo>
                  <a:lnTo>
                    <a:pt x="2083" y="1438"/>
                  </a:lnTo>
                  <a:cubicBezTo>
                    <a:pt x="2082" y="819"/>
                    <a:pt x="1739" y="281"/>
                    <a:pt x="1235" y="1"/>
                  </a:cubicBezTo>
                  <a:close/>
                  <a:moveTo>
                    <a:pt x="16376" y="72"/>
                  </a:moveTo>
                  <a:lnTo>
                    <a:pt x="16882" y="3926"/>
                  </a:lnTo>
                  <a:cubicBezTo>
                    <a:pt x="17553" y="4007"/>
                    <a:pt x="18242" y="4090"/>
                    <a:pt x="18950" y="4179"/>
                  </a:cubicBezTo>
                  <a:lnTo>
                    <a:pt x="18950" y="2705"/>
                  </a:lnTo>
                  <a:cubicBezTo>
                    <a:pt x="18950" y="1270"/>
                    <a:pt x="17804" y="104"/>
                    <a:pt x="16376" y="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32" name="Google Shape;732;p50"/>
          <p:cNvSpPr/>
          <p:nvPr/>
        </p:nvSpPr>
        <p:spPr>
          <a:xfrm>
            <a:off x="-39531" y="879016"/>
            <a:ext cx="1703925" cy="40375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3" name="Google Shape;733;p50"/>
          <p:cNvSpPr/>
          <p:nvPr/>
        </p:nvSpPr>
        <p:spPr>
          <a:xfrm>
            <a:off x="6937875" y="4175525"/>
            <a:ext cx="1866036" cy="442200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4" name="Google Shape;734;p50"/>
          <p:cNvSpPr/>
          <p:nvPr/>
        </p:nvSpPr>
        <p:spPr>
          <a:xfrm rot="10800000" flipH="1">
            <a:off x="5178279" y="4912647"/>
            <a:ext cx="4080594" cy="897940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0C8BC-88D3-DF6A-4F48-318C96F7E1B2}"/>
              </a:ext>
            </a:extLst>
          </p:cNvPr>
          <p:cNvSpPr txBox="1"/>
          <p:nvPr/>
        </p:nvSpPr>
        <p:spPr>
          <a:xfrm>
            <a:off x="3873127" y="1461624"/>
            <a:ext cx="5169600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600" b="1" dirty="0">
                <a:latin typeface="Nanum Gothic" panose="020B0604020202020204" charset="-127"/>
                <a:ea typeface="Nanum Gothic" panose="020B0604020202020204" charset="-127"/>
              </a:rPr>
              <a:t>For EV Owners</a:t>
            </a:r>
            <a:r>
              <a:rPr lang="en-IN" sz="1600" dirty="0">
                <a:latin typeface="Nanum Gothic" panose="020B0604020202020204" charset="-127"/>
                <a:ea typeface="Nanum Gothic" panose="020B0604020202020204" charset="-127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Nanum Gothic" panose="020B0604020202020204" charset="-127"/>
                <a:ea typeface="Nanum Gothic" panose="020B0604020202020204" charset="-127"/>
              </a:rPr>
              <a:t>Public charging stations are often occupied or broken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Nanum Gothic" panose="020B0604020202020204" charset="-127"/>
                <a:ea typeface="Nanum Gothic" panose="020B0604020202020204" charset="-127"/>
              </a:rPr>
              <a:t>Apartment dwellers can't install personal chargers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Nanum Gothic" panose="020B0604020202020204" charset="-127"/>
                <a:ea typeface="Nanum Gothic" panose="020B0604020202020204" charset="-127"/>
              </a:rPr>
              <a:t>Need charging options in residential areas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Nanum Gothic" panose="020B0604020202020204" charset="-127"/>
                <a:ea typeface="Nanum Gothic" panose="020B0604020202020204" charset="-127"/>
              </a:rPr>
              <a:t>Want cheaper alternatives to commercial stations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latin typeface="Nanum Gothic" panose="020B0604020202020204" charset="-127"/>
              <a:ea typeface="Nanum Gothic" panose="020B0604020202020204" charset="-127"/>
            </a:endParaRPr>
          </a:p>
          <a:p>
            <a:r>
              <a:rPr lang="en-IN" sz="1600" b="1" dirty="0">
                <a:latin typeface="Nanum Gothic" panose="020B0604020202020204" charset="-127"/>
                <a:ea typeface="Nanum Gothic" panose="020B0604020202020204" charset="-127"/>
              </a:rPr>
              <a:t>For Homeowners: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Nanum Gothic" panose="020B0604020202020204" charset="-127"/>
                <a:ea typeface="Nanum Gothic" panose="020B0604020202020204" charset="-127"/>
              </a:rPr>
              <a:t>EV charger investment sitting unused 20+ hours daily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Nanum Gothic" panose="020B0604020202020204" charset="-127"/>
                <a:ea typeface="Nanum Gothic" panose="020B0604020202020204" charset="-127"/>
              </a:rPr>
              <a:t>Could earn passive income from existing infrastructure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Nanum Gothic" panose="020B0604020202020204" charset="-127"/>
                <a:ea typeface="Nanum Gothic" panose="020B0604020202020204" charset="-127"/>
              </a:rPr>
              <a:t>Help community while making money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2B4E4F-3B99-ED7B-CAFA-1FF0F6F30ECD}"/>
              </a:ext>
            </a:extLst>
          </p:cNvPr>
          <p:cNvSpPr txBox="1"/>
          <p:nvPr/>
        </p:nvSpPr>
        <p:spPr>
          <a:xfrm>
            <a:off x="1301829" y="1103156"/>
            <a:ext cx="51696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latin typeface="Nanum Gothic" panose="020B0604020202020204" charset="-127"/>
                <a:ea typeface="Nanum Gothic" panose="020B0604020202020204" charset="-127"/>
              </a:rPr>
              <a:t>The Problem This Idea Solves: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45"/>
          <p:cNvSpPr/>
          <p:nvPr/>
        </p:nvSpPr>
        <p:spPr>
          <a:xfrm flipH="1">
            <a:off x="5516805" y="2224474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6" name="Google Shape;516;p45"/>
          <p:cNvGrpSpPr/>
          <p:nvPr/>
        </p:nvGrpSpPr>
        <p:grpSpPr>
          <a:xfrm flipH="1">
            <a:off x="5171153" y="2859195"/>
            <a:ext cx="4276499" cy="2284315"/>
            <a:chOff x="-481288" y="2237993"/>
            <a:chExt cx="5439455" cy="2905513"/>
          </a:xfrm>
        </p:grpSpPr>
        <p:sp>
          <p:nvSpPr>
            <p:cNvPr id="517" name="Google Shape;517;p45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5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9" name="Google Shape;519;p45"/>
          <p:cNvSpPr/>
          <p:nvPr/>
        </p:nvSpPr>
        <p:spPr>
          <a:xfrm>
            <a:off x="301905" y="572417"/>
            <a:ext cx="8615855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0" name="Google Shape;520;p45"/>
          <p:cNvSpPr txBox="1">
            <a:spLocks noGrp="1"/>
          </p:cNvSpPr>
          <p:nvPr>
            <p:ph type="title"/>
          </p:nvPr>
        </p:nvSpPr>
        <p:spPr>
          <a:xfrm>
            <a:off x="301905" y="529314"/>
            <a:ext cx="8615855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dirty="0"/>
              <a:t>HOW THE IDEA SOLVES THE PROBLEM</a:t>
            </a:r>
            <a:endParaRPr sz="3200" dirty="0"/>
          </a:p>
        </p:txBody>
      </p:sp>
      <p:sp>
        <p:nvSpPr>
          <p:cNvPr id="522" name="Google Shape;522;p45"/>
          <p:cNvSpPr/>
          <p:nvPr/>
        </p:nvSpPr>
        <p:spPr>
          <a:xfrm flipH="1">
            <a:off x="7552626" y="2859209"/>
            <a:ext cx="1064122" cy="30959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34" name="Google Shape;534;p45"/>
          <p:cNvGrpSpPr/>
          <p:nvPr/>
        </p:nvGrpSpPr>
        <p:grpSpPr>
          <a:xfrm>
            <a:off x="7246002" y="2108057"/>
            <a:ext cx="1806738" cy="3035443"/>
            <a:chOff x="6484504" y="1911584"/>
            <a:chExt cx="1935860" cy="3252377"/>
          </a:xfrm>
        </p:grpSpPr>
        <p:sp>
          <p:nvSpPr>
            <p:cNvPr id="535" name="Google Shape;535;p45"/>
            <p:cNvSpPr/>
            <p:nvPr/>
          </p:nvSpPr>
          <p:spPr>
            <a:xfrm>
              <a:off x="6836521" y="4915155"/>
              <a:ext cx="1052" cy="789"/>
            </a:xfrm>
            <a:custGeom>
              <a:avLst/>
              <a:gdLst/>
              <a:ahLst/>
              <a:cxnLst/>
              <a:rect l="l" t="t" r="r" b="b"/>
              <a:pathLst>
                <a:path w="16" h="12" extrusionOk="0">
                  <a:moveTo>
                    <a:pt x="16" y="0"/>
                  </a:moveTo>
                  <a:cubicBezTo>
                    <a:pt x="13" y="2"/>
                    <a:pt x="9" y="4"/>
                    <a:pt x="6" y="7"/>
                  </a:cubicBezTo>
                  <a:lnTo>
                    <a:pt x="6" y="7"/>
                  </a:lnTo>
                  <a:cubicBezTo>
                    <a:pt x="10" y="4"/>
                    <a:pt x="13" y="2"/>
                    <a:pt x="16" y="0"/>
                  </a:cubicBezTo>
                  <a:close/>
                  <a:moveTo>
                    <a:pt x="6" y="7"/>
                  </a:moveTo>
                  <a:cubicBezTo>
                    <a:pt x="5" y="8"/>
                    <a:pt x="4" y="9"/>
                    <a:pt x="2" y="10"/>
                  </a:cubicBezTo>
                  <a:lnTo>
                    <a:pt x="2" y="10"/>
                  </a:lnTo>
                  <a:cubicBezTo>
                    <a:pt x="3" y="9"/>
                    <a:pt x="5" y="8"/>
                    <a:pt x="6" y="8"/>
                  </a:cubicBezTo>
                  <a:cubicBezTo>
                    <a:pt x="6" y="7"/>
                    <a:pt x="6" y="7"/>
                    <a:pt x="6" y="7"/>
                  </a:cubicBezTo>
                  <a:close/>
                  <a:moveTo>
                    <a:pt x="2" y="10"/>
                  </a:moveTo>
                  <a:cubicBezTo>
                    <a:pt x="1" y="11"/>
                    <a:pt x="1" y="11"/>
                    <a:pt x="0" y="12"/>
                  </a:cubicBezTo>
                  <a:cubicBezTo>
                    <a:pt x="1" y="11"/>
                    <a:pt x="1" y="11"/>
                    <a:pt x="2" y="1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5"/>
            <p:cNvSpPr/>
            <p:nvPr/>
          </p:nvSpPr>
          <p:spPr>
            <a:xfrm>
              <a:off x="6509150" y="2123411"/>
              <a:ext cx="1031685" cy="1838723"/>
            </a:xfrm>
            <a:custGeom>
              <a:avLst/>
              <a:gdLst/>
              <a:ahLst/>
              <a:cxnLst/>
              <a:rect l="l" t="t" r="r" b="b"/>
              <a:pathLst>
                <a:path w="15697" h="27976" extrusionOk="0">
                  <a:moveTo>
                    <a:pt x="1131" y="0"/>
                  </a:moveTo>
                  <a:cubicBezTo>
                    <a:pt x="506" y="0"/>
                    <a:pt x="0" y="508"/>
                    <a:pt x="0" y="1132"/>
                  </a:cubicBezTo>
                  <a:lnTo>
                    <a:pt x="0" y="16614"/>
                  </a:lnTo>
                  <a:lnTo>
                    <a:pt x="0" y="27975"/>
                  </a:lnTo>
                  <a:lnTo>
                    <a:pt x="15697" y="27975"/>
                  </a:lnTo>
                  <a:lnTo>
                    <a:pt x="15697" y="1132"/>
                  </a:lnTo>
                  <a:cubicBezTo>
                    <a:pt x="15697" y="508"/>
                    <a:pt x="15189" y="0"/>
                    <a:pt x="14565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6509150" y="3962031"/>
              <a:ext cx="1031685" cy="657447"/>
            </a:xfrm>
            <a:custGeom>
              <a:avLst/>
              <a:gdLst/>
              <a:ahLst/>
              <a:cxnLst/>
              <a:rect l="l" t="t" r="r" b="b"/>
              <a:pathLst>
                <a:path w="15697" h="10003" extrusionOk="0">
                  <a:moveTo>
                    <a:pt x="0" y="0"/>
                  </a:moveTo>
                  <a:lnTo>
                    <a:pt x="0" y="8870"/>
                  </a:lnTo>
                  <a:cubicBezTo>
                    <a:pt x="0" y="9495"/>
                    <a:pt x="506" y="10002"/>
                    <a:pt x="1131" y="10002"/>
                  </a:cubicBezTo>
                  <a:lnTo>
                    <a:pt x="14565" y="10002"/>
                  </a:lnTo>
                  <a:cubicBezTo>
                    <a:pt x="15189" y="10002"/>
                    <a:pt x="15697" y="9495"/>
                    <a:pt x="15697" y="8870"/>
                  </a:cubicBezTo>
                  <a:lnTo>
                    <a:pt x="1569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6620421" y="2278782"/>
              <a:ext cx="796390" cy="1368592"/>
            </a:xfrm>
            <a:custGeom>
              <a:avLst/>
              <a:gdLst/>
              <a:ahLst/>
              <a:cxnLst/>
              <a:rect l="l" t="t" r="r" b="b"/>
              <a:pathLst>
                <a:path w="12117" h="20823" extrusionOk="0">
                  <a:moveTo>
                    <a:pt x="88" y="1"/>
                  </a:moveTo>
                  <a:cubicBezTo>
                    <a:pt x="40" y="1"/>
                    <a:pt x="0" y="40"/>
                    <a:pt x="0" y="88"/>
                  </a:cubicBezTo>
                  <a:lnTo>
                    <a:pt x="0" y="12755"/>
                  </a:lnTo>
                  <a:cubicBezTo>
                    <a:pt x="0" y="12803"/>
                    <a:pt x="40" y="12842"/>
                    <a:pt x="88" y="12842"/>
                  </a:cubicBezTo>
                  <a:lnTo>
                    <a:pt x="12028" y="12842"/>
                  </a:lnTo>
                  <a:cubicBezTo>
                    <a:pt x="12077" y="12842"/>
                    <a:pt x="12117" y="12803"/>
                    <a:pt x="12117" y="12755"/>
                  </a:cubicBezTo>
                  <a:lnTo>
                    <a:pt x="12117" y="88"/>
                  </a:lnTo>
                  <a:cubicBezTo>
                    <a:pt x="12117" y="40"/>
                    <a:pt x="12077" y="1"/>
                    <a:pt x="12028" y="1"/>
                  </a:cubicBezTo>
                  <a:close/>
                  <a:moveTo>
                    <a:pt x="29" y="13955"/>
                  </a:moveTo>
                  <a:cubicBezTo>
                    <a:pt x="13" y="13955"/>
                    <a:pt x="0" y="13967"/>
                    <a:pt x="0" y="13983"/>
                  </a:cubicBezTo>
                  <a:lnTo>
                    <a:pt x="0" y="15316"/>
                  </a:lnTo>
                  <a:cubicBezTo>
                    <a:pt x="0" y="15333"/>
                    <a:pt x="13" y="15345"/>
                    <a:pt x="29" y="15345"/>
                  </a:cubicBezTo>
                  <a:lnTo>
                    <a:pt x="12087" y="15345"/>
                  </a:lnTo>
                  <a:cubicBezTo>
                    <a:pt x="12104" y="15345"/>
                    <a:pt x="12117" y="15333"/>
                    <a:pt x="12117" y="15316"/>
                  </a:cubicBezTo>
                  <a:lnTo>
                    <a:pt x="12117" y="13983"/>
                  </a:lnTo>
                  <a:cubicBezTo>
                    <a:pt x="12117" y="13967"/>
                    <a:pt x="12104" y="13955"/>
                    <a:pt x="12087" y="13955"/>
                  </a:cubicBezTo>
                  <a:close/>
                  <a:moveTo>
                    <a:pt x="10" y="16625"/>
                  </a:moveTo>
                  <a:cubicBezTo>
                    <a:pt x="5" y="16625"/>
                    <a:pt x="0" y="16629"/>
                    <a:pt x="0" y="16636"/>
                  </a:cubicBezTo>
                  <a:lnTo>
                    <a:pt x="0" y="19883"/>
                  </a:lnTo>
                  <a:cubicBezTo>
                    <a:pt x="0" y="19888"/>
                    <a:pt x="5" y="19893"/>
                    <a:pt x="10" y="19893"/>
                  </a:cubicBezTo>
                  <a:lnTo>
                    <a:pt x="1041" y="19893"/>
                  </a:lnTo>
                  <a:cubicBezTo>
                    <a:pt x="1046" y="19893"/>
                    <a:pt x="1052" y="19888"/>
                    <a:pt x="1052" y="19883"/>
                  </a:cubicBezTo>
                  <a:lnTo>
                    <a:pt x="1052" y="16636"/>
                  </a:lnTo>
                  <a:cubicBezTo>
                    <a:pt x="1052" y="16629"/>
                    <a:pt x="1046" y="16625"/>
                    <a:pt x="1041" y="16625"/>
                  </a:cubicBezTo>
                  <a:close/>
                  <a:moveTo>
                    <a:pt x="1340" y="16625"/>
                  </a:moveTo>
                  <a:cubicBezTo>
                    <a:pt x="1335" y="16625"/>
                    <a:pt x="1331" y="16629"/>
                    <a:pt x="1331" y="16636"/>
                  </a:cubicBezTo>
                  <a:lnTo>
                    <a:pt x="1331" y="19883"/>
                  </a:lnTo>
                  <a:cubicBezTo>
                    <a:pt x="1331" y="19888"/>
                    <a:pt x="1335" y="19893"/>
                    <a:pt x="1340" y="19893"/>
                  </a:cubicBezTo>
                  <a:lnTo>
                    <a:pt x="2371" y="19893"/>
                  </a:lnTo>
                  <a:cubicBezTo>
                    <a:pt x="2376" y="19893"/>
                    <a:pt x="2382" y="19888"/>
                    <a:pt x="2382" y="19883"/>
                  </a:cubicBezTo>
                  <a:lnTo>
                    <a:pt x="2382" y="16636"/>
                  </a:lnTo>
                  <a:cubicBezTo>
                    <a:pt x="2382" y="16629"/>
                    <a:pt x="2376" y="16625"/>
                    <a:pt x="2371" y="16625"/>
                  </a:cubicBezTo>
                  <a:close/>
                  <a:moveTo>
                    <a:pt x="9745" y="16625"/>
                  </a:moveTo>
                  <a:cubicBezTo>
                    <a:pt x="9739" y="16625"/>
                    <a:pt x="9735" y="16629"/>
                    <a:pt x="9735" y="16636"/>
                  </a:cubicBezTo>
                  <a:lnTo>
                    <a:pt x="9735" y="19883"/>
                  </a:lnTo>
                  <a:cubicBezTo>
                    <a:pt x="9735" y="19888"/>
                    <a:pt x="9739" y="19893"/>
                    <a:pt x="9745" y="19893"/>
                  </a:cubicBezTo>
                  <a:lnTo>
                    <a:pt x="10775" y="19893"/>
                  </a:lnTo>
                  <a:cubicBezTo>
                    <a:pt x="10782" y="19893"/>
                    <a:pt x="10787" y="19888"/>
                    <a:pt x="10787" y="19883"/>
                  </a:cubicBezTo>
                  <a:lnTo>
                    <a:pt x="10787" y="16636"/>
                  </a:lnTo>
                  <a:cubicBezTo>
                    <a:pt x="10787" y="16629"/>
                    <a:pt x="10782" y="16625"/>
                    <a:pt x="10775" y="16625"/>
                  </a:cubicBezTo>
                  <a:close/>
                  <a:moveTo>
                    <a:pt x="11076" y="16625"/>
                  </a:moveTo>
                  <a:cubicBezTo>
                    <a:pt x="11069" y="16625"/>
                    <a:pt x="11065" y="16629"/>
                    <a:pt x="11065" y="16636"/>
                  </a:cubicBezTo>
                  <a:lnTo>
                    <a:pt x="11065" y="19883"/>
                  </a:lnTo>
                  <a:cubicBezTo>
                    <a:pt x="11065" y="19888"/>
                    <a:pt x="11069" y="19893"/>
                    <a:pt x="11076" y="19893"/>
                  </a:cubicBezTo>
                  <a:lnTo>
                    <a:pt x="12107" y="19893"/>
                  </a:lnTo>
                  <a:cubicBezTo>
                    <a:pt x="12112" y="19893"/>
                    <a:pt x="12117" y="19888"/>
                    <a:pt x="12117" y="19883"/>
                  </a:cubicBezTo>
                  <a:lnTo>
                    <a:pt x="12117" y="16636"/>
                  </a:lnTo>
                  <a:cubicBezTo>
                    <a:pt x="12117" y="16629"/>
                    <a:pt x="12112" y="16625"/>
                    <a:pt x="12107" y="16625"/>
                  </a:cubicBezTo>
                  <a:close/>
                  <a:moveTo>
                    <a:pt x="6162" y="16965"/>
                  </a:moveTo>
                  <a:cubicBezTo>
                    <a:pt x="6986" y="16965"/>
                    <a:pt x="7654" y="17634"/>
                    <a:pt x="7654" y="18459"/>
                  </a:cubicBezTo>
                  <a:cubicBezTo>
                    <a:pt x="7654" y="19283"/>
                    <a:pt x="6986" y="19952"/>
                    <a:pt x="6162" y="19952"/>
                  </a:cubicBezTo>
                  <a:cubicBezTo>
                    <a:pt x="5336" y="19952"/>
                    <a:pt x="4668" y="19283"/>
                    <a:pt x="4668" y="18459"/>
                  </a:cubicBezTo>
                  <a:cubicBezTo>
                    <a:pt x="4668" y="17634"/>
                    <a:pt x="5336" y="16965"/>
                    <a:pt x="6162" y="16965"/>
                  </a:cubicBezTo>
                  <a:close/>
                  <a:moveTo>
                    <a:pt x="6162" y="16095"/>
                  </a:moveTo>
                  <a:cubicBezTo>
                    <a:pt x="4856" y="16095"/>
                    <a:pt x="3797" y="17153"/>
                    <a:pt x="3797" y="18459"/>
                  </a:cubicBezTo>
                  <a:cubicBezTo>
                    <a:pt x="3797" y="19765"/>
                    <a:pt x="4856" y="20823"/>
                    <a:pt x="6162" y="20823"/>
                  </a:cubicBezTo>
                  <a:cubicBezTo>
                    <a:pt x="7466" y="20823"/>
                    <a:pt x="8525" y="19765"/>
                    <a:pt x="8525" y="18459"/>
                  </a:cubicBezTo>
                  <a:cubicBezTo>
                    <a:pt x="8525" y="17153"/>
                    <a:pt x="7466" y="16095"/>
                    <a:pt x="6162" y="1609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5"/>
            <p:cNvSpPr/>
            <p:nvPr/>
          </p:nvSpPr>
          <p:spPr>
            <a:xfrm>
              <a:off x="6620421" y="3707549"/>
              <a:ext cx="796390" cy="753866"/>
            </a:xfrm>
            <a:custGeom>
              <a:avLst/>
              <a:gdLst/>
              <a:ahLst/>
              <a:cxnLst/>
              <a:rect l="l" t="t" r="r" b="b"/>
              <a:pathLst>
                <a:path w="12117" h="11470" extrusionOk="0">
                  <a:moveTo>
                    <a:pt x="68" y="1"/>
                  </a:moveTo>
                  <a:cubicBezTo>
                    <a:pt x="30" y="1"/>
                    <a:pt x="0" y="32"/>
                    <a:pt x="0" y="69"/>
                  </a:cubicBezTo>
                  <a:lnTo>
                    <a:pt x="0" y="11402"/>
                  </a:lnTo>
                  <a:cubicBezTo>
                    <a:pt x="0" y="11439"/>
                    <a:pt x="30" y="11470"/>
                    <a:pt x="68" y="11470"/>
                  </a:cubicBezTo>
                  <a:lnTo>
                    <a:pt x="6088" y="11470"/>
                  </a:lnTo>
                  <a:lnTo>
                    <a:pt x="6088" y="1"/>
                  </a:lnTo>
                  <a:close/>
                  <a:moveTo>
                    <a:pt x="6234" y="1"/>
                  </a:moveTo>
                  <a:lnTo>
                    <a:pt x="6234" y="11470"/>
                  </a:lnTo>
                  <a:lnTo>
                    <a:pt x="12049" y="11470"/>
                  </a:lnTo>
                  <a:cubicBezTo>
                    <a:pt x="12087" y="11470"/>
                    <a:pt x="12117" y="11439"/>
                    <a:pt x="12117" y="11402"/>
                  </a:cubicBezTo>
                  <a:lnTo>
                    <a:pt x="12117" y="69"/>
                  </a:lnTo>
                  <a:cubicBezTo>
                    <a:pt x="12117" y="32"/>
                    <a:pt x="12086" y="1"/>
                    <a:pt x="12049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5"/>
            <p:cNvSpPr/>
            <p:nvPr/>
          </p:nvSpPr>
          <p:spPr>
            <a:xfrm>
              <a:off x="6863139" y="2393469"/>
              <a:ext cx="310814" cy="614726"/>
            </a:xfrm>
            <a:custGeom>
              <a:avLst/>
              <a:gdLst/>
              <a:ahLst/>
              <a:cxnLst/>
              <a:rect l="l" t="t" r="r" b="b"/>
              <a:pathLst>
                <a:path w="4729" h="9353" extrusionOk="0">
                  <a:moveTo>
                    <a:pt x="3884" y="1151"/>
                  </a:moveTo>
                  <a:cubicBezTo>
                    <a:pt x="4189" y="1151"/>
                    <a:pt x="4438" y="1490"/>
                    <a:pt x="4438" y="1905"/>
                  </a:cubicBezTo>
                  <a:lnTo>
                    <a:pt x="4438" y="8202"/>
                  </a:lnTo>
                  <a:cubicBezTo>
                    <a:pt x="4438" y="8618"/>
                    <a:pt x="4189" y="8956"/>
                    <a:pt x="3884" y="8956"/>
                  </a:cubicBezTo>
                  <a:lnTo>
                    <a:pt x="848" y="8956"/>
                  </a:lnTo>
                  <a:cubicBezTo>
                    <a:pt x="542" y="8956"/>
                    <a:pt x="293" y="8618"/>
                    <a:pt x="293" y="8202"/>
                  </a:cubicBezTo>
                  <a:lnTo>
                    <a:pt x="293" y="1905"/>
                  </a:lnTo>
                  <a:cubicBezTo>
                    <a:pt x="293" y="1490"/>
                    <a:pt x="542" y="1151"/>
                    <a:pt x="848" y="1151"/>
                  </a:cubicBezTo>
                  <a:close/>
                  <a:moveTo>
                    <a:pt x="1964" y="0"/>
                  </a:moveTo>
                  <a:cubicBezTo>
                    <a:pt x="1768" y="0"/>
                    <a:pt x="1607" y="219"/>
                    <a:pt x="1607" y="488"/>
                  </a:cubicBezTo>
                  <a:lnTo>
                    <a:pt x="1607" y="755"/>
                  </a:lnTo>
                  <a:lnTo>
                    <a:pt x="848" y="755"/>
                  </a:lnTo>
                  <a:cubicBezTo>
                    <a:pt x="381" y="755"/>
                    <a:pt x="1" y="1271"/>
                    <a:pt x="1" y="1905"/>
                  </a:cubicBezTo>
                  <a:lnTo>
                    <a:pt x="1" y="8202"/>
                  </a:lnTo>
                  <a:cubicBezTo>
                    <a:pt x="1" y="8837"/>
                    <a:pt x="381" y="9353"/>
                    <a:pt x="848" y="9353"/>
                  </a:cubicBezTo>
                  <a:lnTo>
                    <a:pt x="3884" y="9353"/>
                  </a:lnTo>
                  <a:cubicBezTo>
                    <a:pt x="4350" y="9353"/>
                    <a:pt x="4729" y="8837"/>
                    <a:pt x="4729" y="8202"/>
                  </a:cubicBezTo>
                  <a:lnTo>
                    <a:pt x="4729" y="1905"/>
                  </a:lnTo>
                  <a:cubicBezTo>
                    <a:pt x="4729" y="1271"/>
                    <a:pt x="4350" y="755"/>
                    <a:pt x="3884" y="755"/>
                  </a:cubicBezTo>
                  <a:lnTo>
                    <a:pt x="3065" y="755"/>
                  </a:lnTo>
                  <a:lnTo>
                    <a:pt x="3065" y="488"/>
                  </a:lnTo>
                  <a:cubicBezTo>
                    <a:pt x="3065" y="219"/>
                    <a:pt x="2906" y="0"/>
                    <a:pt x="27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6900865" y="2609043"/>
              <a:ext cx="234178" cy="346108"/>
            </a:xfrm>
            <a:custGeom>
              <a:avLst/>
              <a:gdLst/>
              <a:ahLst/>
              <a:cxnLst/>
              <a:rect l="l" t="t" r="r" b="b"/>
              <a:pathLst>
                <a:path w="3563" h="5266" extrusionOk="0">
                  <a:moveTo>
                    <a:pt x="60" y="1"/>
                  </a:moveTo>
                  <a:cubicBezTo>
                    <a:pt x="28" y="1"/>
                    <a:pt x="1" y="28"/>
                    <a:pt x="1" y="59"/>
                  </a:cubicBezTo>
                  <a:lnTo>
                    <a:pt x="1" y="5208"/>
                  </a:lnTo>
                  <a:cubicBezTo>
                    <a:pt x="1" y="5239"/>
                    <a:pt x="28" y="5266"/>
                    <a:pt x="60" y="5266"/>
                  </a:cubicBezTo>
                  <a:lnTo>
                    <a:pt x="3503" y="5266"/>
                  </a:lnTo>
                  <a:cubicBezTo>
                    <a:pt x="3536" y="5266"/>
                    <a:pt x="3561" y="5239"/>
                    <a:pt x="3563" y="5208"/>
                  </a:cubicBezTo>
                  <a:lnTo>
                    <a:pt x="3563" y="59"/>
                  </a:lnTo>
                  <a:cubicBezTo>
                    <a:pt x="3563" y="28"/>
                    <a:pt x="3536" y="1"/>
                    <a:pt x="3503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6558443" y="2159625"/>
              <a:ext cx="858368" cy="47716"/>
            </a:xfrm>
            <a:custGeom>
              <a:avLst/>
              <a:gdLst/>
              <a:ahLst/>
              <a:cxnLst/>
              <a:rect l="l" t="t" r="r" b="b"/>
              <a:pathLst>
                <a:path w="13060" h="726" extrusionOk="0">
                  <a:moveTo>
                    <a:pt x="44" y="0"/>
                  </a:moveTo>
                  <a:cubicBezTo>
                    <a:pt x="20" y="0"/>
                    <a:pt x="1" y="20"/>
                    <a:pt x="1" y="44"/>
                  </a:cubicBezTo>
                  <a:lnTo>
                    <a:pt x="1" y="682"/>
                  </a:lnTo>
                  <a:cubicBezTo>
                    <a:pt x="1" y="706"/>
                    <a:pt x="20" y="725"/>
                    <a:pt x="44" y="725"/>
                  </a:cubicBezTo>
                  <a:lnTo>
                    <a:pt x="13016" y="725"/>
                  </a:lnTo>
                  <a:cubicBezTo>
                    <a:pt x="13040" y="725"/>
                    <a:pt x="13060" y="706"/>
                    <a:pt x="13060" y="682"/>
                  </a:cubicBezTo>
                  <a:lnTo>
                    <a:pt x="13060" y="44"/>
                  </a:lnTo>
                  <a:cubicBezTo>
                    <a:pt x="13060" y="20"/>
                    <a:pt x="13040" y="0"/>
                    <a:pt x="130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7450120" y="2159625"/>
              <a:ext cx="63688" cy="63622"/>
            </a:xfrm>
            <a:custGeom>
              <a:avLst/>
              <a:gdLst/>
              <a:ahLst/>
              <a:cxnLst/>
              <a:rect l="l" t="t" r="r" b="b"/>
              <a:pathLst>
                <a:path w="969" h="968" extrusionOk="0">
                  <a:moveTo>
                    <a:pt x="484" y="0"/>
                  </a:moveTo>
                  <a:cubicBezTo>
                    <a:pt x="216" y="0"/>
                    <a:pt x="0" y="217"/>
                    <a:pt x="0" y="484"/>
                  </a:cubicBezTo>
                  <a:cubicBezTo>
                    <a:pt x="0" y="751"/>
                    <a:pt x="216" y="967"/>
                    <a:pt x="484" y="967"/>
                  </a:cubicBezTo>
                  <a:cubicBezTo>
                    <a:pt x="751" y="967"/>
                    <a:pt x="968" y="751"/>
                    <a:pt x="968" y="484"/>
                  </a:cubicBezTo>
                  <a:cubicBezTo>
                    <a:pt x="968" y="217"/>
                    <a:pt x="751" y="0"/>
                    <a:pt x="4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6961068" y="2649069"/>
              <a:ext cx="129938" cy="226291"/>
            </a:xfrm>
            <a:custGeom>
              <a:avLst/>
              <a:gdLst/>
              <a:ahLst/>
              <a:cxnLst/>
              <a:rect l="l" t="t" r="r" b="b"/>
              <a:pathLst>
                <a:path w="1977" h="3443" extrusionOk="0">
                  <a:moveTo>
                    <a:pt x="323" y="1"/>
                  </a:moveTo>
                  <a:cubicBezTo>
                    <a:pt x="259" y="1"/>
                    <a:pt x="207" y="49"/>
                    <a:pt x="200" y="111"/>
                  </a:cubicBezTo>
                  <a:lnTo>
                    <a:pt x="9" y="1922"/>
                  </a:lnTo>
                  <a:cubicBezTo>
                    <a:pt x="1" y="1994"/>
                    <a:pt x="57" y="2058"/>
                    <a:pt x="131" y="2058"/>
                  </a:cubicBezTo>
                  <a:lnTo>
                    <a:pt x="761" y="2058"/>
                  </a:lnTo>
                  <a:cubicBezTo>
                    <a:pt x="837" y="2058"/>
                    <a:pt x="895" y="2125"/>
                    <a:pt x="883" y="2202"/>
                  </a:cubicBezTo>
                  <a:lnTo>
                    <a:pt x="692" y="3299"/>
                  </a:lnTo>
                  <a:cubicBezTo>
                    <a:pt x="677" y="3385"/>
                    <a:pt x="746" y="3443"/>
                    <a:pt x="815" y="3443"/>
                  </a:cubicBezTo>
                  <a:cubicBezTo>
                    <a:pt x="857" y="3443"/>
                    <a:pt x="898" y="3422"/>
                    <a:pt x="922" y="3375"/>
                  </a:cubicBezTo>
                  <a:lnTo>
                    <a:pt x="1936" y="1365"/>
                  </a:lnTo>
                  <a:cubicBezTo>
                    <a:pt x="1977" y="1283"/>
                    <a:pt x="1917" y="1187"/>
                    <a:pt x="1825" y="1187"/>
                  </a:cubicBezTo>
                  <a:lnTo>
                    <a:pt x="1107" y="1187"/>
                  </a:lnTo>
                  <a:cubicBezTo>
                    <a:pt x="1014" y="1187"/>
                    <a:pt x="955" y="1086"/>
                    <a:pt x="999" y="1006"/>
                  </a:cubicBezTo>
                  <a:lnTo>
                    <a:pt x="1444" y="183"/>
                  </a:lnTo>
                  <a:cubicBezTo>
                    <a:pt x="1488" y="101"/>
                    <a:pt x="1428" y="1"/>
                    <a:pt x="13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6484504" y="1911584"/>
              <a:ext cx="1068228" cy="211897"/>
            </a:xfrm>
            <a:custGeom>
              <a:avLst/>
              <a:gdLst/>
              <a:ahLst/>
              <a:cxnLst/>
              <a:rect l="l" t="t" r="r" b="b"/>
              <a:pathLst>
                <a:path w="16253" h="3224" extrusionOk="0">
                  <a:moveTo>
                    <a:pt x="67" y="0"/>
                  </a:moveTo>
                  <a:cubicBezTo>
                    <a:pt x="30" y="0"/>
                    <a:pt x="1" y="32"/>
                    <a:pt x="1" y="67"/>
                  </a:cubicBezTo>
                  <a:lnTo>
                    <a:pt x="1" y="3157"/>
                  </a:lnTo>
                  <a:cubicBezTo>
                    <a:pt x="1" y="3193"/>
                    <a:pt x="30" y="3223"/>
                    <a:pt x="67" y="3223"/>
                  </a:cubicBezTo>
                  <a:lnTo>
                    <a:pt x="16186" y="3223"/>
                  </a:lnTo>
                  <a:cubicBezTo>
                    <a:pt x="16223" y="3223"/>
                    <a:pt x="16253" y="3193"/>
                    <a:pt x="16253" y="3157"/>
                  </a:cubicBezTo>
                  <a:lnTo>
                    <a:pt x="16253" y="67"/>
                  </a:lnTo>
                  <a:cubicBezTo>
                    <a:pt x="16253" y="32"/>
                    <a:pt x="16223" y="0"/>
                    <a:pt x="16186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accent3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5"/>
            <p:cNvSpPr/>
            <p:nvPr/>
          </p:nvSpPr>
          <p:spPr>
            <a:xfrm>
              <a:off x="6620421" y="1911584"/>
              <a:ext cx="746965" cy="211897"/>
            </a:xfrm>
            <a:custGeom>
              <a:avLst/>
              <a:gdLst/>
              <a:ahLst/>
              <a:cxnLst/>
              <a:rect l="l" t="t" r="r" b="b"/>
              <a:pathLst>
                <a:path w="11365" h="3224" extrusionOk="0">
                  <a:moveTo>
                    <a:pt x="181" y="0"/>
                  </a:moveTo>
                  <a:cubicBezTo>
                    <a:pt x="81" y="0"/>
                    <a:pt x="0" y="82"/>
                    <a:pt x="0" y="183"/>
                  </a:cubicBezTo>
                  <a:lnTo>
                    <a:pt x="0" y="3042"/>
                  </a:lnTo>
                  <a:cubicBezTo>
                    <a:pt x="0" y="3141"/>
                    <a:pt x="82" y="3223"/>
                    <a:pt x="181" y="3223"/>
                  </a:cubicBezTo>
                  <a:cubicBezTo>
                    <a:pt x="282" y="3223"/>
                    <a:pt x="364" y="3141"/>
                    <a:pt x="364" y="3042"/>
                  </a:cubicBezTo>
                  <a:lnTo>
                    <a:pt x="364" y="183"/>
                  </a:lnTo>
                  <a:cubicBezTo>
                    <a:pt x="364" y="82"/>
                    <a:pt x="282" y="0"/>
                    <a:pt x="181" y="0"/>
                  </a:cubicBezTo>
                  <a:close/>
                  <a:moveTo>
                    <a:pt x="2382" y="0"/>
                  </a:moveTo>
                  <a:cubicBezTo>
                    <a:pt x="2282" y="0"/>
                    <a:pt x="2200" y="82"/>
                    <a:pt x="2200" y="183"/>
                  </a:cubicBezTo>
                  <a:lnTo>
                    <a:pt x="2200" y="3042"/>
                  </a:lnTo>
                  <a:cubicBezTo>
                    <a:pt x="2200" y="3141"/>
                    <a:pt x="2282" y="3223"/>
                    <a:pt x="2382" y="3223"/>
                  </a:cubicBezTo>
                  <a:cubicBezTo>
                    <a:pt x="2481" y="3223"/>
                    <a:pt x="2563" y="3141"/>
                    <a:pt x="2563" y="3042"/>
                  </a:cubicBezTo>
                  <a:lnTo>
                    <a:pt x="2563" y="183"/>
                  </a:lnTo>
                  <a:cubicBezTo>
                    <a:pt x="2563" y="82"/>
                    <a:pt x="2481" y="0"/>
                    <a:pt x="2382" y="0"/>
                  </a:cubicBezTo>
                  <a:close/>
                  <a:moveTo>
                    <a:pt x="4583" y="0"/>
                  </a:moveTo>
                  <a:cubicBezTo>
                    <a:pt x="4483" y="0"/>
                    <a:pt x="4401" y="82"/>
                    <a:pt x="4401" y="183"/>
                  </a:cubicBezTo>
                  <a:lnTo>
                    <a:pt x="4401" y="3042"/>
                  </a:lnTo>
                  <a:cubicBezTo>
                    <a:pt x="4401" y="3141"/>
                    <a:pt x="4483" y="3223"/>
                    <a:pt x="4583" y="3223"/>
                  </a:cubicBezTo>
                  <a:cubicBezTo>
                    <a:pt x="4682" y="3223"/>
                    <a:pt x="4764" y="3141"/>
                    <a:pt x="4764" y="3042"/>
                  </a:cubicBezTo>
                  <a:lnTo>
                    <a:pt x="4764" y="183"/>
                  </a:lnTo>
                  <a:cubicBezTo>
                    <a:pt x="4764" y="82"/>
                    <a:pt x="4682" y="0"/>
                    <a:pt x="4583" y="0"/>
                  </a:cubicBezTo>
                  <a:close/>
                  <a:moveTo>
                    <a:pt x="6782" y="0"/>
                  </a:moveTo>
                  <a:cubicBezTo>
                    <a:pt x="6683" y="0"/>
                    <a:pt x="6601" y="82"/>
                    <a:pt x="6601" y="183"/>
                  </a:cubicBezTo>
                  <a:lnTo>
                    <a:pt x="6601" y="3042"/>
                  </a:lnTo>
                  <a:cubicBezTo>
                    <a:pt x="6601" y="3141"/>
                    <a:pt x="6682" y="3223"/>
                    <a:pt x="6782" y="3223"/>
                  </a:cubicBezTo>
                  <a:cubicBezTo>
                    <a:pt x="6883" y="3223"/>
                    <a:pt x="6965" y="3141"/>
                    <a:pt x="6965" y="3042"/>
                  </a:cubicBezTo>
                  <a:lnTo>
                    <a:pt x="6965" y="183"/>
                  </a:lnTo>
                  <a:cubicBezTo>
                    <a:pt x="6965" y="82"/>
                    <a:pt x="6883" y="0"/>
                    <a:pt x="6782" y="0"/>
                  </a:cubicBezTo>
                  <a:close/>
                  <a:moveTo>
                    <a:pt x="8983" y="0"/>
                  </a:moveTo>
                  <a:cubicBezTo>
                    <a:pt x="8883" y="0"/>
                    <a:pt x="8801" y="82"/>
                    <a:pt x="8801" y="183"/>
                  </a:cubicBezTo>
                  <a:lnTo>
                    <a:pt x="8801" y="3042"/>
                  </a:lnTo>
                  <a:cubicBezTo>
                    <a:pt x="8801" y="3141"/>
                    <a:pt x="8883" y="3223"/>
                    <a:pt x="8983" y="3223"/>
                  </a:cubicBezTo>
                  <a:cubicBezTo>
                    <a:pt x="9083" y="3223"/>
                    <a:pt x="9164" y="3141"/>
                    <a:pt x="9164" y="3042"/>
                  </a:cubicBezTo>
                  <a:lnTo>
                    <a:pt x="9164" y="183"/>
                  </a:lnTo>
                  <a:cubicBezTo>
                    <a:pt x="9164" y="82"/>
                    <a:pt x="9083" y="0"/>
                    <a:pt x="8983" y="0"/>
                  </a:cubicBezTo>
                  <a:close/>
                  <a:moveTo>
                    <a:pt x="11184" y="0"/>
                  </a:moveTo>
                  <a:cubicBezTo>
                    <a:pt x="11083" y="0"/>
                    <a:pt x="11001" y="82"/>
                    <a:pt x="11001" y="183"/>
                  </a:cubicBezTo>
                  <a:lnTo>
                    <a:pt x="11001" y="3042"/>
                  </a:lnTo>
                  <a:cubicBezTo>
                    <a:pt x="11001" y="3141"/>
                    <a:pt x="11083" y="3223"/>
                    <a:pt x="11184" y="3223"/>
                  </a:cubicBezTo>
                  <a:cubicBezTo>
                    <a:pt x="11283" y="3223"/>
                    <a:pt x="11365" y="3141"/>
                    <a:pt x="11365" y="3042"/>
                  </a:cubicBezTo>
                  <a:lnTo>
                    <a:pt x="11365" y="183"/>
                  </a:lnTo>
                  <a:cubicBezTo>
                    <a:pt x="11365" y="82"/>
                    <a:pt x="11283" y="0"/>
                    <a:pt x="111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5"/>
            <p:cNvSpPr/>
            <p:nvPr/>
          </p:nvSpPr>
          <p:spPr>
            <a:xfrm>
              <a:off x="8157507" y="4149277"/>
              <a:ext cx="3549" cy="394"/>
            </a:xfrm>
            <a:custGeom>
              <a:avLst/>
              <a:gdLst/>
              <a:ahLst/>
              <a:cxnLst/>
              <a:rect l="l" t="t" r="r" b="b"/>
              <a:pathLst>
                <a:path w="54" h="6" extrusionOk="0">
                  <a:moveTo>
                    <a:pt x="3" y="0"/>
                  </a:moveTo>
                  <a:cubicBezTo>
                    <a:pt x="1" y="0"/>
                    <a:pt x="12" y="1"/>
                    <a:pt x="53" y="5"/>
                  </a:cubicBezTo>
                  <a:cubicBezTo>
                    <a:pt x="52" y="4"/>
                    <a:pt x="52" y="4"/>
                    <a:pt x="50" y="4"/>
                  </a:cubicBezTo>
                  <a:lnTo>
                    <a:pt x="49" y="4"/>
                  </a:lnTo>
                  <a:lnTo>
                    <a:pt x="15" y="1"/>
                  </a:lnTo>
                  <a:cubicBezTo>
                    <a:pt x="9" y="0"/>
                    <a:pt x="4" y="0"/>
                    <a:pt x="3" y="0"/>
                  </a:cubicBezTo>
                  <a:close/>
                </a:path>
              </a:pathLst>
            </a:custGeom>
            <a:solidFill>
              <a:srgbClr val="383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6754038" y="3146663"/>
              <a:ext cx="1666326" cy="2017297"/>
            </a:xfrm>
            <a:custGeom>
              <a:avLst/>
              <a:gdLst/>
              <a:ahLst/>
              <a:cxnLst/>
              <a:rect l="l" t="t" r="r" b="b"/>
              <a:pathLst>
                <a:path w="25353" h="30693" extrusionOk="0">
                  <a:moveTo>
                    <a:pt x="12053" y="0"/>
                  </a:moveTo>
                  <a:cubicBezTo>
                    <a:pt x="12007" y="0"/>
                    <a:pt x="11971" y="36"/>
                    <a:pt x="11971" y="81"/>
                  </a:cubicBezTo>
                  <a:lnTo>
                    <a:pt x="11971" y="8453"/>
                  </a:lnTo>
                  <a:cubicBezTo>
                    <a:pt x="11971" y="8498"/>
                    <a:pt x="12007" y="8535"/>
                    <a:pt x="12053" y="8535"/>
                  </a:cubicBezTo>
                  <a:lnTo>
                    <a:pt x="12936" y="8535"/>
                  </a:lnTo>
                  <a:cubicBezTo>
                    <a:pt x="12959" y="8794"/>
                    <a:pt x="12981" y="9051"/>
                    <a:pt x="13003" y="9309"/>
                  </a:cubicBezTo>
                  <a:cubicBezTo>
                    <a:pt x="13195" y="11609"/>
                    <a:pt x="13319" y="13920"/>
                    <a:pt x="13292" y="16228"/>
                  </a:cubicBezTo>
                  <a:cubicBezTo>
                    <a:pt x="13280" y="17378"/>
                    <a:pt x="13230" y="18529"/>
                    <a:pt x="13092" y="19670"/>
                  </a:cubicBezTo>
                  <a:cubicBezTo>
                    <a:pt x="13083" y="19735"/>
                    <a:pt x="13076" y="19799"/>
                    <a:pt x="13068" y="19862"/>
                  </a:cubicBezTo>
                  <a:cubicBezTo>
                    <a:pt x="13066" y="19868"/>
                    <a:pt x="13066" y="19874"/>
                    <a:pt x="13065" y="19878"/>
                  </a:cubicBezTo>
                  <a:cubicBezTo>
                    <a:pt x="13065" y="19882"/>
                    <a:pt x="13063" y="19886"/>
                    <a:pt x="13063" y="19892"/>
                  </a:cubicBezTo>
                  <a:cubicBezTo>
                    <a:pt x="13059" y="19923"/>
                    <a:pt x="13055" y="19956"/>
                    <a:pt x="13049" y="19987"/>
                  </a:cubicBezTo>
                  <a:cubicBezTo>
                    <a:pt x="13031" y="20120"/>
                    <a:pt x="13010" y="20253"/>
                    <a:pt x="12988" y="20384"/>
                  </a:cubicBezTo>
                  <a:cubicBezTo>
                    <a:pt x="12949" y="20616"/>
                    <a:pt x="12905" y="20848"/>
                    <a:pt x="12853" y="21077"/>
                  </a:cubicBezTo>
                  <a:cubicBezTo>
                    <a:pt x="12761" y="21491"/>
                    <a:pt x="12641" y="21895"/>
                    <a:pt x="12487" y="22291"/>
                  </a:cubicBezTo>
                  <a:cubicBezTo>
                    <a:pt x="12485" y="22296"/>
                    <a:pt x="12481" y="22305"/>
                    <a:pt x="12478" y="22313"/>
                  </a:cubicBezTo>
                  <a:cubicBezTo>
                    <a:pt x="12472" y="22326"/>
                    <a:pt x="12467" y="22339"/>
                    <a:pt x="12461" y="22353"/>
                  </a:cubicBezTo>
                  <a:cubicBezTo>
                    <a:pt x="12443" y="22394"/>
                    <a:pt x="12424" y="22433"/>
                    <a:pt x="12405" y="22474"/>
                  </a:cubicBezTo>
                  <a:cubicBezTo>
                    <a:pt x="12365" y="22558"/>
                    <a:pt x="12321" y="22640"/>
                    <a:pt x="12276" y="22720"/>
                  </a:cubicBezTo>
                  <a:cubicBezTo>
                    <a:pt x="12235" y="22790"/>
                    <a:pt x="12193" y="22859"/>
                    <a:pt x="12147" y="22925"/>
                  </a:cubicBezTo>
                  <a:cubicBezTo>
                    <a:pt x="12129" y="22952"/>
                    <a:pt x="12108" y="22980"/>
                    <a:pt x="12088" y="23007"/>
                  </a:cubicBezTo>
                  <a:cubicBezTo>
                    <a:pt x="12077" y="23020"/>
                    <a:pt x="12067" y="23034"/>
                    <a:pt x="12055" y="23047"/>
                  </a:cubicBezTo>
                  <a:cubicBezTo>
                    <a:pt x="12010" y="23102"/>
                    <a:pt x="11961" y="23154"/>
                    <a:pt x="11908" y="23202"/>
                  </a:cubicBezTo>
                  <a:cubicBezTo>
                    <a:pt x="11884" y="23226"/>
                    <a:pt x="11858" y="23249"/>
                    <a:pt x="11832" y="23272"/>
                  </a:cubicBezTo>
                  <a:cubicBezTo>
                    <a:pt x="11827" y="23277"/>
                    <a:pt x="11821" y="23282"/>
                    <a:pt x="11817" y="23284"/>
                  </a:cubicBezTo>
                  <a:cubicBezTo>
                    <a:pt x="11812" y="23287"/>
                    <a:pt x="11807" y="23291"/>
                    <a:pt x="11800" y="23296"/>
                  </a:cubicBezTo>
                  <a:cubicBezTo>
                    <a:pt x="11745" y="23331"/>
                    <a:pt x="11691" y="23366"/>
                    <a:pt x="11631" y="23397"/>
                  </a:cubicBezTo>
                  <a:cubicBezTo>
                    <a:pt x="11589" y="23420"/>
                    <a:pt x="11544" y="23440"/>
                    <a:pt x="11500" y="23460"/>
                  </a:cubicBezTo>
                  <a:cubicBezTo>
                    <a:pt x="11479" y="23469"/>
                    <a:pt x="11385" y="23511"/>
                    <a:pt x="11386" y="23511"/>
                  </a:cubicBezTo>
                  <a:cubicBezTo>
                    <a:pt x="11387" y="23511"/>
                    <a:pt x="11387" y="23511"/>
                    <a:pt x="11387" y="23511"/>
                  </a:cubicBezTo>
                  <a:lnTo>
                    <a:pt x="11387" y="23511"/>
                  </a:lnTo>
                  <a:cubicBezTo>
                    <a:pt x="10364" y="23933"/>
                    <a:pt x="9251" y="24149"/>
                    <a:pt x="8170" y="24361"/>
                  </a:cubicBezTo>
                  <a:cubicBezTo>
                    <a:pt x="6902" y="24609"/>
                    <a:pt x="5627" y="24815"/>
                    <a:pt x="4365" y="25084"/>
                  </a:cubicBezTo>
                  <a:cubicBezTo>
                    <a:pt x="3323" y="25304"/>
                    <a:pt x="2235" y="25543"/>
                    <a:pt x="1288" y="26045"/>
                  </a:cubicBezTo>
                  <a:cubicBezTo>
                    <a:pt x="605" y="26407"/>
                    <a:pt x="0" y="27024"/>
                    <a:pt x="202" y="27857"/>
                  </a:cubicBezTo>
                  <a:cubicBezTo>
                    <a:pt x="396" y="28653"/>
                    <a:pt x="1141" y="29272"/>
                    <a:pt x="1815" y="29665"/>
                  </a:cubicBezTo>
                  <a:cubicBezTo>
                    <a:pt x="3051" y="30385"/>
                    <a:pt x="4528" y="30692"/>
                    <a:pt x="5984" y="30692"/>
                  </a:cubicBezTo>
                  <a:cubicBezTo>
                    <a:pt x="6630" y="30692"/>
                    <a:pt x="7272" y="30632"/>
                    <a:pt x="7887" y="30520"/>
                  </a:cubicBezTo>
                  <a:cubicBezTo>
                    <a:pt x="10171" y="30104"/>
                    <a:pt x="12284" y="28781"/>
                    <a:pt x="13311" y="26648"/>
                  </a:cubicBezTo>
                  <a:cubicBezTo>
                    <a:pt x="13602" y="26043"/>
                    <a:pt x="13811" y="25402"/>
                    <a:pt x="13934" y="24742"/>
                  </a:cubicBezTo>
                  <a:cubicBezTo>
                    <a:pt x="14013" y="24318"/>
                    <a:pt x="14056" y="23889"/>
                    <a:pt x="14130" y="23467"/>
                  </a:cubicBezTo>
                  <a:cubicBezTo>
                    <a:pt x="14208" y="23034"/>
                    <a:pt x="14303" y="22606"/>
                    <a:pt x="14417" y="22183"/>
                  </a:cubicBezTo>
                  <a:cubicBezTo>
                    <a:pt x="14810" y="20727"/>
                    <a:pt x="15441" y="19337"/>
                    <a:pt x="16350" y="18131"/>
                  </a:cubicBezTo>
                  <a:cubicBezTo>
                    <a:pt x="17032" y="17225"/>
                    <a:pt x="17892" y="16432"/>
                    <a:pt x="18884" y="15882"/>
                  </a:cubicBezTo>
                  <a:cubicBezTo>
                    <a:pt x="18991" y="15823"/>
                    <a:pt x="19100" y="15766"/>
                    <a:pt x="19210" y="15712"/>
                  </a:cubicBezTo>
                  <a:cubicBezTo>
                    <a:pt x="19264" y="15687"/>
                    <a:pt x="19319" y="15662"/>
                    <a:pt x="19373" y="15638"/>
                  </a:cubicBezTo>
                  <a:cubicBezTo>
                    <a:pt x="19400" y="15625"/>
                    <a:pt x="19427" y="15614"/>
                    <a:pt x="19454" y="15602"/>
                  </a:cubicBezTo>
                  <a:cubicBezTo>
                    <a:pt x="19463" y="15598"/>
                    <a:pt x="19468" y="15595"/>
                    <a:pt x="19471" y="15594"/>
                  </a:cubicBezTo>
                  <a:cubicBezTo>
                    <a:pt x="19476" y="15592"/>
                    <a:pt x="19486" y="15588"/>
                    <a:pt x="19502" y="15582"/>
                  </a:cubicBezTo>
                  <a:cubicBezTo>
                    <a:pt x="19707" y="15502"/>
                    <a:pt x="19916" y="15428"/>
                    <a:pt x="20129" y="15372"/>
                  </a:cubicBezTo>
                  <a:cubicBezTo>
                    <a:pt x="20230" y="15345"/>
                    <a:pt x="20330" y="15321"/>
                    <a:pt x="20432" y="15301"/>
                  </a:cubicBezTo>
                  <a:cubicBezTo>
                    <a:pt x="20481" y="15291"/>
                    <a:pt x="20531" y="15283"/>
                    <a:pt x="20580" y="15274"/>
                  </a:cubicBezTo>
                  <a:cubicBezTo>
                    <a:pt x="20599" y="15271"/>
                    <a:pt x="20619" y="15268"/>
                    <a:pt x="20639" y="15265"/>
                  </a:cubicBezTo>
                  <a:lnTo>
                    <a:pt x="20639" y="15265"/>
                  </a:lnTo>
                  <a:cubicBezTo>
                    <a:pt x="20613" y="15270"/>
                    <a:pt x="20604" y="15271"/>
                    <a:pt x="20605" y="15271"/>
                  </a:cubicBezTo>
                  <a:cubicBezTo>
                    <a:pt x="20606" y="15271"/>
                    <a:pt x="20662" y="15263"/>
                    <a:pt x="20678" y="15262"/>
                  </a:cubicBezTo>
                  <a:cubicBezTo>
                    <a:pt x="20807" y="15248"/>
                    <a:pt x="20938" y="15240"/>
                    <a:pt x="21068" y="15240"/>
                  </a:cubicBezTo>
                  <a:cubicBezTo>
                    <a:pt x="21121" y="15240"/>
                    <a:pt x="21174" y="15242"/>
                    <a:pt x="21226" y="15245"/>
                  </a:cubicBezTo>
                  <a:cubicBezTo>
                    <a:pt x="21270" y="15246"/>
                    <a:pt x="21312" y="15250"/>
                    <a:pt x="21356" y="15254"/>
                  </a:cubicBezTo>
                  <a:cubicBezTo>
                    <a:pt x="21360" y="15254"/>
                    <a:pt x="21365" y="15256"/>
                    <a:pt x="21370" y="15256"/>
                  </a:cubicBezTo>
                  <a:cubicBezTo>
                    <a:pt x="21380" y="15256"/>
                    <a:pt x="21393" y="15257"/>
                    <a:pt x="21403" y="15260"/>
                  </a:cubicBezTo>
                  <a:cubicBezTo>
                    <a:pt x="21405" y="15260"/>
                    <a:pt x="21408" y="15260"/>
                    <a:pt x="21410" y="15261"/>
                  </a:cubicBezTo>
                  <a:lnTo>
                    <a:pt x="21410" y="15261"/>
                  </a:lnTo>
                  <a:cubicBezTo>
                    <a:pt x="21488" y="15275"/>
                    <a:pt x="21566" y="15289"/>
                    <a:pt x="21643" y="15310"/>
                  </a:cubicBezTo>
                  <a:cubicBezTo>
                    <a:pt x="21654" y="15312"/>
                    <a:pt x="21666" y="15315"/>
                    <a:pt x="21677" y="15320"/>
                  </a:cubicBezTo>
                  <a:cubicBezTo>
                    <a:pt x="21599" y="15461"/>
                    <a:pt x="21547" y="15560"/>
                    <a:pt x="21547" y="15560"/>
                  </a:cubicBezTo>
                  <a:cubicBezTo>
                    <a:pt x="21503" y="15623"/>
                    <a:pt x="22555" y="16060"/>
                    <a:pt x="23057" y="16207"/>
                  </a:cubicBezTo>
                  <a:cubicBezTo>
                    <a:pt x="23081" y="16279"/>
                    <a:pt x="23137" y="16340"/>
                    <a:pt x="23219" y="16364"/>
                  </a:cubicBezTo>
                  <a:lnTo>
                    <a:pt x="23222" y="16364"/>
                  </a:lnTo>
                  <a:cubicBezTo>
                    <a:pt x="23244" y="16371"/>
                    <a:pt x="23266" y="16374"/>
                    <a:pt x="23289" y="16374"/>
                  </a:cubicBezTo>
                  <a:cubicBezTo>
                    <a:pt x="23315" y="16374"/>
                    <a:pt x="23341" y="16370"/>
                    <a:pt x="23366" y="16361"/>
                  </a:cubicBezTo>
                  <a:cubicBezTo>
                    <a:pt x="23629" y="16275"/>
                    <a:pt x="24556" y="15963"/>
                    <a:pt x="25174" y="15655"/>
                  </a:cubicBezTo>
                  <a:cubicBezTo>
                    <a:pt x="25348" y="15567"/>
                    <a:pt x="25352" y="15317"/>
                    <a:pt x="25180" y="15225"/>
                  </a:cubicBezTo>
                  <a:cubicBezTo>
                    <a:pt x="24915" y="15085"/>
                    <a:pt x="24495" y="14921"/>
                    <a:pt x="23909" y="14863"/>
                  </a:cubicBezTo>
                  <a:cubicBezTo>
                    <a:pt x="23900" y="14862"/>
                    <a:pt x="23891" y="14862"/>
                    <a:pt x="23882" y="14862"/>
                  </a:cubicBezTo>
                  <a:cubicBezTo>
                    <a:pt x="23803" y="14862"/>
                    <a:pt x="23727" y="14901"/>
                    <a:pt x="23681" y="14968"/>
                  </a:cubicBezTo>
                  <a:cubicBezTo>
                    <a:pt x="23212" y="14746"/>
                    <a:pt x="22327" y="14361"/>
                    <a:pt x="22272" y="14347"/>
                  </a:cubicBezTo>
                  <a:cubicBezTo>
                    <a:pt x="22272" y="14347"/>
                    <a:pt x="22271" y="14347"/>
                    <a:pt x="22271" y="14347"/>
                  </a:cubicBezTo>
                  <a:cubicBezTo>
                    <a:pt x="22244" y="14347"/>
                    <a:pt x="22150" y="14488"/>
                    <a:pt x="22039" y="14675"/>
                  </a:cubicBezTo>
                  <a:cubicBezTo>
                    <a:pt x="21727" y="14562"/>
                    <a:pt x="21396" y="14515"/>
                    <a:pt x="21062" y="14515"/>
                  </a:cubicBezTo>
                  <a:cubicBezTo>
                    <a:pt x="20725" y="14515"/>
                    <a:pt x="20385" y="14563"/>
                    <a:pt x="20063" y="14640"/>
                  </a:cubicBezTo>
                  <a:cubicBezTo>
                    <a:pt x="19049" y="14880"/>
                    <a:pt x="18124" y="15423"/>
                    <a:pt x="17322" y="16077"/>
                  </a:cubicBezTo>
                  <a:cubicBezTo>
                    <a:pt x="14981" y="17984"/>
                    <a:pt x="13740" y="20971"/>
                    <a:pt x="13332" y="23899"/>
                  </a:cubicBezTo>
                  <a:cubicBezTo>
                    <a:pt x="13239" y="24565"/>
                    <a:pt x="13103" y="25263"/>
                    <a:pt x="12846" y="25915"/>
                  </a:cubicBezTo>
                  <a:cubicBezTo>
                    <a:pt x="12668" y="26370"/>
                    <a:pt x="12306" y="27006"/>
                    <a:pt x="12015" y="27376"/>
                  </a:cubicBezTo>
                  <a:cubicBezTo>
                    <a:pt x="11318" y="28263"/>
                    <a:pt x="10484" y="28863"/>
                    <a:pt x="9445" y="29310"/>
                  </a:cubicBezTo>
                  <a:cubicBezTo>
                    <a:pt x="9439" y="29313"/>
                    <a:pt x="9435" y="29314"/>
                    <a:pt x="9431" y="29316"/>
                  </a:cubicBezTo>
                  <a:cubicBezTo>
                    <a:pt x="9425" y="29318"/>
                    <a:pt x="9418" y="29321"/>
                    <a:pt x="9407" y="29326"/>
                  </a:cubicBezTo>
                  <a:cubicBezTo>
                    <a:pt x="9376" y="29338"/>
                    <a:pt x="9344" y="29351"/>
                    <a:pt x="9313" y="29364"/>
                  </a:cubicBezTo>
                  <a:cubicBezTo>
                    <a:pt x="9251" y="29388"/>
                    <a:pt x="9188" y="29412"/>
                    <a:pt x="9124" y="29434"/>
                  </a:cubicBezTo>
                  <a:cubicBezTo>
                    <a:pt x="8987" y="29485"/>
                    <a:pt x="8848" y="29532"/>
                    <a:pt x="8708" y="29574"/>
                  </a:cubicBezTo>
                  <a:cubicBezTo>
                    <a:pt x="8451" y="29653"/>
                    <a:pt x="8190" y="29720"/>
                    <a:pt x="7925" y="29775"/>
                  </a:cubicBezTo>
                  <a:cubicBezTo>
                    <a:pt x="7374" y="29891"/>
                    <a:pt x="6953" y="29939"/>
                    <a:pt x="6363" y="29957"/>
                  </a:cubicBezTo>
                  <a:cubicBezTo>
                    <a:pt x="6262" y="29960"/>
                    <a:pt x="6161" y="29962"/>
                    <a:pt x="6059" y="29962"/>
                  </a:cubicBezTo>
                  <a:cubicBezTo>
                    <a:pt x="5639" y="29962"/>
                    <a:pt x="5218" y="29936"/>
                    <a:pt x="4800" y="29881"/>
                  </a:cubicBezTo>
                  <a:cubicBezTo>
                    <a:pt x="4803" y="29881"/>
                    <a:pt x="4704" y="29867"/>
                    <a:pt x="4686" y="29864"/>
                  </a:cubicBezTo>
                  <a:cubicBezTo>
                    <a:pt x="4623" y="29854"/>
                    <a:pt x="4561" y="29844"/>
                    <a:pt x="4500" y="29833"/>
                  </a:cubicBezTo>
                  <a:cubicBezTo>
                    <a:pt x="4368" y="29810"/>
                    <a:pt x="4236" y="29785"/>
                    <a:pt x="4106" y="29755"/>
                  </a:cubicBezTo>
                  <a:cubicBezTo>
                    <a:pt x="3872" y="29704"/>
                    <a:pt x="3640" y="29644"/>
                    <a:pt x="3411" y="29571"/>
                  </a:cubicBezTo>
                  <a:cubicBezTo>
                    <a:pt x="3300" y="29536"/>
                    <a:pt x="3192" y="29499"/>
                    <a:pt x="3083" y="29460"/>
                  </a:cubicBezTo>
                  <a:cubicBezTo>
                    <a:pt x="3029" y="29440"/>
                    <a:pt x="2975" y="29420"/>
                    <a:pt x="2923" y="29399"/>
                  </a:cubicBezTo>
                  <a:cubicBezTo>
                    <a:pt x="2896" y="29389"/>
                    <a:pt x="2871" y="29379"/>
                    <a:pt x="2845" y="29368"/>
                  </a:cubicBezTo>
                  <a:cubicBezTo>
                    <a:pt x="2833" y="29364"/>
                    <a:pt x="2824" y="29359"/>
                    <a:pt x="2817" y="29358"/>
                  </a:cubicBezTo>
                  <a:cubicBezTo>
                    <a:pt x="2816" y="29357"/>
                    <a:pt x="2811" y="29354"/>
                    <a:pt x="2803" y="29351"/>
                  </a:cubicBezTo>
                  <a:cubicBezTo>
                    <a:pt x="2606" y="29265"/>
                    <a:pt x="2413" y="29171"/>
                    <a:pt x="2226" y="29064"/>
                  </a:cubicBezTo>
                  <a:cubicBezTo>
                    <a:pt x="2055" y="28966"/>
                    <a:pt x="1891" y="28860"/>
                    <a:pt x="1733" y="28743"/>
                  </a:cubicBezTo>
                  <a:cubicBezTo>
                    <a:pt x="1729" y="28739"/>
                    <a:pt x="1675" y="28697"/>
                    <a:pt x="1662" y="28687"/>
                  </a:cubicBezTo>
                  <a:cubicBezTo>
                    <a:pt x="1625" y="28656"/>
                    <a:pt x="1590" y="28626"/>
                    <a:pt x="1555" y="28595"/>
                  </a:cubicBezTo>
                  <a:cubicBezTo>
                    <a:pt x="1480" y="28528"/>
                    <a:pt x="1408" y="28459"/>
                    <a:pt x="1340" y="28387"/>
                  </a:cubicBezTo>
                  <a:cubicBezTo>
                    <a:pt x="1289" y="28332"/>
                    <a:pt x="1241" y="28277"/>
                    <a:pt x="1194" y="28219"/>
                  </a:cubicBezTo>
                  <a:lnTo>
                    <a:pt x="1194" y="28219"/>
                  </a:lnTo>
                  <a:cubicBezTo>
                    <a:pt x="1195" y="28219"/>
                    <a:pt x="1195" y="28219"/>
                    <a:pt x="1195" y="28219"/>
                  </a:cubicBezTo>
                  <a:cubicBezTo>
                    <a:pt x="1196" y="28219"/>
                    <a:pt x="1146" y="28153"/>
                    <a:pt x="1134" y="28137"/>
                  </a:cubicBezTo>
                  <a:cubicBezTo>
                    <a:pt x="1107" y="28097"/>
                    <a:pt x="1081" y="28058"/>
                    <a:pt x="1056" y="28017"/>
                  </a:cubicBezTo>
                  <a:cubicBezTo>
                    <a:pt x="1030" y="27976"/>
                    <a:pt x="1008" y="27935"/>
                    <a:pt x="985" y="27892"/>
                  </a:cubicBezTo>
                  <a:cubicBezTo>
                    <a:pt x="975" y="27871"/>
                    <a:pt x="946" y="27795"/>
                    <a:pt x="944" y="27795"/>
                  </a:cubicBezTo>
                  <a:cubicBezTo>
                    <a:pt x="944" y="27795"/>
                    <a:pt x="944" y="27795"/>
                    <a:pt x="944" y="27795"/>
                  </a:cubicBezTo>
                  <a:cubicBezTo>
                    <a:pt x="926" y="27730"/>
                    <a:pt x="909" y="27665"/>
                    <a:pt x="889" y="27600"/>
                  </a:cubicBezTo>
                  <a:cubicBezTo>
                    <a:pt x="888" y="27586"/>
                    <a:pt x="885" y="27571"/>
                    <a:pt x="885" y="27559"/>
                  </a:cubicBezTo>
                  <a:cubicBezTo>
                    <a:pt x="885" y="27529"/>
                    <a:pt x="886" y="27499"/>
                    <a:pt x="886" y="27470"/>
                  </a:cubicBezTo>
                  <a:cubicBezTo>
                    <a:pt x="885" y="27464"/>
                    <a:pt x="885" y="27458"/>
                    <a:pt x="885" y="27453"/>
                  </a:cubicBezTo>
                  <a:cubicBezTo>
                    <a:pt x="886" y="27451"/>
                    <a:pt x="886" y="27448"/>
                    <a:pt x="888" y="27447"/>
                  </a:cubicBezTo>
                  <a:cubicBezTo>
                    <a:pt x="898" y="27409"/>
                    <a:pt x="907" y="27369"/>
                    <a:pt x="917" y="27331"/>
                  </a:cubicBezTo>
                  <a:cubicBezTo>
                    <a:pt x="919" y="27324"/>
                    <a:pt x="920" y="27317"/>
                    <a:pt x="922" y="27313"/>
                  </a:cubicBezTo>
                  <a:cubicBezTo>
                    <a:pt x="923" y="27311"/>
                    <a:pt x="924" y="27309"/>
                    <a:pt x="926" y="27306"/>
                  </a:cubicBezTo>
                  <a:cubicBezTo>
                    <a:pt x="944" y="27275"/>
                    <a:pt x="958" y="27242"/>
                    <a:pt x="977" y="27212"/>
                  </a:cubicBezTo>
                  <a:cubicBezTo>
                    <a:pt x="993" y="27186"/>
                    <a:pt x="1012" y="27162"/>
                    <a:pt x="1029" y="27137"/>
                  </a:cubicBezTo>
                  <a:lnTo>
                    <a:pt x="1029" y="27137"/>
                  </a:lnTo>
                  <a:cubicBezTo>
                    <a:pt x="1016" y="27156"/>
                    <a:pt x="1012" y="27164"/>
                    <a:pt x="1013" y="27164"/>
                  </a:cubicBezTo>
                  <a:cubicBezTo>
                    <a:pt x="1015" y="27164"/>
                    <a:pt x="1063" y="27099"/>
                    <a:pt x="1080" y="27081"/>
                  </a:cubicBezTo>
                  <a:cubicBezTo>
                    <a:pt x="1130" y="27026"/>
                    <a:pt x="1186" y="26979"/>
                    <a:pt x="1240" y="26930"/>
                  </a:cubicBezTo>
                  <a:lnTo>
                    <a:pt x="1240" y="26930"/>
                  </a:lnTo>
                  <a:cubicBezTo>
                    <a:pt x="1242" y="26929"/>
                    <a:pt x="1243" y="26928"/>
                    <a:pt x="1244" y="26928"/>
                  </a:cubicBezTo>
                  <a:lnTo>
                    <a:pt x="1244" y="26928"/>
                  </a:lnTo>
                  <a:cubicBezTo>
                    <a:pt x="1246" y="26927"/>
                    <a:pt x="1248" y="26925"/>
                    <a:pt x="1250" y="26923"/>
                  </a:cubicBezTo>
                  <a:lnTo>
                    <a:pt x="1250" y="26923"/>
                  </a:lnTo>
                  <a:cubicBezTo>
                    <a:pt x="1254" y="26921"/>
                    <a:pt x="1257" y="26918"/>
                    <a:pt x="1261" y="26914"/>
                  </a:cubicBezTo>
                  <a:cubicBezTo>
                    <a:pt x="1271" y="26907"/>
                    <a:pt x="1281" y="26899"/>
                    <a:pt x="1281" y="26899"/>
                  </a:cubicBezTo>
                  <a:lnTo>
                    <a:pt x="1281" y="26899"/>
                  </a:lnTo>
                  <a:cubicBezTo>
                    <a:pt x="1281" y="26899"/>
                    <a:pt x="1278" y="26902"/>
                    <a:pt x="1271" y="26907"/>
                  </a:cubicBezTo>
                  <a:cubicBezTo>
                    <a:pt x="1278" y="26903"/>
                    <a:pt x="1283" y="26899"/>
                    <a:pt x="1291" y="26894"/>
                  </a:cubicBezTo>
                  <a:cubicBezTo>
                    <a:pt x="1334" y="26863"/>
                    <a:pt x="1378" y="26834"/>
                    <a:pt x="1422" y="26805"/>
                  </a:cubicBezTo>
                  <a:cubicBezTo>
                    <a:pt x="1594" y="26696"/>
                    <a:pt x="1777" y="26605"/>
                    <a:pt x="1962" y="26523"/>
                  </a:cubicBezTo>
                  <a:cubicBezTo>
                    <a:pt x="1977" y="26516"/>
                    <a:pt x="1993" y="26510"/>
                    <a:pt x="2009" y="26503"/>
                  </a:cubicBezTo>
                  <a:cubicBezTo>
                    <a:pt x="2021" y="26497"/>
                    <a:pt x="2048" y="26486"/>
                    <a:pt x="2055" y="26483"/>
                  </a:cubicBezTo>
                  <a:cubicBezTo>
                    <a:pt x="2110" y="26462"/>
                    <a:pt x="2164" y="26441"/>
                    <a:pt x="2218" y="26419"/>
                  </a:cubicBezTo>
                  <a:cubicBezTo>
                    <a:pt x="2342" y="26373"/>
                    <a:pt x="2467" y="26330"/>
                    <a:pt x="2592" y="26289"/>
                  </a:cubicBezTo>
                  <a:cubicBezTo>
                    <a:pt x="2844" y="26206"/>
                    <a:pt x="3098" y="26133"/>
                    <a:pt x="3353" y="26066"/>
                  </a:cubicBezTo>
                  <a:cubicBezTo>
                    <a:pt x="4566" y="25745"/>
                    <a:pt x="5805" y="25535"/>
                    <a:pt x="7038" y="25308"/>
                  </a:cubicBezTo>
                  <a:cubicBezTo>
                    <a:pt x="8229" y="25091"/>
                    <a:pt x="9431" y="24882"/>
                    <a:pt x="10597" y="24545"/>
                  </a:cubicBezTo>
                  <a:cubicBezTo>
                    <a:pt x="11073" y="24408"/>
                    <a:pt x="11557" y="24251"/>
                    <a:pt x="11999" y="24024"/>
                  </a:cubicBezTo>
                  <a:cubicBezTo>
                    <a:pt x="12299" y="23868"/>
                    <a:pt x="12533" y="23624"/>
                    <a:pt x="12730" y="23354"/>
                  </a:cubicBezTo>
                  <a:cubicBezTo>
                    <a:pt x="13202" y="22708"/>
                    <a:pt x="13428" y="21875"/>
                    <a:pt x="13589" y="21102"/>
                  </a:cubicBezTo>
                  <a:cubicBezTo>
                    <a:pt x="13808" y="20050"/>
                    <a:pt x="13909" y="18973"/>
                    <a:pt x="13967" y="17902"/>
                  </a:cubicBezTo>
                  <a:cubicBezTo>
                    <a:pt x="14092" y="15539"/>
                    <a:pt x="14002" y="13163"/>
                    <a:pt x="13841" y="10804"/>
                  </a:cubicBezTo>
                  <a:cubicBezTo>
                    <a:pt x="13790" y="10046"/>
                    <a:pt x="13730" y="9290"/>
                    <a:pt x="13661" y="8535"/>
                  </a:cubicBezTo>
                  <a:lnTo>
                    <a:pt x="14015" y="8535"/>
                  </a:lnTo>
                  <a:cubicBezTo>
                    <a:pt x="14060" y="8535"/>
                    <a:pt x="14097" y="8498"/>
                    <a:pt x="14097" y="8453"/>
                  </a:cubicBezTo>
                  <a:lnTo>
                    <a:pt x="14097" y="81"/>
                  </a:lnTo>
                  <a:cubicBezTo>
                    <a:pt x="14097" y="36"/>
                    <a:pt x="14060" y="0"/>
                    <a:pt x="140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9CF0B4DB-7DB5-CFEC-F59C-9BC4F8FD5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995" y="1968878"/>
            <a:ext cx="6285225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spcFirstLastPara="1"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●"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○"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anum Gothic"/>
              <a:buChar char="■"/>
              <a:defRPr sz="14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>
                    <a:lumMod val="10000"/>
                  </a:schemeClr>
                </a:solidFill>
                <a:latin typeface="Nanum Gothic" panose="020B0604020202020204" charset="-127"/>
                <a:ea typeface="Nanum Gothic" panose="020B0604020202020204" charset="-127"/>
              </a:rPr>
              <a:t>Transforms thousands of homes into charging stations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b="1" dirty="0">
              <a:solidFill>
                <a:schemeClr val="tx1">
                  <a:lumMod val="10000"/>
                </a:schemeClr>
              </a:solidFill>
              <a:latin typeface="Nanum Gothic" panose="020B0604020202020204" charset="-127"/>
              <a:ea typeface="Nanum Gothic" panose="020B0604020202020204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>
                    <a:lumMod val="10000"/>
                  </a:schemeClr>
                </a:solidFill>
                <a:latin typeface="Nanum Gothic" panose="020B0604020202020204" charset="-127"/>
                <a:ea typeface="Nanum Gothic" panose="020B0604020202020204" charset="-127"/>
              </a:rPr>
              <a:t>Rapid Scaling:</a:t>
            </a:r>
            <a:r>
              <a:rPr lang="en-US" altLang="en-US" sz="1800" dirty="0">
                <a:solidFill>
                  <a:schemeClr val="tx1">
                    <a:lumMod val="10000"/>
                  </a:schemeClr>
                </a:solidFill>
                <a:latin typeface="Nanum Gothic" panose="020B0604020202020204" charset="-127"/>
                <a:ea typeface="Nanum Gothic" panose="020B0604020202020204" charset="-127"/>
              </a:rPr>
              <a:t> Can deploy 100+ stations in months vs. years for traditional infrastructure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>
                  <a:lumMod val="10000"/>
                </a:schemeClr>
              </a:solidFill>
              <a:latin typeface="Nanum Gothic" panose="020B0604020202020204" charset="-127"/>
              <a:ea typeface="Nanum Gothic" panose="020B0604020202020204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>
                    <a:lumMod val="10000"/>
                  </a:schemeClr>
                </a:solidFill>
                <a:latin typeface="Nanum Gothic" panose="020B0604020202020204" charset="-127"/>
                <a:ea typeface="Nanum Gothic" panose="020B0604020202020204" charset="-127"/>
              </a:rPr>
              <a:t>Residential Penetration:</a:t>
            </a:r>
            <a:r>
              <a:rPr lang="en-US" altLang="en-US" sz="1800" dirty="0">
                <a:solidFill>
                  <a:schemeClr val="tx1">
                    <a:lumMod val="10000"/>
                  </a:schemeClr>
                </a:solidFill>
                <a:latin typeface="Nanum Gothic" panose="020B0604020202020204" charset="-127"/>
                <a:ea typeface="Nanum Gothic" panose="020B0604020202020204" charset="-127"/>
              </a:rPr>
              <a:t> Places charging exactly where people live and park overnight </a:t>
            </a: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>
                  <a:lumMod val="10000"/>
                </a:schemeClr>
              </a:solidFill>
              <a:latin typeface="Nanum Gothic" panose="020B0604020202020204" charset="-127"/>
              <a:ea typeface="Nanum Gothic" panose="020B0604020202020204" charset="-127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b="1" dirty="0">
                <a:solidFill>
                  <a:schemeClr val="tx1">
                    <a:lumMod val="10000"/>
                  </a:schemeClr>
                </a:solidFill>
                <a:latin typeface="Nanum Gothic" panose="020B0604020202020204" charset="-127"/>
                <a:ea typeface="Nanum Gothic" panose="020B0604020202020204" charset="-127"/>
              </a:rPr>
              <a:t>Investment Model:</a:t>
            </a:r>
            <a:r>
              <a:rPr lang="en-US" altLang="en-US" sz="1800" dirty="0">
                <a:solidFill>
                  <a:schemeClr val="tx1">
                    <a:lumMod val="10000"/>
                  </a:schemeClr>
                </a:solidFill>
                <a:latin typeface="Nanum Gothic" panose="020B0604020202020204" charset="-127"/>
                <a:ea typeface="Nanum Gothic" panose="020B0604020202020204" charset="-127"/>
              </a:rPr>
              <a:t> Removes capital burden from single entities - spreads across many homeowners </a:t>
            </a:r>
          </a:p>
        </p:txBody>
      </p:sp>
      <p:grpSp>
        <p:nvGrpSpPr>
          <p:cNvPr id="523" name="Google Shape;523;p45"/>
          <p:cNvGrpSpPr/>
          <p:nvPr/>
        </p:nvGrpSpPr>
        <p:grpSpPr>
          <a:xfrm>
            <a:off x="7424758" y="3374659"/>
            <a:ext cx="3714986" cy="1701907"/>
            <a:chOff x="3764850" y="4321538"/>
            <a:chExt cx="1275050" cy="584125"/>
          </a:xfrm>
        </p:grpSpPr>
        <p:sp>
          <p:nvSpPr>
            <p:cNvPr id="524" name="Google Shape;524;p45"/>
            <p:cNvSpPr/>
            <p:nvPr/>
          </p:nvSpPr>
          <p:spPr>
            <a:xfrm>
              <a:off x="3764850" y="4321538"/>
              <a:ext cx="1275050" cy="516550"/>
            </a:xfrm>
            <a:custGeom>
              <a:avLst/>
              <a:gdLst/>
              <a:ahLst/>
              <a:cxnLst/>
              <a:rect l="l" t="t" r="r" b="b"/>
              <a:pathLst>
                <a:path w="51002" h="20662" extrusionOk="0">
                  <a:moveTo>
                    <a:pt x="14085" y="7130"/>
                  </a:moveTo>
                  <a:lnTo>
                    <a:pt x="14114" y="7146"/>
                  </a:lnTo>
                  <a:cubicBezTo>
                    <a:pt x="14098" y="7147"/>
                    <a:pt x="14082" y="7148"/>
                    <a:pt x="14066" y="7149"/>
                  </a:cubicBezTo>
                  <a:lnTo>
                    <a:pt x="14066" y="7149"/>
                  </a:lnTo>
                  <a:cubicBezTo>
                    <a:pt x="14072" y="7143"/>
                    <a:pt x="14078" y="7136"/>
                    <a:pt x="14085" y="7130"/>
                  </a:cubicBezTo>
                  <a:close/>
                  <a:moveTo>
                    <a:pt x="32915" y="0"/>
                  </a:moveTo>
                  <a:cubicBezTo>
                    <a:pt x="29975" y="0"/>
                    <a:pt x="26590" y="174"/>
                    <a:pt x="22841" y="633"/>
                  </a:cubicBezTo>
                  <a:cubicBezTo>
                    <a:pt x="22841" y="633"/>
                    <a:pt x="18791" y="2383"/>
                    <a:pt x="14085" y="7130"/>
                  </a:cubicBezTo>
                  <a:lnTo>
                    <a:pt x="14085" y="7130"/>
                  </a:lnTo>
                  <a:lnTo>
                    <a:pt x="4695" y="2042"/>
                  </a:lnTo>
                  <a:lnTo>
                    <a:pt x="5544" y="2956"/>
                  </a:lnTo>
                  <a:cubicBezTo>
                    <a:pt x="5544" y="2956"/>
                    <a:pt x="10013" y="7158"/>
                    <a:pt x="13778" y="7158"/>
                  </a:cubicBezTo>
                  <a:cubicBezTo>
                    <a:pt x="13874" y="7158"/>
                    <a:pt x="13970" y="7155"/>
                    <a:pt x="14066" y="7149"/>
                  </a:cubicBezTo>
                  <a:lnTo>
                    <a:pt x="14066" y="7149"/>
                  </a:lnTo>
                  <a:cubicBezTo>
                    <a:pt x="14063" y="7152"/>
                    <a:pt x="14059" y="7155"/>
                    <a:pt x="14056" y="7159"/>
                  </a:cubicBezTo>
                  <a:cubicBezTo>
                    <a:pt x="14056" y="7159"/>
                    <a:pt x="3515" y="7962"/>
                    <a:pt x="1858" y="13483"/>
                  </a:cubicBezTo>
                  <a:cubicBezTo>
                    <a:pt x="1858" y="13483"/>
                    <a:pt x="929" y="13483"/>
                    <a:pt x="778" y="14487"/>
                  </a:cubicBezTo>
                  <a:lnTo>
                    <a:pt x="778" y="17738"/>
                  </a:lnTo>
                  <a:lnTo>
                    <a:pt x="778" y="19030"/>
                  </a:lnTo>
                  <a:cubicBezTo>
                    <a:pt x="348" y="19030"/>
                    <a:pt x="1" y="19378"/>
                    <a:pt x="1" y="19808"/>
                  </a:cubicBezTo>
                  <a:lnTo>
                    <a:pt x="1" y="19883"/>
                  </a:lnTo>
                  <a:cubicBezTo>
                    <a:pt x="1" y="20312"/>
                    <a:pt x="348" y="20661"/>
                    <a:pt x="778" y="20661"/>
                  </a:cubicBezTo>
                  <a:lnTo>
                    <a:pt x="49722" y="20661"/>
                  </a:lnTo>
                  <a:cubicBezTo>
                    <a:pt x="50429" y="20661"/>
                    <a:pt x="51001" y="20088"/>
                    <a:pt x="51001" y="19381"/>
                  </a:cubicBezTo>
                  <a:lnTo>
                    <a:pt x="51001" y="17775"/>
                  </a:lnTo>
                  <a:lnTo>
                    <a:pt x="51001" y="15959"/>
                  </a:lnTo>
                  <a:cubicBezTo>
                    <a:pt x="51001" y="15374"/>
                    <a:pt x="50642" y="14849"/>
                    <a:pt x="50098" y="14637"/>
                  </a:cubicBezTo>
                  <a:lnTo>
                    <a:pt x="50098" y="14502"/>
                  </a:lnTo>
                  <a:cubicBezTo>
                    <a:pt x="50098" y="12564"/>
                    <a:pt x="49729" y="10641"/>
                    <a:pt x="48976" y="8858"/>
                  </a:cubicBezTo>
                  <a:cubicBezTo>
                    <a:pt x="48737" y="8292"/>
                    <a:pt x="48454" y="7728"/>
                    <a:pt x="48124" y="7208"/>
                  </a:cubicBezTo>
                  <a:cubicBezTo>
                    <a:pt x="46651" y="4899"/>
                    <a:pt x="45714" y="2121"/>
                    <a:pt x="45714" y="2121"/>
                  </a:cubicBezTo>
                  <a:cubicBezTo>
                    <a:pt x="45714" y="2121"/>
                    <a:pt x="45664" y="1843"/>
                    <a:pt x="45380" y="1536"/>
                  </a:cubicBezTo>
                  <a:cubicBezTo>
                    <a:pt x="44999" y="1125"/>
                    <a:pt x="40398" y="0"/>
                    <a:pt x="3291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4277275" y="4378488"/>
              <a:ext cx="508825" cy="154225"/>
            </a:xfrm>
            <a:custGeom>
              <a:avLst/>
              <a:gdLst/>
              <a:ahLst/>
              <a:cxnLst/>
              <a:rect l="l" t="t" r="r" b="b"/>
              <a:pathLst>
                <a:path w="20353" h="6169" extrusionOk="0">
                  <a:moveTo>
                    <a:pt x="6931" y="0"/>
                  </a:moveTo>
                  <a:cubicBezTo>
                    <a:pt x="5849" y="1611"/>
                    <a:pt x="4555" y="3071"/>
                    <a:pt x="2895" y="4257"/>
                  </a:cubicBezTo>
                  <a:cubicBezTo>
                    <a:pt x="1944" y="4941"/>
                    <a:pt x="978" y="5578"/>
                    <a:pt x="0" y="6168"/>
                  </a:cubicBezTo>
                  <a:lnTo>
                    <a:pt x="4570" y="6168"/>
                  </a:lnTo>
                  <a:cubicBezTo>
                    <a:pt x="5193" y="5668"/>
                    <a:pt x="5789" y="5128"/>
                    <a:pt x="6358" y="4558"/>
                  </a:cubicBezTo>
                  <a:cubicBezTo>
                    <a:pt x="7646" y="3271"/>
                    <a:pt x="8620" y="1866"/>
                    <a:pt x="9800" y="482"/>
                  </a:cubicBezTo>
                  <a:cubicBezTo>
                    <a:pt x="9642" y="194"/>
                    <a:pt x="9339" y="0"/>
                    <a:pt x="8991" y="0"/>
                  </a:cubicBezTo>
                  <a:close/>
                  <a:moveTo>
                    <a:pt x="17746" y="0"/>
                  </a:moveTo>
                  <a:cubicBezTo>
                    <a:pt x="16730" y="1579"/>
                    <a:pt x="15506" y="3023"/>
                    <a:pt x="13838" y="4157"/>
                  </a:cubicBezTo>
                  <a:cubicBezTo>
                    <a:pt x="13040" y="4703"/>
                    <a:pt x="12225" y="5118"/>
                    <a:pt x="11403" y="5480"/>
                  </a:cubicBezTo>
                  <a:cubicBezTo>
                    <a:pt x="11420" y="5863"/>
                    <a:pt x="11732" y="6168"/>
                    <a:pt x="12117" y="6168"/>
                  </a:cubicBezTo>
                  <a:lnTo>
                    <a:pt x="14667" y="6168"/>
                  </a:lnTo>
                  <a:cubicBezTo>
                    <a:pt x="15852" y="5436"/>
                    <a:pt x="17057" y="4697"/>
                    <a:pt x="18306" y="3856"/>
                  </a:cubicBezTo>
                  <a:cubicBezTo>
                    <a:pt x="19209" y="3254"/>
                    <a:pt x="19911" y="2495"/>
                    <a:pt x="20353" y="1596"/>
                  </a:cubicBezTo>
                  <a:lnTo>
                    <a:pt x="19543" y="331"/>
                  </a:lnTo>
                  <a:cubicBezTo>
                    <a:pt x="19412" y="124"/>
                    <a:pt x="19184" y="0"/>
                    <a:pt x="189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4185775" y="4378488"/>
              <a:ext cx="798925" cy="154225"/>
            </a:xfrm>
            <a:custGeom>
              <a:avLst/>
              <a:gdLst/>
              <a:ahLst/>
              <a:cxnLst/>
              <a:rect l="l" t="t" r="r" b="b"/>
              <a:pathLst>
                <a:path w="31957" h="6169" extrusionOk="0">
                  <a:moveTo>
                    <a:pt x="15777" y="0"/>
                  </a:moveTo>
                  <a:cubicBezTo>
                    <a:pt x="15381" y="0"/>
                    <a:pt x="15061" y="322"/>
                    <a:pt x="15061" y="719"/>
                  </a:cubicBezTo>
                  <a:lnTo>
                    <a:pt x="15061" y="5449"/>
                  </a:lnTo>
                  <a:cubicBezTo>
                    <a:pt x="15061" y="5459"/>
                    <a:pt x="15061" y="5470"/>
                    <a:pt x="15063" y="5480"/>
                  </a:cubicBezTo>
                  <a:cubicBezTo>
                    <a:pt x="15885" y="5118"/>
                    <a:pt x="16700" y="4703"/>
                    <a:pt x="17498" y="4157"/>
                  </a:cubicBezTo>
                  <a:cubicBezTo>
                    <a:pt x="19166" y="3023"/>
                    <a:pt x="20390" y="1579"/>
                    <a:pt x="21406" y="0"/>
                  </a:cubicBezTo>
                  <a:close/>
                  <a:moveTo>
                    <a:pt x="24014" y="1596"/>
                  </a:moveTo>
                  <a:cubicBezTo>
                    <a:pt x="23571" y="2495"/>
                    <a:pt x="22869" y="3254"/>
                    <a:pt x="21966" y="3856"/>
                  </a:cubicBezTo>
                  <a:cubicBezTo>
                    <a:pt x="20717" y="4697"/>
                    <a:pt x="19512" y="5436"/>
                    <a:pt x="18327" y="6167"/>
                  </a:cubicBezTo>
                  <a:lnTo>
                    <a:pt x="25070" y="6167"/>
                  </a:lnTo>
                  <a:cubicBezTo>
                    <a:pt x="25466" y="6167"/>
                    <a:pt x="25787" y="5846"/>
                    <a:pt x="25787" y="5447"/>
                  </a:cubicBezTo>
                  <a:lnTo>
                    <a:pt x="25787" y="4575"/>
                  </a:lnTo>
                  <a:cubicBezTo>
                    <a:pt x="25787" y="4437"/>
                    <a:pt x="25747" y="4301"/>
                    <a:pt x="25672" y="4185"/>
                  </a:cubicBezTo>
                  <a:lnTo>
                    <a:pt x="24014" y="1596"/>
                  </a:lnTo>
                  <a:close/>
                  <a:moveTo>
                    <a:pt x="6773" y="0"/>
                  </a:moveTo>
                  <a:cubicBezTo>
                    <a:pt x="6636" y="0"/>
                    <a:pt x="6499" y="33"/>
                    <a:pt x="6374" y="92"/>
                  </a:cubicBezTo>
                  <a:cubicBezTo>
                    <a:pt x="4944" y="779"/>
                    <a:pt x="351" y="4965"/>
                    <a:pt x="154" y="5505"/>
                  </a:cubicBezTo>
                  <a:cubicBezTo>
                    <a:pt x="1" y="5924"/>
                    <a:pt x="370" y="6084"/>
                    <a:pt x="586" y="6140"/>
                  </a:cubicBezTo>
                  <a:cubicBezTo>
                    <a:pt x="660" y="6158"/>
                    <a:pt x="736" y="6168"/>
                    <a:pt x="812" y="6168"/>
                  </a:cubicBezTo>
                  <a:lnTo>
                    <a:pt x="3660" y="6168"/>
                  </a:lnTo>
                  <a:cubicBezTo>
                    <a:pt x="4638" y="5578"/>
                    <a:pt x="5604" y="4941"/>
                    <a:pt x="6555" y="4257"/>
                  </a:cubicBezTo>
                  <a:cubicBezTo>
                    <a:pt x="8215" y="3071"/>
                    <a:pt x="9509" y="1611"/>
                    <a:pt x="10591" y="0"/>
                  </a:cubicBezTo>
                  <a:close/>
                  <a:moveTo>
                    <a:pt x="13460" y="482"/>
                  </a:moveTo>
                  <a:cubicBezTo>
                    <a:pt x="12280" y="1866"/>
                    <a:pt x="11306" y="3271"/>
                    <a:pt x="10018" y="4558"/>
                  </a:cubicBezTo>
                  <a:cubicBezTo>
                    <a:pt x="9449" y="5128"/>
                    <a:pt x="8853" y="5668"/>
                    <a:pt x="8230" y="6168"/>
                  </a:cubicBezTo>
                  <a:lnTo>
                    <a:pt x="12661" y="6168"/>
                  </a:lnTo>
                  <a:cubicBezTo>
                    <a:pt x="13170" y="6168"/>
                    <a:pt x="13584" y="5753"/>
                    <a:pt x="13584" y="5240"/>
                  </a:cubicBezTo>
                  <a:lnTo>
                    <a:pt x="13584" y="1279"/>
                  </a:lnTo>
                  <a:cubicBezTo>
                    <a:pt x="13584" y="1128"/>
                    <a:pt x="13580" y="995"/>
                    <a:pt x="13573" y="876"/>
                  </a:cubicBezTo>
                  <a:cubicBezTo>
                    <a:pt x="13565" y="734"/>
                    <a:pt x="13525" y="599"/>
                    <a:pt x="13460" y="482"/>
                  </a:cubicBezTo>
                  <a:close/>
                  <a:moveTo>
                    <a:pt x="28998" y="181"/>
                  </a:moveTo>
                  <a:cubicBezTo>
                    <a:pt x="28998" y="181"/>
                    <a:pt x="28212" y="1713"/>
                    <a:pt x="29198" y="3655"/>
                  </a:cubicBezTo>
                  <a:cubicBezTo>
                    <a:pt x="30181" y="5596"/>
                    <a:pt x="31957" y="6168"/>
                    <a:pt x="31957" y="6168"/>
                  </a:cubicBezTo>
                  <a:lnTo>
                    <a:pt x="28998" y="18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5"/>
            <p:cNvSpPr/>
            <p:nvPr/>
          </p:nvSpPr>
          <p:spPr>
            <a:xfrm>
              <a:off x="4955250" y="4549338"/>
              <a:ext cx="53350" cy="64850"/>
            </a:xfrm>
            <a:custGeom>
              <a:avLst/>
              <a:gdLst/>
              <a:ahLst/>
              <a:cxnLst/>
              <a:rect l="l" t="t" r="r" b="b"/>
              <a:pathLst>
                <a:path w="2134" h="2594" extrusionOk="0">
                  <a:moveTo>
                    <a:pt x="628" y="0"/>
                  </a:moveTo>
                  <a:cubicBezTo>
                    <a:pt x="386" y="0"/>
                    <a:pt x="178" y="174"/>
                    <a:pt x="134" y="411"/>
                  </a:cubicBezTo>
                  <a:cubicBezTo>
                    <a:pt x="45" y="906"/>
                    <a:pt x="0" y="1699"/>
                    <a:pt x="556" y="1931"/>
                  </a:cubicBezTo>
                  <a:cubicBezTo>
                    <a:pt x="1378" y="2276"/>
                    <a:pt x="2133" y="2594"/>
                    <a:pt x="2133" y="2594"/>
                  </a:cubicBezTo>
                  <a:cubicBezTo>
                    <a:pt x="2133" y="2594"/>
                    <a:pt x="1962" y="782"/>
                    <a:pt x="1392" y="0"/>
                  </a:cubicBezTo>
                  <a:close/>
                </a:path>
              </a:pathLst>
            </a:custGeom>
            <a:solidFill>
              <a:srgbClr val="B4252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5"/>
            <p:cNvSpPr/>
            <p:nvPr/>
          </p:nvSpPr>
          <p:spPr>
            <a:xfrm>
              <a:off x="3786800" y="4595538"/>
              <a:ext cx="1244925" cy="233125"/>
            </a:xfrm>
            <a:custGeom>
              <a:avLst/>
              <a:gdLst/>
              <a:ahLst/>
              <a:cxnLst/>
              <a:rect l="l" t="t" r="r" b="b"/>
              <a:pathLst>
                <a:path w="49797" h="9325" extrusionOk="0">
                  <a:moveTo>
                    <a:pt x="13676" y="1"/>
                  </a:moveTo>
                  <a:lnTo>
                    <a:pt x="13676" y="52"/>
                  </a:lnTo>
                  <a:lnTo>
                    <a:pt x="46819" y="52"/>
                  </a:lnTo>
                  <a:lnTo>
                    <a:pt x="46819" y="1"/>
                  </a:lnTo>
                  <a:close/>
                  <a:moveTo>
                    <a:pt x="7697" y="8"/>
                  </a:moveTo>
                  <a:cubicBezTo>
                    <a:pt x="6751" y="959"/>
                    <a:pt x="5294" y="2148"/>
                    <a:pt x="3714" y="2418"/>
                  </a:cubicBezTo>
                  <a:cubicBezTo>
                    <a:pt x="3482" y="2457"/>
                    <a:pt x="3275" y="2472"/>
                    <a:pt x="3093" y="2472"/>
                  </a:cubicBezTo>
                  <a:cubicBezTo>
                    <a:pt x="2536" y="2472"/>
                    <a:pt x="2224" y="2331"/>
                    <a:pt x="2220" y="2329"/>
                  </a:cubicBezTo>
                  <a:lnTo>
                    <a:pt x="2198" y="2374"/>
                  </a:lnTo>
                  <a:cubicBezTo>
                    <a:pt x="2215" y="2383"/>
                    <a:pt x="2525" y="2524"/>
                    <a:pt x="3086" y="2524"/>
                  </a:cubicBezTo>
                  <a:cubicBezTo>
                    <a:pt x="3270" y="2524"/>
                    <a:pt x="3482" y="2508"/>
                    <a:pt x="3718" y="2469"/>
                  </a:cubicBezTo>
                  <a:cubicBezTo>
                    <a:pt x="5312" y="2197"/>
                    <a:pt x="6781" y="1000"/>
                    <a:pt x="7732" y="43"/>
                  </a:cubicBezTo>
                  <a:lnTo>
                    <a:pt x="7697" y="8"/>
                  </a:lnTo>
                  <a:close/>
                  <a:moveTo>
                    <a:pt x="44631" y="2202"/>
                  </a:moveTo>
                  <a:lnTo>
                    <a:pt x="44621" y="2251"/>
                  </a:lnTo>
                  <a:cubicBezTo>
                    <a:pt x="44652" y="2257"/>
                    <a:pt x="47650" y="2886"/>
                    <a:pt x="48292" y="5971"/>
                  </a:cubicBezTo>
                  <a:lnTo>
                    <a:pt x="48340" y="5961"/>
                  </a:lnTo>
                  <a:cubicBezTo>
                    <a:pt x="47692" y="2843"/>
                    <a:pt x="44662" y="2207"/>
                    <a:pt x="44631" y="2202"/>
                  </a:cubicBezTo>
                  <a:close/>
                  <a:moveTo>
                    <a:pt x="16340" y="8403"/>
                  </a:moveTo>
                  <a:lnTo>
                    <a:pt x="16340" y="8452"/>
                  </a:lnTo>
                  <a:lnTo>
                    <a:pt x="36383" y="8452"/>
                  </a:lnTo>
                  <a:lnTo>
                    <a:pt x="36383" y="8403"/>
                  </a:lnTo>
                  <a:close/>
                  <a:moveTo>
                    <a:pt x="9943" y="2127"/>
                  </a:moveTo>
                  <a:cubicBezTo>
                    <a:pt x="7160" y="2465"/>
                    <a:pt x="5967" y="4162"/>
                    <a:pt x="5456" y="5525"/>
                  </a:cubicBezTo>
                  <a:cubicBezTo>
                    <a:pt x="4946" y="6889"/>
                    <a:pt x="4998" y="8199"/>
                    <a:pt x="5011" y="8403"/>
                  </a:cubicBezTo>
                  <a:lnTo>
                    <a:pt x="0" y="8403"/>
                  </a:lnTo>
                  <a:lnTo>
                    <a:pt x="0" y="8453"/>
                  </a:lnTo>
                  <a:lnTo>
                    <a:pt x="5065" y="8453"/>
                  </a:lnTo>
                  <a:lnTo>
                    <a:pt x="5065" y="8452"/>
                  </a:lnTo>
                  <a:lnTo>
                    <a:pt x="5062" y="8425"/>
                  </a:lnTo>
                  <a:cubicBezTo>
                    <a:pt x="5062" y="8411"/>
                    <a:pt x="4956" y="7006"/>
                    <a:pt x="5504" y="5542"/>
                  </a:cubicBezTo>
                  <a:cubicBezTo>
                    <a:pt x="6009" y="4192"/>
                    <a:pt x="7191" y="2511"/>
                    <a:pt x="9948" y="2176"/>
                  </a:cubicBezTo>
                  <a:lnTo>
                    <a:pt x="9943" y="2127"/>
                  </a:lnTo>
                  <a:close/>
                  <a:moveTo>
                    <a:pt x="49162" y="4189"/>
                  </a:moveTo>
                  <a:lnTo>
                    <a:pt x="49126" y="4224"/>
                  </a:lnTo>
                  <a:cubicBezTo>
                    <a:pt x="49133" y="4230"/>
                    <a:pt x="49746" y="4859"/>
                    <a:pt x="49746" y="5516"/>
                  </a:cubicBezTo>
                  <a:lnTo>
                    <a:pt x="49746" y="7894"/>
                  </a:lnTo>
                  <a:cubicBezTo>
                    <a:pt x="49746" y="8267"/>
                    <a:pt x="49600" y="8617"/>
                    <a:pt x="49336" y="8880"/>
                  </a:cubicBezTo>
                  <a:cubicBezTo>
                    <a:pt x="49082" y="9135"/>
                    <a:pt x="48745" y="9273"/>
                    <a:pt x="48391" y="9273"/>
                  </a:cubicBezTo>
                  <a:cubicBezTo>
                    <a:pt x="48384" y="9274"/>
                    <a:pt x="48376" y="9274"/>
                    <a:pt x="48369" y="9274"/>
                  </a:cubicBezTo>
                  <a:cubicBezTo>
                    <a:pt x="48352" y="9274"/>
                    <a:pt x="48334" y="9273"/>
                    <a:pt x="48317" y="9272"/>
                  </a:cubicBezTo>
                  <a:lnTo>
                    <a:pt x="48314" y="9323"/>
                  </a:lnTo>
                  <a:cubicBezTo>
                    <a:pt x="48341" y="9324"/>
                    <a:pt x="48365" y="9324"/>
                    <a:pt x="48391" y="9324"/>
                  </a:cubicBezTo>
                  <a:cubicBezTo>
                    <a:pt x="48759" y="9324"/>
                    <a:pt x="49107" y="9179"/>
                    <a:pt x="49373" y="8916"/>
                  </a:cubicBezTo>
                  <a:cubicBezTo>
                    <a:pt x="49646" y="8643"/>
                    <a:pt x="49797" y="8280"/>
                    <a:pt x="49797" y="7894"/>
                  </a:cubicBezTo>
                  <a:lnTo>
                    <a:pt x="49797" y="5516"/>
                  </a:lnTo>
                  <a:cubicBezTo>
                    <a:pt x="49797" y="4838"/>
                    <a:pt x="49188" y="4214"/>
                    <a:pt x="49162" y="418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3784300" y="4522588"/>
              <a:ext cx="1198175" cy="383075"/>
            </a:xfrm>
            <a:custGeom>
              <a:avLst/>
              <a:gdLst/>
              <a:ahLst/>
              <a:cxnLst/>
              <a:rect l="l" t="t" r="r" b="b"/>
              <a:pathLst>
                <a:path w="47927" h="15323" extrusionOk="0">
                  <a:moveTo>
                    <a:pt x="12362" y="0"/>
                  </a:moveTo>
                  <a:lnTo>
                    <a:pt x="12362" y="0"/>
                  </a:lnTo>
                  <a:cubicBezTo>
                    <a:pt x="8149" y="112"/>
                    <a:pt x="3445" y="2543"/>
                    <a:pt x="3445" y="2543"/>
                  </a:cubicBezTo>
                  <a:cubicBezTo>
                    <a:pt x="9540" y="2402"/>
                    <a:pt x="12362" y="0"/>
                    <a:pt x="12362" y="0"/>
                  </a:cubicBezTo>
                  <a:close/>
                  <a:moveTo>
                    <a:pt x="291" y="6009"/>
                  </a:moveTo>
                  <a:cubicBezTo>
                    <a:pt x="192" y="6009"/>
                    <a:pt x="105" y="6072"/>
                    <a:pt x="74" y="6166"/>
                  </a:cubicBezTo>
                  <a:cubicBezTo>
                    <a:pt x="31" y="6297"/>
                    <a:pt x="0" y="6444"/>
                    <a:pt x="0" y="6444"/>
                  </a:cubicBezTo>
                  <a:lnTo>
                    <a:pt x="0" y="10863"/>
                  </a:lnTo>
                  <a:lnTo>
                    <a:pt x="2024" y="10863"/>
                  </a:lnTo>
                  <a:cubicBezTo>
                    <a:pt x="2287" y="10863"/>
                    <a:pt x="2500" y="10649"/>
                    <a:pt x="2500" y="10386"/>
                  </a:cubicBezTo>
                  <a:lnTo>
                    <a:pt x="2500" y="6485"/>
                  </a:lnTo>
                  <a:cubicBezTo>
                    <a:pt x="2500" y="6222"/>
                    <a:pt x="2287" y="6009"/>
                    <a:pt x="2024" y="6009"/>
                  </a:cubicBezTo>
                  <a:close/>
                  <a:moveTo>
                    <a:pt x="10263" y="5879"/>
                  </a:moveTo>
                  <a:cubicBezTo>
                    <a:pt x="7695" y="5879"/>
                    <a:pt x="5612" y="7961"/>
                    <a:pt x="5612" y="10530"/>
                  </a:cubicBezTo>
                  <a:cubicBezTo>
                    <a:pt x="5612" y="13099"/>
                    <a:pt x="7694" y="15182"/>
                    <a:pt x="10263" y="15182"/>
                  </a:cubicBezTo>
                  <a:cubicBezTo>
                    <a:pt x="12833" y="15182"/>
                    <a:pt x="14915" y="13099"/>
                    <a:pt x="14915" y="10530"/>
                  </a:cubicBezTo>
                  <a:cubicBezTo>
                    <a:pt x="14915" y="7961"/>
                    <a:pt x="12833" y="5879"/>
                    <a:pt x="10263" y="5879"/>
                  </a:cubicBezTo>
                  <a:close/>
                  <a:moveTo>
                    <a:pt x="43275" y="6019"/>
                  </a:moveTo>
                  <a:cubicBezTo>
                    <a:pt x="40707" y="6019"/>
                    <a:pt x="38623" y="8101"/>
                    <a:pt x="38623" y="10670"/>
                  </a:cubicBezTo>
                  <a:cubicBezTo>
                    <a:pt x="38623" y="13239"/>
                    <a:pt x="40707" y="15322"/>
                    <a:pt x="43275" y="15322"/>
                  </a:cubicBezTo>
                  <a:cubicBezTo>
                    <a:pt x="45845" y="15322"/>
                    <a:pt x="47927" y="13239"/>
                    <a:pt x="47927" y="10670"/>
                  </a:cubicBezTo>
                  <a:cubicBezTo>
                    <a:pt x="47927" y="8101"/>
                    <a:pt x="45845" y="6019"/>
                    <a:pt x="43275" y="601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3784300" y="4569313"/>
              <a:ext cx="1169825" cy="307975"/>
            </a:xfrm>
            <a:custGeom>
              <a:avLst/>
              <a:gdLst/>
              <a:ahLst/>
              <a:cxnLst/>
              <a:rect l="l" t="t" r="r" b="b"/>
              <a:pathLst>
                <a:path w="46793" h="12319" extrusionOk="0">
                  <a:moveTo>
                    <a:pt x="27085" y="506"/>
                  </a:moveTo>
                  <a:cubicBezTo>
                    <a:pt x="26846" y="506"/>
                    <a:pt x="26650" y="702"/>
                    <a:pt x="26650" y="941"/>
                  </a:cubicBezTo>
                  <a:cubicBezTo>
                    <a:pt x="26650" y="1180"/>
                    <a:pt x="26846" y="1376"/>
                    <a:pt x="27085" y="1376"/>
                  </a:cubicBezTo>
                  <a:lnTo>
                    <a:pt x="28935" y="1376"/>
                  </a:lnTo>
                  <a:cubicBezTo>
                    <a:pt x="29174" y="1376"/>
                    <a:pt x="29371" y="1180"/>
                    <a:pt x="29371" y="941"/>
                  </a:cubicBezTo>
                  <a:cubicBezTo>
                    <a:pt x="29371" y="702"/>
                    <a:pt x="29174" y="506"/>
                    <a:pt x="28935" y="506"/>
                  </a:cubicBezTo>
                  <a:close/>
                  <a:moveTo>
                    <a:pt x="40116" y="506"/>
                  </a:moveTo>
                  <a:cubicBezTo>
                    <a:pt x="39877" y="506"/>
                    <a:pt x="39680" y="702"/>
                    <a:pt x="39680" y="941"/>
                  </a:cubicBezTo>
                  <a:cubicBezTo>
                    <a:pt x="39680" y="1180"/>
                    <a:pt x="39877" y="1376"/>
                    <a:pt x="40116" y="1376"/>
                  </a:cubicBezTo>
                  <a:lnTo>
                    <a:pt x="41965" y="1376"/>
                  </a:lnTo>
                  <a:cubicBezTo>
                    <a:pt x="42205" y="1376"/>
                    <a:pt x="42400" y="1180"/>
                    <a:pt x="42400" y="941"/>
                  </a:cubicBezTo>
                  <a:cubicBezTo>
                    <a:pt x="42400" y="702"/>
                    <a:pt x="42205" y="506"/>
                    <a:pt x="41965" y="506"/>
                  </a:cubicBezTo>
                  <a:close/>
                  <a:moveTo>
                    <a:pt x="6738" y="1"/>
                  </a:moveTo>
                  <a:cubicBezTo>
                    <a:pt x="6174" y="1"/>
                    <a:pt x="5485" y="98"/>
                    <a:pt x="4954" y="191"/>
                  </a:cubicBezTo>
                  <a:cubicBezTo>
                    <a:pt x="4184" y="326"/>
                    <a:pt x="3477" y="721"/>
                    <a:pt x="2984" y="1328"/>
                  </a:cubicBezTo>
                  <a:cubicBezTo>
                    <a:pt x="2669" y="1717"/>
                    <a:pt x="2433" y="2193"/>
                    <a:pt x="2519" y="2702"/>
                  </a:cubicBezTo>
                  <a:cubicBezTo>
                    <a:pt x="2561" y="2947"/>
                    <a:pt x="2779" y="3051"/>
                    <a:pt x="3104" y="3051"/>
                  </a:cubicBezTo>
                  <a:cubicBezTo>
                    <a:pt x="4466" y="3051"/>
                    <a:pt x="7705" y="1243"/>
                    <a:pt x="7773" y="459"/>
                  </a:cubicBezTo>
                  <a:cubicBezTo>
                    <a:pt x="7803" y="112"/>
                    <a:pt x="7342" y="1"/>
                    <a:pt x="6738" y="1"/>
                  </a:cubicBezTo>
                  <a:close/>
                  <a:moveTo>
                    <a:pt x="10368" y="5487"/>
                  </a:moveTo>
                  <a:cubicBezTo>
                    <a:pt x="10461" y="5487"/>
                    <a:pt x="10530" y="5866"/>
                    <a:pt x="10509" y="6263"/>
                  </a:cubicBezTo>
                  <a:lnTo>
                    <a:pt x="10487" y="6670"/>
                  </a:lnTo>
                  <a:cubicBezTo>
                    <a:pt x="10406" y="6660"/>
                    <a:pt x="10323" y="6654"/>
                    <a:pt x="10239" y="6654"/>
                  </a:cubicBezTo>
                  <a:cubicBezTo>
                    <a:pt x="10171" y="6654"/>
                    <a:pt x="10106" y="6659"/>
                    <a:pt x="10041" y="6664"/>
                  </a:cubicBezTo>
                  <a:lnTo>
                    <a:pt x="10019" y="6271"/>
                  </a:lnTo>
                  <a:cubicBezTo>
                    <a:pt x="9995" y="5873"/>
                    <a:pt x="10064" y="5487"/>
                    <a:pt x="10159" y="5487"/>
                  </a:cubicBezTo>
                  <a:close/>
                  <a:moveTo>
                    <a:pt x="43379" y="5625"/>
                  </a:moveTo>
                  <a:cubicBezTo>
                    <a:pt x="43473" y="5625"/>
                    <a:pt x="43542" y="6006"/>
                    <a:pt x="43521" y="6401"/>
                  </a:cubicBezTo>
                  <a:lnTo>
                    <a:pt x="43498" y="6810"/>
                  </a:lnTo>
                  <a:cubicBezTo>
                    <a:pt x="43418" y="6800"/>
                    <a:pt x="43334" y="6794"/>
                    <a:pt x="43251" y="6794"/>
                  </a:cubicBezTo>
                  <a:cubicBezTo>
                    <a:pt x="43184" y="6794"/>
                    <a:pt x="43118" y="6798"/>
                    <a:pt x="43053" y="6804"/>
                  </a:cubicBezTo>
                  <a:lnTo>
                    <a:pt x="43030" y="6411"/>
                  </a:lnTo>
                  <a:cubicBezTo>
                    <a:pt x="43006" y="6013"/>
                    <a:pt x="43076" y="5625"/>
                    <a:pt x="43170" y="5625"/>
                  </a:cubicBezTo>
                  <a:close/>
                  <a:moveTo>
                    <a:pt x="11176" y="5620"/>
                  </a:moveTo>
                  <a:cubicBezTo>
                    <a:pt x="11180" y="5620"/>
                    <a:pt x="11184" y="5621"/>
                    <a:pt x="11188" y="5622"/>
                  </a:cubicBezTo>
                  <a:lnTo>
                    <a:pt x="11386" y="5689"/>
                  </a:lnTo>
                  <a:cubicBezTo>
                    <a:pt x="11473" y="5720"/>
                    <a:pt x="11417" y="6102"/>
                    <a:pt x="11268" y="6469"/>
                  </a:cubicBezTo>
                  <a:lnTo>
                    <a:pt x="11114" y="6855"/>
                  </a:lnTo>
                  <a:cubicBezTo>
                    <a:pt x="10981" y="6791"/>
                    <a:pt x="10841" y="6741"/>
                    <a:pt x="10694" y="6707"/>
                  </a:cubicBezTo>
                  <a:lnTo>
                    <a:pt x="10800" y="6319"/>
                  </a:lnTo>
                  <a:cubicBezTo>
                    <a:pt x="10903" y="5951"/>
                    <a:pt x="11081" y="5620"/>
                    <a:pt x="11176" y="5620"/>
                  </a:cubicBezTo>
                  <a:close/>
                  <a:moveTo>
                    <a:pt x="9204" y="5669"/>
                  </a:moveTo>
                  <a:cubicBezTo>
                    <a:pt x="9297" y="5669"/>
                    <a:pt x="9488" y="5983"/>
                    <a:pt x="9607" y="6340"/>
                  </a:cubicBezTo>
                  <a:lnTo>
                    <a:pt x="9735" y="6719"/>
                  </a:lnTo>
                  <a:cubicBezTo>
                    <a:pt x="9588" y="6757"/>
                    <a:pt x="9448" y="6811"/>
                    <a:pt x="9316" y="6879"/>
                  </a:cubicBezTo>
                  <a:lnTo>
                    <a:pt x="9155" y="6530"/>
                  </a:lnTo>
                  <a:cubicBezTo>
                    <a:pt x="8987" y="6168"/>
                    <a:pt x="8908" y="5784"/>
                    <a:pt x="8995" y="5748"/>
                  </a:cubicBezTo>
                  <a:lnTo>
                    <a:pt x="9190" y="5672"/>
                  </a:lnTo>
                  <a:cubicBezTo>
                    <a:pt x="9195" y="5670"/>
                    <a:pt x="9199" y="5669"/>
                    <a:pt x="9204" y="5669"/>
                  </a:cubicBezTo>
                  <a:close/>
                  <a:moveTo>
                    <a:pt x="44188" y="5759"/>
                  </a:moveTo>
                  <a:cubicBezTo>
                    <a:pt x="44192" y="5759"/>
                    <a:pt x="44196" y="5760"/>
                    <a:pt x="44199" y="5761"/>
                  </a:cubicBezTo>
                  <a:lnTo>
                    <a:pt x="44397" y="5829"/>
                  </a:lnTo>
                  <a:cubicBezTo>
                    <a:pt x="44485" y="5859"/>
                    <a:pt x="44428" y="6240"/>
                    <a:pt x="44280" y="6609"/>
                  </a:cubicBezTo>
                  <a:lnTo>
                    <a:pt x="44126" y="6995"/>
                  </a:lnTo>
                  <a:cubicBezTo>
                    <a:pt x="43993" y="6930"/>
                    <a:pt x="43853" y="6880"/>
                    <a:pt x="43706" y="6847"/>
                  </a:cubicBezTo>
                  <a:lnTo>
                    <a:pt x="43813" y="6459"/>
                  </a:lnTo>
                  <a:cubicBezTo>
                    <a:pt x="43915" y="6090"/>
                    <a:pt x="44094" y="5759"/>
                    <a:pt x="44188" y="5759"/>
                  </a:cubicBezTo>
                  <a:close/>
                  <a:moveTo>
                    <a:pt x="42215" y="5808"/>
                  </a:moveTo>
                  <a:cubicBezTo>
                    <a:pt x="42309" y="5808"/>
                    <a:pt x="42499" y="6122"/>
                    <a:pt x="42619" y="6480"/>
                  </a:cubicBezTo>
                  <a:lnTo>
                    <a:pt x="42746" y="6858"/>
                  </a:lnTo>
                  <a:cubicBezTo>
                    <a:pt x="42600" y="6896"/>
                    <a:pt x="42460" y="6951"/>
                    <a:pt x="42329" y="7018"/>
                  </a:cubicBezTo>
                  <a:lnTo>
                    <a:pt x="42329" y="7018"/>
                  </a:lnTo>
                  <a:lnTo>
                    <a:pt x="42167" y="6670"/>
                  </a:lnTo>
                  <a:cubicBezTo>
                    <a:pt x="41998" y="6308"/>
                    <a:pt x="41919" y="5922"/>
                    <a:pt x="42008" y="5888"/>
                  </a:cubicBezTo>
                  <a:lnTo>
                    <a:pt x="42202" y="5810"/>
                  </a:lnTo>
                  <a:cubicBezTo>
                    <a:pt x="42206" y="5809"/>
                    <a:pt x="42211" y="5808"/>
                    <a:pt x="42215" y="5808"/>
                  </a:cubicBezTo>
                  <a:close/>
                  <a:moveTo>
                    <a:pt x="12091" y="6074"/>
                  </a:moveTo>
                  <a:cubicBezTo>
                    <a:pt x="12102" y="6074"/>
                    <a:pt x="12111" y="6076"/>
                    <a:pt x="12118" y="6082"/>
                  </a:cubicBezTo>
                  <a:lnTo>
                    <a:pt x="12283" y="6209"/>
                  </a:lnTo>
                  <a:cubicBezTo>
                    <a:pt x="12357" y="6267"/>
                    <a:pt x="12180" y="6609"/>
                    <a:pt x="11921" y="6910"/>
                  </a:cubicBezTo>
                  <a:lnTo>
                    <a:pt x="11646" y="7231"/>
                  </a:lnTo>
                  <a:cubicBezTo>
                    <a:pt x="11541" y="7126"/>
                    <a:pt x="11424" y="7035"/>
                    <a:pt x="11297" y="6957"/>
                  </a:cubicBezTo>
                  <a:lnTo>
                    <a:pt x="11527" y="6619"/>
                  </a:lnTo>
                  <a:cubicBezTo>
                    <a:pt x="11731" y="6319"/>
                    <a:pt x="11989" y="6074"/>
                    <a:pt x="12091" y="6074"/>
                  </a:cubicBezTo>
                  <a:close/>
                  <a:moveTo>
                    <a:pt x="8313" y="6167"/>
                  </a:moveTo>
                  <a:cubicBezTo>
                    <a:pt x="8417" y="6167"/>
                    <a:pt x="8680" y="6393"/>
                    <a:pt x="8895" y="6675"/>
                  </a:cubicBezTo>
                  <a:lnTo>
                    <a:pt x="9132" y="6988"/>
                  </a:lnTo>
                  <a:cubicBezTo>
                    <a:pt x="9007" y="7070"/>
                    <a:pt x="8892" y="7167"/>
                    <a:pt x="8789" y="7275"/>
                  </a:cubicBezTo>
                  <a:lnTo>
                    <a:pt x="8528" y="7001"/>
                  </a:lnTo>
                  <a:cubicBezTo>
                    <a:pt x="8250" y="6712"/>
                    <a:pt x="8053" y="6373"/>
                    <a:pt x="8125" y="6312"/>
                  </a:cubicBezTo>
                  <a:lnTo>
                    <a:pt x="8284" y="6177"/>
                  </a:lnTo>
                  <a:cubicBezTo>
                    <a:pt x="8292" y="6170"/>
                    <a:pt x="8302" y="6167"/>
                    <a:pt x="8313" y="6167"/>
                  </a:cubicBezTo>
                  <a:close/>
                  <a:moveTo>
                    <a:pt x="45103" y="6214"/>
                  </a:moveTo>
                  <a:cubicBezTo>
                    <a:pt x="45113" y="6214"/>
                    <a:pt x="45122" y="6216"/>
                    <a:pt x="45129" y="6222"/>
                  </a:cubicBezTo>
                  <a:lnTo>
                    <a:pt x="45295" y="6349"/>
                  </a:lnTo>
                  <a:cubicBezTo>
                    <a:pt x="45368" y="6406"/>
                    <a:pt x="45192" y="6749"/>
                    <a:pt x="44933" y="7050"/>
                  </a:cubicBezTo>
                  <a:lnTo>
                    <a:pt x="44657" y="7371"/>
                  </a:lnTo>
                  <a:cubicBezTo>
                    <a:pt x="44553" y="7266"/>
                    <a:pt x="44435" y="7174"/>
                    <a:pt x="44308" y="7095"/>
                  </a:cubicBezTo>
                  <a:lnTo>
                    <a:pt x="44538" y="6757"/>
                  </a:lnTo>
                  <a:cubicBezTo>
                    <a:pt x="44742" y="6459"/>
                    <a:pt x="45001" y="6214"/>
                    <a:pt x="45103" y="6214"/>
                  </a:cubicBezTo>
                  <a:close/>
                  <a:moveTo>
                    <a:pt x="41325" y="6307"/>
                  </a:moveTo>
                  <a:cubicBezTo>
                    <a:pt x="41428" y="6307"/>
                    <a:pt x="41691" y="6533"/>
                    <a:pt x="41907" y="6815"/>
                  </a:cubicBezTo>
                  <a:lnTo>
                    <a:pt x="42144" y="7128"/>
                  </a:lnTo>
                  <a:cubicBezTo>
                    <a:pt x="42020" y="7210"/>
                    <a:pt x="41904" y="7306"/>
                    <a:pt x="41801" y="7415"/>
                  </a:cubicBezTo>
                  <a:lnTo>
                    <a:pt x="41539" y="7141"/>
                  </a:lnTo>
                  <a:cubicBezTo>
                    <a:pt x="41262" y="6852"/>
                    <a:pt x="41064" y="6513"/>
                    <a:pt x="41136" y="6452"/>
                  </a:cubicBezTo>
                  <a:lnTo>
                    <a:pt x="41296" y="6316"/>
                  </a:lnTo>
                  <a:cubicBezTo>
                    <a:pt x="41303" y="6310"/>
                    <a:pt x="41313" y="6307"/>
                    <a:pt x="41325" y="6307"/>
                  </a:cubicBezTo>
                  <a:close/>
                  <a:moveTo>
                    <a:pt x="12795" y="6796"/>
                  </a:moveTo>
                  <a:cubicBezTo>
                    <a:pt x="12822" y="6796"/>
                    <a:pt x="12841" y="6803"/>
                    <a:pt x="12850" y="6817"/>
                  </a:cubicBezTo>
                  <a:lnTo>
                    <a:pt x="12966" y="6991"/>
                  </a:lnTo>
                  <a:cubicBezTo>
                    <a:pt x="13017" y="7068"/>
                    <a:pt x="12740" y="7337"/>
                    <a:pt x="12398" y="7538"/>
                  </a:cubicBezTo>
                  <a:lnTo>
                    <a:pt x="12030" y="7755"/>
                  </a:lnTo>
                  <a:cubicBezTo>
                    <a:pt x="11962" y="7621"/>
                    <a:pt x="11880" y="7497"/>
                    <a:pt x="11786" y="7384"/>
                  </a:cubicBezTo>
                  <a:lnTo>
                    <a:pt x="11787" y="7384"/>
                  </a:lnTo>
                  <a:lnTo>
                    <a:pt x="12118" y="7135"/>
                  </a:lnTo>
                  <a:cubicBezTo>
                    <a:pt x="12380" y="6937"/>
                    <a:pt x="12671" y="6796"/>
                    <a:pt x="12795" y="6796"/>
                  </a:cubicBezTo>
                  <a:close/>
                  <a:moveTo>
                    <a:pt x="7652" y="6923"/>
                  </a:moveTo>
                  <a:cubicBezTo>
                    <a:pt x="7779" y="6923"/>
                    <a:pt x="8064" y="7046"/>
                    <a:pt x="8327" y="7222"/>
                  </a:cubicBezTo>
                  <a:lnTo>
                    <a:pt x="8649" y="7437"/>
                  </a:lnTo>
                  <a:cubicBezTo>
                    <a:pt x="8557" y="7556"/>
                    <a:pt x="8479" y="7685"/>
                    <a:pt x="8416" y="7822"/>
                  </a:cubicBezTo>
                  <a:lnTo>
                    <a:pt x="8085" y="7649"/>
                  </a:lnTo>
                  <a:cubicBezTo>
                    <a:pt x="7730" y="7466"/>
                    <a:pt x="7433" y="7208"/>
                    <a:pt x="7482" y="7126"/>
                  </a:cubicBezTo>
                  <a:lnTo>
                    <a:pt x="7589" y="6947"/>
                  </a:lnTo>
                  <a:cubicBezTo>
                    <a:pt x="7598" y="6931"/>
                    <a:pt x="7620" y="6923"/>
                    <a:pt x="7652" y="6923"/>
                  </a:cubicBezTo>
                  <a:close/>
                  <a:moveTo>
                    <a:pt x="45806" y="6936"/>
                  </a:moveTo>
                  <a:cubicBezTo>
                    <a:pt x="45833" y="6936"/>
                    <a:pt x="45852" y="6943"/>
                    <a:pt x="45862" y="6957"/>
                  </a:cubicBezTo>
                  <a:lnTo>
                    <a:pt x="45977" y="7131"/>
                  </a:lnTo>
                  <a:cubicBezTo>
                    <a:pt x="46028" y="7208"/>
                    <a:pt x="45751" y="7476"/>
                    <a:pt x="45409" y="7678"/>
                  </a:cubicBezTo>
                  <a:lnTo>
                    <a:pt x="45042" y="7894"/>
                  </a:lnTo>
                  <a:cubicBezTo>
                    <a:pt x="44974" y="7761"/>
                    <a:pt x="44892" y="7637"/>
                    <a:pt x="44797" y="7524"/>
                  </a:cubicBezTo>
                  <a:lnTo>
                    <a:pt x="44799" y="7524"/>
                  </a:lnTo>
                  <a:lnTo>
                    <a:pt x="45129" y="7275"/>
                  </a:lnTo>
                  <a:cubicBezTo>
                    <a:pt x="45392" y="7077"/>
                    <a:pt x="45682" y="6936"/>
                    <a:pt x="45806" y="6936"/>
                  </a:cubicBezTo>
                  <a:close/>
                  <a:moveTo>
                    <a:pt x="40664" y="7063"/>
                  </a:moveTo>
                  <a:cubicBezTo>
                    <a:pt x="40792" y="7063"/>
                    <a:pt x="41076" y="7185"/>
                    <a:pt x="41340" y="7362"/>
                  </a:cubicBezTo>
                  <a:lnTo>
                    <a:pt x="41661" y="7577"/>
                  </a:lnTo>
                  <a:cubicBezTo>
                    <a:pt x="41569" y="7696"/>
                    <a:pt x="41491" y="7824"/>
                    <a:pt x="41428" y="7961"/>
                  </a:cubicBezTo>
                  <a:lnTo>
                    <a:pt x="41428" y="7961"/>
                  </a:lnTo>
                  <a:lnTo>
                    <a:pt x="41097" y="7789"/>
                  </a:lnTo>
                  <a:cubicBezTo>
                    <a:pt x="40742" y="7604"/>
                    <a:pt x="40445" y="7347"/>
                    <a:pt x="40493" y="7266"/>
                  </a:cubicBezTo>
                  <a:lnTo>
                    <a:pt x="40601" y="7087"/>
                  </a:lnTo>
                  <a:cubicBezTo>
                    <a:pt x="40610" y="7071"/>
                    <a:pt x="40632" y="7063"/>
                    <a:pt x="40664" y="7063"/>
                  </a:cubicBezTo>
                  <a:close/>
                  <a:moveTo>
                    <a:pt x="10239" y="7611"/>
                  </a:moveTo>
                  <a:cubicBezTo>
                    <a:pt x="10364" y="7611"/>
                    <a:pt x="10465" y="7713"/>
                    <a:pt x="10465" y="7837"/>
                  </a:cubicBezTo>
                  <a:cubicBezTo>
                    <a:pt x="10465" y="7963"/>
                    <a:pt x="10365" y="8065"/>
                    <a:pt x="10239" y="8065"/>
                  </a:cubicBezTo>
                  <a:cubicBezTo>
                    <a:pt x="10113" y="8065"/>
                    <a:pt x="10013" y="7963"/>
                    <a:pt x="10013" y="7837"/>
                  </a:cubicBezTo>
                  <a:cubicBezTo>
                    <a:pt x="10013" y="7713"/>
                    <a:pt x="10113" y="7611"/>
                    <a:pt x="10239" y="7611"/>
                  </a:cubicBezTo>
                  <a:close/>
                  <a:moveTo>
                    <a:pt x="43251" y="7751"/>
                  </a:moveTo>
                  <a:cubicBezTo>
                    <a:pt x="43375" y="7751"/>
                    <a:pt x="43477" y="7853"/>
                    <a:pt x="43477" y="7977"/>
                  </a:cubicBezTo>
                  <a:cubicBezTo>
                    <a:pt x="43477" y="8103"/>
                    <a:pt x="43377" y="8205"/>
                    <a:pt x="43251" y="8205"/>
                  </a:cubicBezTo>
                  <a:cubicBezTo>
                    <a:pt x="43125" y="8205"/>
                    <a:pt x="43025" y="8103"/>
                    <a:pt x="43025" y="7977"/>
                  </a:cubicBezTo>
                  <a:cubicBezTo>
                    <a:pt x="43025" y="7853"/>
                    <a:pt x="43126" y="7751"/>
                    <a:pt x="43251" y="7751"/>
                  </a:cubicBezTo>
                  <a:close/>
                  <a:moveTo>
                    <a:pt x="1238" y="5313"/>
                  </a:moveTo>
                  <a:cubicBezTo>
                    <a:pt x="1385" y="5313"/>
                    <a:pt x="1505" y="5446"/>
                    <a:pt x="1505" y="5608"/>
                  </a:cubicBezTo>
                  <a:lnTo>
                    <a:pt x="1505" y="8032"/>
                  </a:lnTo>
                  <a:cubicBezTo>
                    <a:pt x="1505" y="8196"/>
                    <a:pt x="1385" y="8328"/>
                    <a:pt x="1238" y="8328"/>
                  </a:cubicBezTo>
                  <a:lnTo>
                    <a:pt x="100" y="8328"/>
                  </a:lnTo>
                  <a:lnTo>
                    <a:pt x="100" y="5583"/>
                  </a:lnTo>
                  <a:cubicBezTo>
                    <a:pt x="100" y="5583"/>
                    <a:pt x="119" y="5492"/>
                    <a:pt x="143" y="5410"/>
                  </a:cubicBezTo>
                  <a:cubicBezTo>
                    <a:pt x="160" y="5352"/>
                    <a:pt x="209" y="5313"/>
                    <a:pt x="264" y="5313"/>
                  </a:cubicBezTo>
                  <a:close/>
                  <a:moveTo>
                    <a:pt x="13133" y="7696"/>
                  </a:moveTo>
                  <a:cubicBezTo>
                    <a:pt x="13232" y="7696"/>
                    <a:pt x="13297" y="7713"/>
                    <a:pt x="13306" y="7748"/>
                  </a:cubicBezTo>
                  <a:lnTo>
                    <a:pt x="13359" y="7950"/>
                  </a:lnTo>
                  <a:cubicBezTo>
                    <a:pt x="13383" y="8041"/>
                    <a:pt x="13034" y="8205"/>
                    <a:pt x="12645" y="8285"/>
                  </a:cubicBezTo>
                  <a:lnTo>
                    <a:pt x="12225" y="8373"/>
                  </a:lnTo>
                  <a:cubicBezTo>
                    <a:pt x="12203" y="8223"/>
                    <a:pt x="12166" y="8080"/>
                    <a:pt x="12113" y="7943"/>
                  </a:cubicBezTo>
                  <a:lnTo>
                    <a:pt x="12511" y="7813"/>
                  </a:lnTo>
                  <a:cubicBezTo>
                    <a:pt x="12743" y="7737"/>
                    <a:pt x="12979" y="7696"/>
                    <a:pt x="13133" y="7696"/>
                  </a:cubicBezTo>
                  <a:close/>
                  <a:moveTo>
                    <a:pt x="7398" y="7838"/>
                  </a:moveTo>
                  <a:cubicBezTo>
                    <a:pt x="7549" y="7838"/>
                    <a:pt x="7759" y="7867"/>
                    <a:pt x="7968" y="7924"/>
                  </a:cubicBezTo>
                  <a:lnTo>
                    <a:pt x="8337" y="8023"/>
                  </a:lnTo>
                  <a:cubicBezTo>
                    <a:pt x="8290" y="8162"/>
                    <a:pt x="8258" y="8309"/>
                    <a:pt x="8242" y="8461"/>
                  </a:cubicBezTo>
                  <a:lnTo>
                    <a:pt x="7874" y="8406"/>
                  </a:lnTo>
                  <a:cubicBezTo>
                    <a:pt x="7480" y="8345"/>
                    <a:pt x="7117" y="8196"/>
                    <a:pt x="7135" y="8104"/>
                  </a:cubicBezTo>
                  <a:lnTo>
                    <a:pt x="7179" y="7900"/>
                  </a:lnTo>
                  <a:cubicBezTo>
                    <a:pt x="7188" y="7858"/>
                    <a:pt x="7273" y="7838"/>
                    <a:pt x="7398" y="7838"/>
                  </a:cubicBezTo>
                  <a:close/>
                  <a:moveTo>
                    <a:pt x="46145" y="7836"/>
                  </a:moveTo>
                  <a:cubicBezTo>
                    <a:pt x="46243" y="7836"/>
                    <a:pt x="46309" y="7853"/>
                    <a:pt x="46318" y="7888"/>
                  </a:cubicBezTo>
                  <a:lnTo>
                    <a:pt x="46372" y="8090"/>
                  </a:lnTo>
                  <a:cubicBezTo>
                    <a:pt x="46396" y="8181"/>
                    <a:pt x="46045" y="8345"/>
                    <a:pt x="45658" y="8425"/>
                  </a:cubicBezTo>
                  <a:lnTo>
                    <a:pt x="45237" y="8513"/>
                  </a:lnTo>
                  <a:cubicBezTo>
                    <a:pt x="45216" y="8363"/>
                    <a:pt x="45177" y="8219"/>
                    <a:pt x="45125" y="8083"/>
                  </a:cubicBezTo>
                  <a:lnTo>
                    <a:pt x="45522" y="7953"/>
                  </a:lnTo>
                  <a:cubicBezTo>
                    <a:pt x="45754" y="7877"/>
                    <a:pt x="45991" y="7836"/>
                    <a:pt x="46145" y="7836"/>
                  </a:cubicBezTo>
                  <a:close/>
                  <a:moveTo>
                    <a:pt x="40412" y="7977"/>
                  </a:moveTo>
                  <a:cubicBezTo>
                    <a:pt x="40562" y="7977"/>
                    <a:pt x="40771" y="8006"/>
                    <a:pt x="40979" y="8062"/>
                  </a:cubicBezTo>
                  <a:lnTo>
                    <a:pt x="41348" y="8162"/>
                  </a:lnTo>
                  <a:cubicBezTo>
                    <a:pt x="41302" y="8302"/>
                    <a:pt x="41269" y="8449"/>
                    <a:pt x="41254" y="8601"/>
                  </a:cubicBezTo>
                  <a:lnTo>
                    <a:pt x="40886" y="8544"/>
                  </a:lnTo>
                  <a:cubicBezTo>
                    <a:pt x="40492" y="8485"/>
                    <a:pt x="40128" y="8336"/>
                    <a:pt x="40148" y="8244"/>
                  </a:cubicBezTo>
                  <a:lnTo>
                    <a:pt x="40191" y="8039"/>
                  </a:lnTo>
                  <a:cubicBezTo>
                    <a:pt x="40200" y="7998"/>
                    <a:pt x="40285" y="7977"/>
                    <a:pt x="40412" y="7977"/>
                  </a:cubicBezTo>
                  <a:close/>
                  <a:moveTo>
                    <a:pt x="221" y="4694"/>
                  </a:moveTo>
                  <a:cubicBezTo>
                    <a:pt x="146" y="4694"/>
                    <a:pt x="79" y="4746"/>
                    <a:pt x="57" y="4825"/>
                  </a:cubicBezTo>
                  <a:cubicBezTo>
                    <a:pt x="24" y="4936"/>
                    <a:pt x="0" y="5058"/>
                    <a:pt x="0" y="5058"/>
                  </a:cubicBezTo>
                  <a:lnTo>
                    <a:pt x="0" y="8759"/>
                  </a:lnTo>
                  <a:lnTo>
                    <a:pt x="1534" y="8759"/>
                  </a:lnTo>
                  <a:cubicBezTo>
                    <a:pt x="1733" y="8759"/>
                    <a:pt x="1894" y="8581"/>
                    <a:pt x="1894" y="8360"/>
                  </a:cubicBezTo>
                  <a:lnTo>
                    <a:pt x="1894" y="5092"/>
                  </a:lnTo>
                  <a:cubicBezTo>
                    <a:pt x="1894" y="4872"/>
                    <a:pt x="1733" y="4694"/>
                    <a:pt x="1534" y="4694"/>
                  </a:cubicBezTo>
                  <a:close/>
                  <a:moveTo>
                    <a:pt x="9482" y="8434"/>
                  </a:moveTo>
                  <a:cubicBezTo>
                    <a:pt x="9606" y="8434"/>
                    <a:pt x="9708" y="8536"/>
                    <a:pt x="9708" y="8661"/>
                  </a:cubicBezTo>
                  <a:cubicBezTo>
                    <a:pt x="9708" y="8786"/>
                    <a:pt x="9606" y="8888"/>
                    <a:pt x="9482" y="8888"/>
                  </a:cubicBezTo>
                  <a:cubicBezTo>
                    <a:pt x="9356" y="8888"/>
                    <a:pt x="9254" y="8786"/>
                    <a:pt x="9254" y="8661"/>
                  </a:cubicBezTo>
                  <a:cubicBezTo>
                    <a:pt x="9254" y="8536"/>
                    <a:pt x="9356" y="8434"/>
                    <a:pt x="9482" y="8434"/>
                  </a:cubicBezTo>
                  <a:close/>
                  <a:moveTo>
                    <a:pt x="11046" y="8434"/>
                  </a:moveTo>
                  <a:cubicBezTo>
                    <a:pt x="11171" y="8434"/>
                    <a:pt x="11272" y="8536"/>
                    <a:pt x="11272" y="8661"/>
                  </a:cubicBezTo>
                  <a:cubicBezTo>
                    <a:pt x="11272" y="8786"/>
                    <a:pt x="11171" y="8888"/>
                    <a:pt x="11046" y="8888"/>
                  </a:cubicBezTo>
                  <a:cubicBezTo>
                    <a:pt x="10921" y="8888"/>
                    <a:pt x="10819" y="8786"/>
                    <a:pt x="10819" y="8661"/>
                  </a:cubicBezTo>
                  <a:cubicBezTo>
                    <a:pt x="10819" y="8536"/>
                    <a:pt x="10921" y="8434"/>
                    <a:pt x="11046" y="8434"/>
                  </a:cubicBezTo>
                  <a:close/>
                  <a:moveTo>
                    <a:pt x="42493" y="8574"/>
                  </a:moveTo>
                  <a:cubicBezTo>
                    <a:pt x="42618" y="8574"/>
                    <a:pt x="42719" y="8676"/>
                    <a:pt x="42719" y="8801"/>
                  </a:cubicBezTo>
                  <a:cubicBezTo>
                    <a:pt x="42719" y="8926"/>
                    <a:pt x="42618" y="9027"/>
                    <a:pt x="42493" y="9027"/>
                  </a:cubicBezTo>
                  <a:cubicBezTo>
                    <a:pt x="42367" y="9027"/>
                    <a:pt x="42266" y="8926"/>
                    <a:pt x="42266" y="8801"/>
                  </a:cubicBezTo>
                  <a:cubicBezTo>
                    <a:pt x="42266" y="8676"/>
                    <a:pt x="42367" y="8574"/>
                    <a:pt x="42493" y="8574"/>
                  </a:cubicBezTo>
                  <a:close/>
                  <a:moveTo>
                    <a:pt x="44058" y="8574"/>
                  </a:moveTo>
                  <a:cubicBezTo>
                    <a:pt x="44182" y="8574"/>
                    <a:pt x="44284" y="8676"/>
                    <a:pt x="44284" y="8801"/>
                  </a:cubicBezTo>
                  <a:cubicBezTo>
                    <a:pt x="44284" y="8926"/>
                    <a:pt x="44182" y="9027"/>
                    <a:pt x="44058" y="9027"/>
                  </a:cubicBezTo>
                  <a:cubicBezTo>
                    <a:pt x="43932" y="9027"/>
                    <a:pt x="43830" y="8926"/>
                    <a:pt x="43830" y="8801"/>
                  </a:cubicBezTo>
                  <a:cubicBezTo>
                    <a:pt x="43830" y="8676"/>
                    <a:pt x="43932" y="8574"/>
                    <a:pt x="44058" y="8574"/>
                  </a:cubicBezTo>
                  <a:close/>
                  <a:moveTo>
                    <a:pt x="12244" y="8578"/>
                  </a:moveTo>
                  <a:lnTo>
                    <a:pt x="12665" y="8582"/>
                  </a:lnTo>
                  <a:cubicBezTo>
                    <a:pt x="13063" y="8588"/>
                    <a:pt x="13445" y="8684"/>
                    <a:pt x="13438" y="8777"/>
                  </a:cubicBezTo>
                  <a:lnTo>
                    <a:pt x="13424" y="8986"/>
                  </a:lnTo>
                  <a:cubicBezTo>
                    <a:pt x="13419" y="9053"/>
                    <a:pt x="13223" y="9094"/>
                    <a:pt x="12968" y="9094"/>
                  </a:cubicBezTo>
                  <a:cubicBezTo>
                    <a:pt x="12865" y="9094"/>
                    <a:pt x="12753" y="9087"/>
                    <a:pt x="12639" y="9073"/>
                  </a:cubicBezTo>
                  <a:lnTo>
                    <a:pt x="12214" y="9020"/>
                  </a:lnTo>
                  <a:lnTo>
                    <a:pt x="12212" y="9020"/>
                  </a:lnTo>
                  <a:cubicBezTo>
                    <a:pt x="12234" y="8905"/>
                    <a:pt x="12245" y="8784"/>
                    <a:pt x="12245" y="8661"/>
                  </a:cubicBezTo>
                  <a:cubicBezTo>
                    <a:pt x="12245" y="8633"/>
                    <a:pt x="12245" y="8605"/>
                    <a:pt x="12244" y="8578"/>
                  </a:cubicBezTo>
                  <a:close/>
                  <a:moveTo>
                    <a:pt x="8234" y="8677"/>
                  </a:moveTo>
                  <a:cubicBezTo>
                    <a:pt x="8234" y="8831"/>
                    <a:pt x="8252" y="8979"/>
                    <a:pt x="8286" y="9124"/>
                  </a:cubicBezTo>
                  <a:lnTo>
                    <a:pt x="7920" y="9189"/>
                  </a:lnTo>
                  <a:cubicBezTo>
                    <a:pt x="7765" y="9216"/>
                    <a:pt x="7609" y="9229"/>
                    <a:pt x="7478" y="9229"/>
                  </a:cubicBezTo>
                  <a:cubicBezTo>
                    <a:pt x="7276" y="9229"/>
                    <a:pt x="7130" y="9198"/>
                    <a:pt x="7124" y="9142"/>
                  </a:cubicBezTo>
                  <a:lnTo>
                    <a:pt x="7098" y="8934"/>
                  </a:lnTo>
                  <a:cubicBezTo>
                    <a:pt x="7087" y="8842"/>
                    <a:pt x="7456" y="8728"/>
                    <a:pt x="7852" y="8702"/>
                  </a:cubicBezTo>
                  <a:lnTo>
                    <a:pt x="8234" y="8677"/>
                  </a:lnTo>
                  <a:close/>
                  <a:moveTo>
                    <a:pt x="45255" y="8718"/>
                  </a:moveTo>
                  <a:lnTo>
                    <a:pt x="45676" y="8722"/>
                  </a:lnTo>
                  <a:cubicBezTo>
                    <a:pt x="46075" y="8728"/>
                    <a:pt x="46457" y="8824"/>
                    <a:pt x="46450" y="8917"/>
                  </a:cubicBezTo>
                  <a:lnTo>
                    <a:pt x="46435" y="9126"/>
                  </a:lnTo>
                  <a:cubicBezTo>
                    <a:pt x="46430" y="9193"/>
                    <a:pt x="46235" y="9234"/>
                    <a:pt x="45980" y="9234"/>
                  </a:cubicBezTo>
                  <a:cubicBezTo>
                    <a:pt x="45877" y="9234"/>
                    <a:pt x="45764" y="9227"/>
                    <a:pt x="45651" y="9213"/>
                  </a:cubicBezTo>
                  <a:lnTo>
                    <a:pt x="45225" y="9160"/>
                  </a:lnTo>
                  <a:cubicBezTo>
                    <a:pt x="45247" y="9043"/>
                    <a:pt x="45257" y="8923"/>
                    <a:pt x="45257" y="8801"/>
                  </a:cubicBezTo>
                  <a:cubicBezTo>
                    <a:pt x="45257" y="8773"/>
                    <a:pt x="45257" y="8745"/>
                    <a:pt x="45255" y="8718"/>
                  </a:cubicBezTo>
                  <a:close/>
                  <a:moveTo>
                    <a:pt x="41245" y="8817"/>
                  </a:moveTo>
                  <a:cubicBezTo>
                    <a:pt x="41247" y="8970"/>
                    <a:pt x="41265" y="9119"/>
                    <a:pt x="41297" y="9262"/>
                  </a:cubicBezTo>
                  <a:lnTo>
                    <a:pt x="40931" y="9329"/>
                  </a:lnTo>
                  <a:cubicBezTo>
                    <a:pt x="40776" y="9356"/>
                    <a:pt x="40621" y="9369"/>
                    <a:pt x="40490" y="9369"/>
                  </a:cubicBezTo>
                  <a:cubicBezTo>
                    <a:pt x="40288" y="9369"/>
                    <a:pt x="40142" y="9338"/>
                    <a:pt x="40136" y="9282"/>
                  </a:cubicBezTo>
                  <a:lnTo>
                    <a:pt x="40110" y="9074"/>
                  </a:lnTo>
                  <a:cubicBezTo>
                    <a:pt x="40099" y="8981"/>
                    <a:pt x="40468" y="8868"/>
                    <a:pt x="40863" y="8842"/>
                  </a:cubicBezTo>
                  <a:lnTo>
                    <a:pt x="41245" y="8817"/>
                  </a:lnTo>
                  <a:close/>
                  <a:moveTo>
                    <a:pt x="10239" y="9176"/>
                  </a:moveTo>
                  <a:cubicBezTo>
                    <a:pt x="10364" y="9176"/>
                    <a:pt x="10465" y="9278"/>
                    <a:pt x="10465" y="9402"/>
                  </a:cubicBezTo>
                  <a:cubicBezTo>
                    <a:pt x="10465" y="9528"/>
                    <a:pt x="10365" y="9630"/>
                    <a:pt x="10239" y="9630"/>
                  </a:cubicBezTo>
                  <a:cubicBezTo>
                    <a:pt x="10113" y="9630"/>
                    <a:pt x="10013" y="9528"/>
                    <a:pt x="10013" y="9402"/>
                  </a:cubicBezTo>
                  <a:cubicBezTo>
                    <a:pt x="10013" y="9278"/>
                    <a:pt x="10113" y="9176"/>
                    <a:pt x="10239" y="9176"/>
                  </a:cubicBezTo>
                  <a:close/>
                  <a:moveTo>
                    <a:pt x="43251" y="9316"/>
                  </a:moveTo>
                  <a:cubicBezTo>
                    <a:pt x="43375" y="9316"/>
                    <a:pt x="43477" y="9418"/>
                    <a:pt x="43477" y="9542"/>
                  </a:cubicBezTo>
                  <a:cubicBezTo>
                    <a:pt x="43477" y="9668"/>
                    <a:pt x="43377" y="9770"/>
                    <a:pt x="43251" y="9770"/>
                  </a:cubicBezTo>
                  <a:cubicBezTo>
                    <a:pt x="43125" y="9770"/>
                    <a:pt x="43025" y="9668"/>
                    <a:pt x="43025" y="9542"/>
                  </a:cubicBezTo>
                  <a:cubicBezTo>
                    <a:pt x="43025" y="9418"/>
                    <a:pt x="43126" y="9316"/>
                    <a:pt x="43251" y="9316"/>
                  </a:cubicBezTo>
                  <a:close/>
                  <a:moveTo>
                    <a:pt x="10239" y="7401"/>
                  </a:moveTo>
                  <a:cubicBezTo>
                    <a:pt x="9542" y="7401"/>
                    <a:pt x="8978" y="7965"/>
                    <a:pt x="8978" y="8661"/>
                  </a:cubicBezTo>
                  <a:cubicBezTo>
                    <a:pt x="8978" y="9357"/>
                    <a:pt x="9542" y="9922"/>
                    <a:pt x="10239" y="9922"/>
                  </a:cubicBezTo>
                  <a:cubicBezTo>
                    <a:pt x="10935" y="9922"/>
                    <a:pt x="11500" y="9357"/>
                    <a:pt x="11500" y="8661"/>
                  </a:cubicBezTo>
                  <a:cubicBezTo>
                    <a:pt x="11500" y="7965"/>
                    <a:pt x="10936" y="7401"/>
                    <a:pt x="10239" y="7401"/>
                  </a:cubicBezTo>
                  <a:close/>
                  <a:moveTo>
                    <a:pt x="12166" y="9221"/>
                  </a:moveTo>
                  <a:lnTo>
                    <a:pt x="12562" y="9361"/>
                  </a:lnTo>
                  <a:cubicBezTo>
                    <a:pt x="12938" y="9494"/>
                    <a:pt x="13267" y="9707"/>
                    <a:pt x="13230" y="9795"/>
                  </a:cubicBezTo>
                  <a:lnTo>
                    <a:pt x="13150" y="9987"/>
                  </a:lnTo>
                  <a:cubicBezTo>
                    <a:pt x="13140" y="10011"/>
                    <a:pt x="13105" y="10022"/>
                    <a:pt x="13052" y="10022"/>
                  </a:cubicBezTo>
                  <a:cubicBezTo>
                    <a:pt x="12911" y="10022"/>
                    <a:pt x="12640" y="9943"/>
                    <a:pt x="12379" y="9816"/>
                  </a:cubicBezTo>
                  <a:lnTo>
                    <a:pt x="11996" y="9631"/>
                  </a:lnTo>
                  <a:cubicBezTo>
                    <a:pt x="12067" y="9502"/>
                    <a:pt x="12125" y="9365"/>
                    <a:pt x="12166" y="9221"/>
                  </a:cubicBezTo>
                  <a:close/>
                  <a:moveTo>
                    <a:pt x="43251" y="7541"/>
                  </a:moveTo>
                  <a:cubicBezTo>
                    <a:pt x="42554" y="7541"/>
                    <a:pt x="41990" y="8104"/>
                    <a:pt x="41990" y="8801"/>
                  </a:cubicBezTo>
                  <a:cubicBezTo>
                    <a:pt x="41990" y="9497"/>
                    <a:pt x="42554" y="10061"/>
                    <a:pt x="43251" y="10061"/>
                  </a:cubicBezTo>
                  <a:cubicBezTo>
                    <a:pt x="43948" y="10061"/>
                    <a:pt x="44512" y="9497"/>
                    <a:pt x="44512" y="8801"/>
                  </a:cubicBezTo>
                  <a:cubicBezTo>
                    <a:pt x="44512" y="8104"/>
                    <a:pt x="43948" y="7541"/>
                    <a:pt x="43251" y="7541"/>
                  </a:cubicBezTo>
                  <a:close/>
                  <a:moveTo>
                    <a:pt x="8347" y="9330"/>
                  </a:moveTo>
                  <a:cubicBezTo>
                    <a:pt x="8397" y="9473"/>
                    <a:pt x="8464" y="9608"/>
                    <a:pt x="8543" y="9734"/>
                  </a:cubicBezTo>
                  <a:lnTo>
                    <a:pt x="8214" y="9915"/>
                  </a:lnTo>
                  <a:cubicBezTo>
                    <a:pt x="7948" y="10062"/>
                    <a:pt x="7666" y="10158"/>
                    <a:pt x="7528" y="10158"/>
                  </a:cubicBezTo>
                  <a:cubicBezTo>
                    <a:pt x="7485" y="10158"/>
                    <a:pt x="7456" y="10149"/>
                    <a:pt x="7446" y="10129"/>
                  </a:cubicBezTo>
                  <a:lnTo>
                    <a:pt x="7356" y="9939"/>
                  </a:lnTo>
                  <a:cubicBezTo>
                    <a:pt x="7315" y="9856"/>
                    <a:pt x="7627" y="9628"/>
                    <a:pt x="7993" y="9477"/>
                  </a:cubicBezTo>
                  <a:lnTo>
                    <a:pt x="8347" y="9330"/>
                  </a:lnTo>
                  <a:close/>
                  <a:moveTo>
                    <a:pt x="45177" y="9361"/>
                  </a:moveTo>
                  <a:lnTo>
                    <a:pt x="45573" y="9501"/>
                  </a:lnTo>
                  <a:cubicBezTo>
                    <a:pt x="45949" y="9634"/>
                    <a:pt x="46278" y="9847"/>
                    <a:pt x="46243" y="9935"/>
                  </a:cubicBezTo>
                  <a:lnTo>
                    <a:pt x="46161" y="10127"/>
                  </a:lnTo>
                  <a:cubicBezTo>
                    <a:pt x="46152" y="10151"/>
                    <a:pt x="46117" y="10161"/>
                    <a:pt x="46064" y="10161"/>
                  </a:cubicBezTo>
                  <a:cubicBezTo>
                    <a:pt x="45923" y="10161"/>
                    <a:pt x="45652" y="10083"/>
                    <a:pt x="45392" y="9956"/>
                  </a:cubicBezTo>
                  <a:lnTo>
                    <a:pt x="45008" y="9771"/>
                  </a:lnTo>
                  <a:cubicBezTo>
                    <a:pt x="45078" y="9642"/>
                    <a:pt x="45136" y="9505"/>
                    <a:pt x="45177" y="9361"/>
                  </a:cubicBezTo>
                  <a:close/>
                  <a:moveTo>
                    <a:pt x="10239" y="7010"/>
                  </a:moveTo>
                  <a:cubicBezTo>
                    <a:pt x="11145" y="7010"/>
                    <a:pt x="11879" y="7745"/>
                    <a:pt x="11879" y="8652"/>
                  </a:cubicBezTo>
                  <a:cubicBezTo>
                    <a:pt x="11879" y="9558"/>
                    <a:pt x="11145" y="10291"/>
                    <a:pt x="10239" y="10291"/>
                  </a:cubicBezTo>
                  <a:cubicBezTo>
                    <a:pt x="9333" y="10291"/>
                    <a:pt x="8598" y="9558"/>
                    <a:pt x="8598" y="8652"/>
                  </a:cubicBezTo>
                  <a:cubicBezTo>
                    <a:pt x="8598" y="7745"/>
                    <a:pt x="9333" y="7010"/>
                    <a:pt x="10239" y="7010"/>
                  </a:cubicBezTo>
                  <a:close/>
                  <a:moveTo>
                    <a:pt x="41360" y="9470"/>
                  </a:moveTo>
                  <a:cubicBezTo>
                    <a:pt x="41409" y="9613"/>
                    <a:pt x="41476" y="9748"/>
                    <a:pt x="41555" y="9874"/>
                  </a:cubicBezTo>
                  <a:lnTo>
                    <a:pt x="41227" y="10055"/>
                  </a:lnTo>
                  <a:cubicBezTo>
                    <a:pt x="40960" y="10202"/>
                    <a:pt x="40678" y="10298"/>
                    <a:pt x="40540" y="10298"/>
                  </a:cubicBezTo>
                  <a:cubicBezTo>
                    <a:pt x="40497" y="10298"/>
                    <a:pt x="40468" y="10289"/>
                    <a:pt x="40458" y="10269"/>
                  </a:cubicBezTo>
                  <a:lnTo>
                    <a:pt x="40367" y="10079"/>
                  </a:lnTo>
                  <a:cubicBezTo>
                    <a:pt x="40326" y="9994"/>
                    <a:pt x="40639" y="9768"/>
                    <a:pt x="41006" y="9617"/>
                  </a:cubicBezTo>
                  <a:lnTo>
                    <a:pt x="41360" y="9470"/>
                  </a:lnTo>
                  <a:close/>
                  <a:moveTo>
                    <a:pt x="43251" y="7150"/>
                  </a:moveTo>
                  <a:cubicBezTo>
                    <a:pt x="44157" y="7150"/>
                    <a:pt x="44892" y="7885"/>
                    <a:pt x="44892" y="8791"/>
                  </a:cubicBezTo>
                  <a:cubicBezTo>
                    <a:pt x="44890" y="9697"/>
                    <a:pt x="44157" y="10431"/>
                    <a:pt x="43251" y="10431"/>
                  </a:cubicBezTo>
                  <a:cubicBezTo>
                    <a:pt x="42345" y="10431"/>
                    <a:pt x="41610" y="9697"/>
                    <a:pt x="41610" y="8791"/>
                  </a:cubicBezTo>
                  <a:cubicBezTo>
                    <a:pt x="41610" y="7885"/>
                    <a:pt x="42345" y="7150"/>
                    <a:pt x="43251" y="7150"/>
                  </a:cubicBezTo>
                  <a:close/>
                  <a:moveTo>
                    <a:pt x="9559" y="10550"/>
                  </a:moveTo>
                  <a:lnTo>
                    <a:pt x="9559" y="10550"/>
                  </a:lnTo>
                  <a:cubicBezTo>
                    <a:pt x="9576" y="10555"/>
                    <a:pt x="9593" y="10561"/>
                    <a:pt x="9609" y="10567"/>
                  </a:cubicBezTo>
                  <a:cubicBezTo>
                    <a:pt x="9592" y="10561"/>
                    <a:pt x="9576" y="10555"/>
                    <a:pt x="9559" y="10550"/>
                  </a:cubicBezTo>
                  <a:close/>
                  <a:moveTo>
                    <a:pt x="11887" y="9806"/>
                  </a:moveTo>
                  <a:lnTo>
                    <a:pt x="12214" y="10064"/>
                  </a:lnTo>
                  <a:cubicBezTo>
                    <a:pt x="12526" y="10311"/>
                    <a:pt x="12769" y="10620"/>
                    <a:pt x="12707" y="10690"/>
                  </a:cubicBezTo>
                  <a:lnTo>
                    <a:pt x="12569" y="10847"/>
                  </a:lnTo>
                  <a:cubicBezTo>
                    <a:pt x="12560" y="10856"/>
                    <a:pt x="12547" y="10861"/>
                    <a:pt x="12529" y="10861"/>
                  </a:cubicBezTo>
                  <a:cubicBezTo>
                    <a:pt x="12417" y="10861"/>
                    <a:pt x="12138" y="10678"/>
                    <a:pt x="11894" y="10437"/>
                  </a:cubicBezTo>
                  <a:lnTo>
                    <a:pt x="11595" y="10140"/>
                  </a:lnTo>
                  <a:cubicBezTo>
                    <a:pt x="11704" y="10041"/>
                    <a:pt x="11803" y="9928"/>
                    <a:pt x="11887" y="9806"/>
                  </a:cubicBezTo>
                  <a:close/>
                  <a:moveTo>
                    <a:pt x="8669" y="9909"/>
                  </a:moveTo>
                  <a:cubicBezTo>
                    <a:pt x="8762" y="10027"/>
                    <a:pt x="8868" y="10133"/>
                    <a:pt x="8984" y="10226"/>
                  </a:cubicBezTo>
                  <a:lnTo>
                    <a:pt x="8728" y="10509"/>
                  </a:lnTo>
                  <a:cubicBezTo>
                    <a:pt x="8492" y="10768"/>
                    <a:pt x="8213" y="10970"/>
                    <a:pt x="8103" y="10970"/>
                  </a:cubicBezTo>
                  <a:cubicBezTo>
                    <a:pt x="8088" y="10970"/>
                    <a:pt x="8076" y="10966"/>
                    <a:pt x="8068" y="10958"/>
                  </a:cubicBezTo>
                  <a:lnTo>
                    <a:pt x="7923" y="10808"/>
                  </a:lnTo>
                  <a:cubicBezTo>
                    <a:pt x="7858" y="10742"/>
                    <a:pt x="8079" y="10427"/>
                    <a:pt x="8378" y="10165"/>
                  </a:cubicBezTo>
                  <a:lnTo>
                    <a:pt x="8669" y="9909"/>
                  </a:lnTo>
                  <a:close/>
                  <a:moveTo>
                    <a:pt x="44899" y="9946"/>
                  </a:moveTo>
                  <a:lnTo>
                    <a:pt x="45225" y="10203"/>
                  </a:lnTo>
                  <a:cubicBezTo>
                    <a:pt x="45538" y="10451"/>
                    <a:pt x="45781" y="10759"/>
                    <a:pt x="45719" y="10830"/>
                  </a:cubicBezTo>
                  <a:lnTo>
                    <a:pt x="45580" y="10987"/>
                  </a:lnTo>
                  <a:cubicBezTo>
                    <a:pt x="45572" y="10996"/>
                    <a:pt x="45558" y="11000"/>
                    <a:pt x="45541" y="11000"/>
                  </a:cubicBezTo>
                  <a:cubicBezTo>
                    <a:pt x="45430" y="11000"/>
                    <a:pt x="45150" y="10819"/>
                    <a:pt x="44906" y="10577"/>
                  </a:cubicBezTo>
                  <a:lnTo>
                    <a:pt x="44606" y="10280"/>
                  </a:lnTo>
                  <a:cubicBezTo>
                    <a:pt x="44715" y="10179"/>
                    <a:pt x="44814" y="10068"/>
                    <a:pt x="44899" y="9946"/>
                  </a:cubicBezTo>
                  <a:close/>
                  <a:moveTo>
                    <a:pt x="41680" y="10049"/>
                  </a:moveTo>
                  <a:cubicBezTo>
                    <a:pt x="41774" y="10165"/>
                    <a:pt x="41880" y="10273"/>
                    <a:pt x="41996" y="10366"/>
                  </a:cubicBezTo>
                  <a:lnTo>
                    <a:pt x="41740" y="10649"/>
                  </a:lnTo>
                  <a:cubicBezTo>
                    <a:pt x="41504" y="10908"/>
                    <a:pt x="41225" y="11109"/>
                    <a:pt x="41116" y="11109"/>
                  </a:cubicBezTo>
                  <a:cubicBezTo>
                    <a:pt x="41100" y="11109"/>
                    <a:pt x="41088" y="11105"/>
                    <a:pt x="41080" y="11097"/>
                  </a:cubicBezTo>
                  <a:lnTo>
                    <a:pt x="40934" y="10948"/>
                  </a:lnTo>
                  <a:cubicBezTo>
                    <a:pt x="40869" y="10882"/>
                    <a:pt x="41091" y="10567"/>
                    <a:pt x="41389" y="10304"/>
                  </a:cubicBezTo>
                  <a:lnTo>
                    <a:pt x="41680" y="10049"/>
                  </a:lnTo>
                  <a:close/>
                  <a:moveTo>
                    <a:pt x="11434" y="10273"/>
                  </a:moveTo>
                  <a:lnTo>
                    <a:pt x="11657" y="10618"/>
                  </a:lnTo>
                  <a:cubicBezTo>
                    <a:pt x="11875" y="10953"/>
                    <a:pt x="12005" y="11323"/>
                    <a:pt x="11923" y="11370"/>
                  </a:cubicBezTo>
                  <a:lnTo>
                    <a:pt x="11742" y="11473"/>
                  </a:lnTo>
                  <a:cubicBezTo>
                    <a:pt x="11736" y="11476"/>
                    <a:pt x="11729" y="11478"/>
                    <a:pt x="11722" y="11478"/>
                  </a:cubicBezTo>
                  <a:cubicBezTo>
                    <a:pt x="11625" y="11478"/>
                    <a:pt x="11400" y="11199"/>
                    <a:pt x="11236" y="10868"/>
                  </a:cubicBezTo>
                  <a:lnTo>
                    <a:pt x="11049" y="10497"/>
                  </a:lnTo>
                  <a:cubicBezTo>
                    <a:pt x="11186" y="10437"/>
                    <a:pt x="11315" y="10360"/>
                    <a:pt x="11434" y="10273"/>
                  </a:cubicBezTo>
                  <a:close/>
                  <a:moveTo>
                    <a:pt x="9158" y="10352"/>
                  </a:moveTo>
                  <a:cubicBezTo>
                    <a:pt x="9284" y="10432"/>
                    <a:pt x="9418" y="10499"/>
                    <a:pt x="9559" y="10550"/>
                  </a:cubicBezTo>
                  <a:lnTo>
                    <a:pt x="9405" y="10905"/>
                  </a:lnTo>
                  <a:cubicBezTo>
                    <a:pt x="9257" y="11248"/>
                    <a:pt x="9039" y="11546"/>
                    <a:pt x="8943" y="11546"/>
                  </a:cubicBezTo>
                  <a:cubicBezTo>
                    <a:pt x="8937" y="11546"/>
                    <a:pt x="8931" y="11545"/>
                    <a:pt x="8926" y="11542"/>
                  </a:cubicBezTo>
                  <a:lnTo>
                    <a:pt x="8740" y="11449"/>
                  </a:lnTo>
                  <a:cubicBezTo>
                    <a:pt x="8656" y="11406"/>
                    <a:pt x="8765" y="11036"/>
                    <a:pt x="8963" y="10693"/>
                  </a:cubicBezTo>
                  <a:lnTo>
                    <a:pt x="9158" y="10352"/>
                  </a:lnTo>
                  <a:close/>
                  <a:moveTo>
                    <a:pt x="44445" y="10413"/>
                  </a:moveTo>
                  <a:lnTo>
                    <a:pt x="44669" y="10758"/>
                  </a:lnTo>
                  <a:cubicBezTo>
                    <a:pt x="44886" y="11093"/>
                    <a:pt x="45016" y="11463"/>
                    <a:pt x="44934" y="11510"/>
                  </a:cubicBezTo>
                  <a:lnTo>
                    <a:pt x="44753" y="11613"/>
                  </a:lnTo>
                  <a:cubicBezTo>
                    <a:pt x="44748" y="11616"/>
                    <a:pt x="44741" y="11618"/>
                    <a:pt x="44734" y="11618"/>
                  </a:cubicBezTo>
                  <a:cubicBezTo>
                    <a:pt x="44637" y="11618"/>
                    <a:pt x="44412" y="11338"/>
                    <a:pt x="44247" y="11008"/>
                  </a:cubicBezTo>
                  <a:lnTo>
                    <a:pt x="44062" y="10636"/>
                  </a:lnTo>
                  <a:cubicBezTo>
                    <a:pt x="44198" y="10577"/>
                    <a:pt x="44326" y="10500"/>
                    <a:pt x="44445" y="10413"/>
                  </a:cubicBezTo>
                  <a:close/>
                  <a:moveTo>
                    <a:pt x="42170" y="10492"/>
                  </a:moveTo>
                  <a:cubicBezTo>
                    <a:pt x="42295" y="10571"/>
                    <a:pt x="42430" y="10637"/>
                    <a:pt x="42571" y="10690"/>
                  </a:cubicBezTo>
                  <a:lnTo>
                    <a:pt x="42417" y="11044"/>
                  </a:lnTo>
                  <a:cubicBezTo>
                    <a:pt x="42268" y="11388"/>
                    <a:pt x="42051" y="11686"/>
                    <a:pt x="41955" y="11686"/>
                  </a:cubicBezTo>
                  <a:cubicBezTo>
                    <a:pt x="41949" y="11686"/>
                    <a:pt x="41943" y="11685"/>
                    <a:pt x="41938" y="11682"/>
                  </a:cubicBezTo>
                  <a:lnTo>
                    <a:pt x="41751" y="11587"/>
                  </a:lnTo>
                  <a:cubicBezTo>
                    <a:pt x="41668" y="11546"/>
                    <a:pt x="41777" y="11176"/>
                    <a:pt x="41974" y="10831"/>
                  </a:cubicBezTo>
                  <a:lnTo>
                    <a:pt x="42170" y="10492"/>
                  </a:lnTo>
                  <a:close/>
                  <a:moveTo>
                    <a:pt x="10854" y="10571"/>
                  </a:moveTo>
                  <a:lnTo>
                    <a:pt x="10953" y="10963"/>
                  </a:lnTo>
                  <a:cubicBezTo>
                    <a:pt x="11049" y="11350"/>
                    <a:pt x="11055" y="11743"/>
                    <a:pt x="10962" y="11760"/>
                  </a:cubicBezTo>
                  <a:lnTo>
                    <a:pt x="10757" y="11799"/>
                  </a:lnTo>
                  <a:cubicBezTo>
                    <a:pt x="10754" y="11800"/>
                    <a:pt x="10752" y="11800"/>
                    <a:pt x="10750" y="11800"/>
                  </a:cubicBezTo>
                  <a:cubicBezTo>
                    <a:pt x="10658" y="11800"/>
                    <a:pt x="10524" y="11448"/>
                    <a:pt x="10472" y="11064"/>
                  </a:cubicBezTo>
                  <a:lnTo>
                    <a:pt x="10417" y="10660"/>
                  </a:lnTo>
                  <a:cubicBezTo>
                    <a:pt x="10569" y="10646"/>
                    <a:pt x="10714" y="10616"/>
                    <a:pt x="10854" y="10571"/>
                  </a:cubicBezTo>
                  <a:close/>
                  <a:moveTo>
                    <a:pt x="9763" y="10611"/>
                  </a:moveTo>
                  <a:cubicBezTo>
                    <a:pt x="9916" y="10647"/>
                    <a:pt x="10075" y="10667"/>
                    <a:pt x="10239" y="10667"/>
                  </a:cubicBezTo>
                  <a:lnTo>
                    <a:pt x="10207" y="10667"/>
                  </a:lnTo>
                  <a:lnTo>
                    <a:pt x="10174" y="11061"/>
                  </a:lnTo>
                  <a:cubicBezTo>
                    <a:pt x="10142" y="11453"/>
                    <a:pt x="10023" y="11819"/>
                    <a:pt x="9931" y="11819"/>
                  </a:cubicBezTo>
                  <a:cubicBezTo>
                    <a:pt x="9929" y="11819"/>
                    <a:pt x="9927" y="11819"/>
                    <a:pt x="9925" y="11819"/>
                  </a:cubicBezTo>
                  <a:lnTo>
                    <a:pt x="9719" y="11791"/>
                  </a:lnTo>
                  <a:cubicBezTo>
                    <a:pt x="9626" y="11778"/>
                    <a:pt x="9610" y="11392"/>
                    <a:pt x="9687" y="11002"/>
                  </a:cubicBezTo>
                  <a:lnTo>
                    <a:pt x="9763" y="10611"/>
                  </a:lnTo>
                  <a:close/>
                  <a:moveTo>
                    <a:pt x="43866" y="10711"/>
                  </a:moveTo>
                  <a:lnTo>
                    <a:pt x="43965" y="11102"/>
                  </a:lnTo>
                  <a:cubicBezTo>
                    <a:pt x="44062" y="11490"/>
                    <a:pt x="44066" y="11881"/>
                    <a:pt x="43973" y="11900"/>
                  </a:cubicBezTo>
                  <a:lnTo>
                    <a:pt x="43768" y="11939"/>
                  </a:lnTo>
                  <a:cubicBezTo>
                    <a:pt x="43766" y="11940"/>
                    <a:pt x="43764" y="11940"/>
                    <a:pt x="43762" y="11940"/>
                  </a:cubicBezTo>
                  <a:cubicBezTo>
                    <a:pt x="43670" y="11940"/>
                    <a:pt x="43537" y="11588"/>
                    <a:pt x="43484" y="11203"/>
                  </a:cubicBezTo>
                  <a:lnTo>
                    <a:pt x="43429" y="10800"/>
                  </a:lnTo>
                  <a:cubicBezTo>
                    <a:pt x="43580" y="10786"/>
                    <a:pt x="43726" y="10756"/>
                    <a:pt x="43866" y="10711"/>
                  </a:cubicBezTo>
                  <a:close/>
                  <a:moveTo>
                    <a:pt x="42774" y="10750"/>
                  </a:moveTo>
                  <a:cubicBezTo>
                    <a:pt x="42927" y="10787"/>
                    <a:pt x="43087" y="10807"/>
                    <a:pt x="43251" y="10807"/>
                  </a:cubicBezTo>
                  <a:lnTo>
                    <a:pt x="43218" y="10807"/>
                  </a:lnTo>
                  <a:lnTo>
                    <a:pt x="43186" y="11201"/>
                  </a:lnTo>
                  <a:cubicBezTo>
                    <a:pt x="43154" y="11592"/>
                    <a:pt x="43034" y="11959"/>
                    <a:pt x="42942" y="11959"/>
                  </a:cubicBezTo>
                  <a:cubicBezTo>
                    <a:pt x="42940" y="11959"/>
                    <a:pt x="42939" y="11959"/>
                    <a:pt x="42937" y="11959"/>
                  </a:cubicBezTo>
                  <a:lnTo>
                    <a:pt x="42731" y="11931"/>
                  </a:lnTo>
                  <a:cubicBezTo>
                    <a:pt x="42637" y="11917"/>
                    <a:pt x="42622" y="11532"/>
                    <a:pt x="42698" y="11142"/>
                  </a:cubicBezTo>
                  <a:lnTo>
                    <a:pt x="42774" y="10750"/>
                  </a:lnTo>
                  <a:close/>
                  <a:moveTo>
                    <a:pt x="10263" y="5143"/>
                  </a:moveTo>
                  <a:cubicBezTo>
                    <a:pt x="8320" y="5143"/>
                    <a:pt x="6745" y="6718"/>
                    <a:pt x="6745" y="8661"/>
                  </a:cubicBezTo>
                  <a:cubicBezTo>
                    <a:pt x="6745" y="10603"/>
                    <a:pt x="8320" y="12180"/>
                    <a:pt x="10263" y="12180"/>
                  </a:cubicBezTo>
                  <a:cubicBezTo>
                    <a:pt x="12207" y="12180"/>
                    <a:pt x="13781" y="10603"/>
                    <a:pt x="13781" y="8661"/>
                  </a:cubicBezTo>
                  <a:cubicBezTo>
                    <a:pt x="13781" y="6718"/>
                    <a:pt x="12207" y="5143"/>
                    <a:pt x="10263" y="5143"/>
                  </a:cubicBezTo>
                  <a:close/>
                  <a:moveTo>
                    <a:pt x="43275" y="5283"/>
                  </a:moveTo>
                  <a:cubicBezTo>
                    <a:pt x="41331" y="5283"/>
                    <a:pt x="39757" y="6858"/>
                    <a:pt x="39757" y="8801"/>
                  </a:cubicBezTo>
                  <a:cubicBezTo>
                    <a:pt x="39757" y="10743"/>
                    <a:pt x="41333" y="12318"/>
                    <a:pt x="43275" y="12318"/>
                  </a:cubicBezTo>
                  <a:cubicBezTo>
                    <a:pt x="45218" y="12318"/>
                    <a:pt x="46793" y="10743"/>
                    <a:pt x="46793" y="8801"/>
                  </a:cubicBezTo>
                  <a:cubicBezTo>
                    <a:pt x="46793" y="6858"/>
                    <a:pt x="45218" y="5283"/>
                    <a:pt x="43275" y="528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4166075" y="4522588"/>
              <a:ext cx="704950" cy="16700"/>
            </a:xfrm>
            <a:custGeom>
              <a:avLst/>
              <a:gdLst/>
              <a:ahLst/>
              <a:cxnLst/>
              <a:rect l="l" t="t" r="r" b="b"/>
              <a:pathLst>
                <a:path w="28198" h="668" extrusionOk="0">
                  <a:moveTo>
                    <a:pt x="334" y="0"/>
                  </a:moveTo>
                  <a:cubicBezTo>
                    <a:pt x="150" y="0"/>
                    <a:pt x="0" y="150"/>
                    <a:pt x="0" y="334"/>
                  </a:cubicBezTo>
                  <a:cubicBezTo>
                    <a:pt x="0" y="517"/>
                    <a:pt x="150" y="667"/>
                    <a:pt x="334" y="667"/>
                  </a:cubicBezTo>
                  <a:lnTo>
                    <a:pt x="27865" y="667"/>
                  </a:lnTo>
                  <a:cubicBezTo>
                    <a:pt x="28048" y="667"/>
                    <a:pt x="28198" y="517"/>
                    <a:pt x="28198" y="334"/>
                  </a:cubicBezTo>
                  <a:cubicBezTo>
                    <a:pt x="28198" y="150"/>
                    <a:pt x="28048" y="0"/>
                    <a:pt x="27865" y="0"/>
                  </a:cubicBezTo>
                  <a:close/>
                </a:path>
              </a:pathLst>
            </a:custGeom>
            <a:solidFill>
              <a:srgbClr val="8A8A8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4153775" y="4357813"/>
              <a:ext cx="709575" cy="171925"/>
            </a:xfrm>
            <a:custGeom>
              <a:avLst/>
              <a:gdLst/>
              <a:ahLst/>
              <a:cxnLst/>
              <a:rect l="l" t="t" r="r" b="b"/>
              <a:pathLst>
                <a:path w="28383" h="6877" extrusionOk="0">
                  <a:moveTo>
                    <a:pt x="13720" y="1"/>
                  </a:moveTo>
                  <a:cubicBezTo>
                    <a:pt x="11166" y="1"/>
                    <a:pt x="8907" y="60"/>
                    <a:pt x="7879" y="238"/>
                  </a:cubicBezTo>
                  <a:cubicBezTo>
                    <a:pt x="4795" y="772"/>
                    <a:pt x="672" y="5483"/>
                    <a:pt x="672" y="5483"/>
                  </a:cubicBezTo>
                  <a:cubicBezTo>
                    <a:pt x="0" y="6342"/>
                    <a:pt x="225" y="6717"/>
                    <a:pt x="495" y="6877"/>
                  </a:cubicBezTo>
                  <a:cubicBezTo>
                    <a:pt x="519" y="6717"/>
                    <a:pt x="658" y="6591"/>
                    <a:pt x="826" y="6591"/>
                  </a:cubicBezTo>
                  <a:lnTo>
                    <a:pt x="1405" y="6591"/>
                  </a:lnTo>
                  <a:cubicBezTo>
                    <a:pt x="1391" y="6519"/>
                    <a:pt x="1397" y="6433"/>
                    <a:pt x="1434" y="6332"/>
                  </a:cubicBezTo>
                  <a:cubicBezTo>
                    <a:pt x="1631" y="5792"/>
                    <a:pt x="6224" y="1606"/>
                    <a:pt x="7654" y="919"/>
                  </a:cubicBezTo>
                  <a:cubicBezTo>
                    <a:pt x="7779" y="858"/>
                    <a:pt x="7916" y="827"/>
                    <a:pt x="8053" y="827"/>
                  </a:cubicBezTo>
                  <a:lnTo>
                    <a:pt x="13931" y="827"/>
                  </a:lnTo>
                  <a:cubicBezTo>
                    <a:pt x="14279" y="827"/>
                    <a:pt x="14582" y="1021"/>
                    <a:pt x="14740" y="1309"/>
                  </a:cubicBezTo>
                  <a:cubicBezTo>
                    <a:pt x="14805" y="1426"/>
                    <a:pt x="14845" y="1561"/>
                    <a:pt x="14853" y="1703"/>
                  </a:cubicBezTo>
                  <a:cubicBezTo>
                    <a:pt x="14860" y="1821"/>
                    <a:pt x="14864" y="1955"/>
                    <a:pt x="14864" y="2106"/>
                  </a:cubicBezTo>
                  <a:lnTo>
                    <a:pt x="14864" y="6067"/>
                  </a:lnTo>
                  <a:cubicBezTo>
                    <a:pt x="14864" y="6262"/>
                    <a:pt x="14804" y="6441"/>
                    <a:pt x="14702" y="6591"/>
                  </a:cubicBezTo>
                  <a:lnTo>
                    <a:pt x="16415" y="6591"/>
                  </a:lnTo>
                  <a:cubicBezTo>
                    <a:pt x="16373" y="6505"/>
                    <a:pt x="16347" y="6409"/>
                    <a:pt x="16343" y="6307"/>
                  </a:cubicBezTo>
                  <a:cubicBezTo>
                    <a:pt x="16341" y="6297"/>
                    <a:pt x="16341" y="6286"/>
                    <a:pt x="16341" y="6274"/>
                  </a:cubicBezTo>
                  <a:lnTo>
                    <a:pt x="16341" y="1546"/>
                  </a:lnTo>
                  <a:cubicBezTo>
                    <a:pt x="16341" y="1149"/>
                    <a:pt x="16661" y="827"/>
                    <a:pt x="17057" y="827"/>
                  </a:cubicBezTo>
                  <a:lnTo>
                    <a:pt x="23747" y="827"/>
                  </a:lnTo>
                  <a:lnTo>
                    <a:pt x="23747" y="6591"/>
                  </a:lnTo>
                  <a:lnTo>
                    <a:pt x="24501" y="6591"/>
                  </a:lnTo>
                  <a:lnTo>
                    <a:pt x="24501" y="1186"/>
                  </a:lnTo>
                  <a:lnTo>
                    <a:pt x="25293" y="2423"/>
                  </a:lnTo>
                  <a:lnTo>
                    <a:pt x="26952" y="5012"/>
                  </a:lnTo>
                  <a:cubicBezTo>
                    <a:pt x="27027" y="5128"/>
                    <a:pt x="27067" y="5264"/>
                    <a:pt x="27067" y="5402"/>
                  </a:cubicBezTo>
                  <a:lnTo>
                    <a:pt x="27067" y="6274"/>
                  </a:lnTo>
                  <a:cubicBezTo>
                    <a:pt x="27067" y="6389"/>
                    <a:pt x="27040" y="6496"/>
                    <a:pt x="26993" y="6591"/>
                  </a:cubicBezTo>
                  <a:lnTo>
                    <a:pt x="28356" y="6591"/>
                  </a:lnTo>
                  <a:cubicBezTo>
                    <a:pt x="28366" y="6591"/>
                    <a:pt x="28374" y="6593"/>
                    <a:pt x="28383" y="6593"/>
                  </a:cubicBezTo>
                  <a:cubicBezTo>
                    <a:pt x="28237" y="4037"/>
                    <a:pt x="27219" y="2344"/>
                    <a:pt x="26359" y="1353"/>
                  </a:cubicBezTo>
                  <a:cubicBezTo>
                    <a:pt x="25748" y="649"/>
                    <a:pt x="24829" y="226"/>
                    <a:pt x="23847" y="194"/>
                  </a:cubicBezTo>
                  <a:cubicBezTo>
                    <a:pt x="21748" y="125"/>
                    <a:pt x="17423" y="1"/>
                    <a:pt x="13720" y="1"/>
                  </a:cubicBezTo>
                  <a:close/>
                </a:path>
              </a:pathLst>
            </a:custGeom>
            <a:solidFill>
              <a:srgbClr val="28282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4128750" y="4344313"/>
              <a:ext cx="883825" cy="495000"/>
            </a:xfrm>
            <a:custGeom>
              <a:avLst/>
              <a:gdLst/>
              <a:ahLst/>
              <a:cxnLst/>
              <a:rect l="l" t="t" r="r" b="b"/>
              <a:pathLst>
                <a:path w="35353" h="19800" extrusionOk="0">
                  <a:moveTo>
                    <a:pt x="31111" y="1083"/>
                  </a:moveTo>
                  <a:cubicBezTo>
                    <a:pt x="31100" y="1091"/>
                    <a:pt x="30823" y="1303"/>
                    <a:pt x="30594" y="1777"/>
                  </a:cubicBezTo>
                  <a:cubicBezTo>
                    <a:pt x="30385" y="2211"/>
                    <a:pt x="30180" y="2957"/>
                    <a:pt x="30397" y="4043"/>
                  </a:cubicBezTo>
                  <a:cubicBezTo>
                    <a:pt x="30591" y="5015"/>
                    <a:pt x="31170" y="6002"/>
                    <a:pt x="31983" y="6751"/>
                  </a:cubicBezTo>
                  <a:cubicBezTo>
                    <a:pt x="32722" y="7429"/>
                    <a:pt x="33565" y="7827"/>
                    <a:pt x="34259" y="7827"/>
                  </a:cubicBezTo>
                  <a:cubicBezTo>
                    <a:pt x="34291" y="7827"/>
                    <a:pt x="34325" y="7825"/>
                    <a:pt x="34358" y="7824"/>
                  </a:cubicBezTo>
                  <a:lnTo>
                    <a:pt x="34355" y="7773"/>
                  </a:lnTo>
                  <a:cubicBezTo>
                    <a:pt x="34317" y="7776"/>
                    <a:pt x="34280" y="7777"/>
                    <a:pt x="34242" y="7777"/>
                  </a:cubicBezTo>
                  <a:cubicBezTo>
                    <a:pt x="32590" y="7776"/>
                    <a:pt x="30792" y="5757"/>
                    <a:pt x="30447" y="4033"/>
                  </a:cubicBezTo>
                  <a:cubicBezTo>
                    <a:pt x="30035" y="1986"/>
                    <a:pt x="31131" y="1131"/>
                    <a:pt x="31142" y="1122"/>
                  </a:cubicBezTo>
                  <a:lnTo>
                    <a:pt x="31111" y="1083"/>
                  </a:lnTo>
                  <a:close/>
                  <a:moveTo>
                    <a:pt x="3845" y="5365"/>
                  </a:moveTo>
                  <a:cubicBezTo>
                    <a:pt x="3811" y="5365"/>
                    <a:pt x="3776" y="5368"/>
                    <a:pt x="3741" y="5373"/>
                  </a:cubicBezTo>
                  <a:cubicBezTo>
                    <a:pt x="2016" y="5629"/>
                    <a:pt x="1845" y="6677"/>
                    <a:pt x="1835" y="7014"/>
                  </a:cubicBezTo>
                  <a:cubicBezTo>
                    <a:pt x="1832" y="7070"/>
                    <a:pt x="1838" y="7128"/>
                    <a:pt x="1851" y="7185"/>
                  </a:cubicBezTo>
                  <a:cubicBezTo>
                    <a:pt x="2121" y="8391"/>
                    <a:pt x="3040" y="8774"/>
                    <a:pt x="3734" y="8888"/>
                  </a:cubicBezTo>
                  <a:cubicBezTo>
                    <a:pt x="3772" y="8894"/>
                    <a:pt x="3811" y="8897"/>
                    <a:pt x="3848" y="8897"/>
                  </a:cubicBezTo>
                  <a:cubicBezTo>
                    <a:pt x="4240" y="8897"/>
                    <a:pt x="4569" y="8575"/>
                    <a:pt x="4569" y="8169"/>
                  </a:cubicBezTo>
                  <a:lnTo>
                    <a:pt x="4569" y="6094"/>
                  </a:lnTo>
                  <a:cubicBezTo>
                    <a:pt x="4569" y="5687"/>
                    <a:pt x="4238" y="5365"/>
                    <a:pt x="3845" y="5365"/>
                  </a:cubicBezTo>
                  <a:close/>
                  <a:moveTo>
                    <a:pt x="33457" y="7947"/>
                  </a:moveTo>
                  <a:cubicBezTo>
                    <a:pt x="33154" y="7947"/>
                    <a:pt x="32891" y="8163"/>
                    <a:pt x="32837" y="8463"/>
                  </a:cubicBezTo>
                  <a:cubicBezTo>
                    <a:pt x="32725" y="9086"/>
                    <a:pt x="32669" y="10084"/>
                    <a:pt x="33366" y="10376"/>
                  </a:cubicBezTo>
                  <a:cubicBezTo>
                    <a:pt x="34403" y="10812"/>
                    <a:pt x="35353" y="11210"/>
                    <a:pt x="35353" y="11210"/>
                  </a:cubicBezTo>
                  <a:cubicBezTo>
                    <a:pt x="35353" y="11210"/>
                    <a:pt x="35138" y="8929"/>
                    <a:pt x="34420" y="7947"/>
                  </a:cubicBezTo>
                  <a:close/>
                  <a:moveTo>
                    <a:pt x="16366" y="102"/>
                  </a:moveTo>
                  <a:lnTo>
                    <a:pt x="16366" y="19700"/>
                  </a:lnTo>
                  <a:lnTo>
                    <a:pt x="1741" y="19700"/>
                  </a:lnTo>
                  <a:cubicBezTo>
                    <a:pt x="1879" y="19164"/>
                    <a:pt x="2737" y="15417"/>
                    <a:pt x="336" y="13229"/>
                  </a:cubicBezTo>
                  <a:cubicBezTo>
                    <a:pt x="187" y="13093"/>
                    <a:pt x="101" y="12904"/>
                    <a:pt x="101" y="12707"/>
                  </a:cubicBezTo>
                  <a:lnTo>
                    <a:pt x="101" y="7753"/>
                  </a:lnTo>
                  <a:cubicBezTo>
                    <a:pt x="101" y="7359"/>
                    <a:pt x="248" y="6980"/>
                    <a:pt x="514" y="6689"/>
                  </a:cubicBezTo>
                  <a:cubicBezTo>
                    <a:pt x="1797" y="5281"/>
                    <a:pt x="6209" y="646"/>
                    <a:pt x="9086" y="102"/>
                  </a:cubicBezTo>
                  <a:close/>
                  <a:moveTo>
                    <a:pt x="24574" y="102"/>
                  </a:moveTo>
                  <a:cubicBezTo>
                    <a:pt x="24735" y="102"/>
                    <a:pt x="25698" y="131"/>
                    <a:pt x="26748" y="845"/>
                  </a:cubicBezTo>
                  <a:cubicBezTo>
                    <a:pt x="28666" y="2151"/>
                    <a:pt x="29395" y="4696"/>
                    <a:pt x="29669" y="6601"/>
                  </a:cubicBezTo>
                  <a:lnTo>
                    <a:pt x="29969" y="8735"/>
                  </a:lnTo>
                  <a:lnTo>
                    <a:pt x="29969" y="10419"/>
                  </a:lnTo>
                  <a:cubicBezTo>
                    <a:pt x="29969" y="11031"/>
                    <a:pt x="29534" y="11558"/>
                    <a:pt x="28933" y="11671"/>
                  </a:cubicBezTo>
                  <a:cubicBezTo>
                    <a:pt x="27678" y="11907"/>
                    <a:pt x="25959" y="12522"/>
                    <a:pt x="24890" y="14109"/>
                  </a:cubicBezTo>
                  <a:cubicBezTo>
                    <a:pt x="23953" y="15502"/>
                    <a:pt x="23710" y="17382"/>
                    <a:pt x="24169" y="19700"/>
                  </a:cubicBezTo>
                  <a:lnTo>
                    <a:pt x="16466" y="19700"/>
                  </a:lnTo>
                  <a:lnTo>
                    <a:pt x="16466" y="102"/>
                  </a:lnTo>
                  <a:lnTo>
                    <a:pt x="24551" y="102"/>
                  </a:lnTo>
                  <a:cubicBezTo>
                    <a:pt x="24552" y="102"/>
                    <a:pt x="24560" y="102"/>
                    <a:pt x="24574" y="102"/>
                  </a:cubicBezTo>
                  <a:close/>
                  <a:moveTo>
                    <a:pt x="24592" y="1"/>
                  </a:moveTo>
                  <a:cubicBezTo>
                    <a:pt x="24568" y="1"/>
                    <a:pt x="24553" y="1"/>
                    <a:pt x="24548" y="2"/>
                  </a:cubicBezTo>
                  <a:lnTo>
                    <a:pt x="16366" y="2"/>
                  </a:lnTo>
                  <a:lnTo>
                    <a:pt x="9078" y="3"/>
                  </a:lnTo>
                  <a:cubicBezTo>
                    <a:pt x="6159" y="553"/>
                    <a:pt x="1728" y="5207"/>
                    <a:pt x="439" y="6621"/>
                  </a:cubicBezTo>
                  <a:cubicBezTo>
                    <a:pt x="157" y="6932"/>
                    <a:pt x="1" y="7333"/>
                    <a:pt x="1" y="7753"/>
                  </a:cubicBezTo>
                  <a:lnTo>
                    <a:pt x="1" y="12707"/>
                  </a:lnTo>
                  <a:cubicBezTo>
                    <a:pt x="1" y="12932"/>
                    <a:pt x="98" y="13150"/>
                    <a:pt x="268" y="13304"/>
                  </a:cubicBezTo>
                  <a:cubicBezTo>
                    <a:pt x="2799" y="15610"/>
                    <a:pt x="1637" y="19695"/>
                    <a:pt x="1626" y="19736"/>
                  </a:cubicBezTo>
                  <a:lnTo>
                    <a:pt x="1608" y="19800"/>
                  </a:lnTo>
                  <a:lnTo>
                    <a:pt x="24291" y="19800"/>
                  </a:lnTo>
                  <a:lnTo>
                    <a:pt x="24280" y="19741"/>
                  </a:lnTo>
                  <a:cubicBezTo>
                    <a:pt x="23810" y="17423"/>
                    <a:pt x="24044" y="15547"/>
                    <a:pt x="24974" y="14164"/>
                  </a:cubicBezTo>
                  <a:cubicBezTo>
                    <a:pt x="26023" y="12607"/>
                    <a:pt x="27714" y="12003"/>
                    <a:pt x="28951" y="11770"/>
                  </a:cubicBezTo>
                  <a:cubicBezTo>
                    <a:pt x="29599" y="11649"/>
                    <a:pt x="30069" y="11080"/>
                    <a:pt x="30069" y="10419"/>
                  </a:cubicBezTo>
                  <a:lnTo>
                    <a:pt x="30069" y="8730"/>
                  </a:lnTo>
                  <a:lnTo>
                    <a:pt x="29770" y="6587"/>
                  </a:lnTo>
                  <a:cubicBezTo>
                    <a:pt x="29491" y="4660"/>
                    <a:pt x="28751" y="2084"/>
                    <a:pt x="26799" y="759"/>
                  </a:cubicBezTo>
                  <a:cubicBezTo>
                    <a:pt x="25749" y="47"/>
                    <a:pt x="24807" y="1"/>
                    <a:pt x="24592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46"/>
          <p:cNvSpPr/>
          <p:nvPr/>
        </p:nvSpPr>
        <p:spPr>
          <a:xfrm>
            <a:off x="527250" y="57241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6"/>
          <p:cNvSpPr txBox="1">
            <a:spLocks noGrp="1"/>
          </p:cNvSpPr>
          <p:nvPr>
            <p:ph type="title"/>
          </p:nvPr>
        </p:nvSpPr>
        <p:spPr>
          <a:xfrm>
            <a:off x="713250" y="539385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THE PRODUCT</a:t>
            </a:r>
            <a:endParaRPr dirty="0"/>
          </a:p>
        </p:txBody>
      </p:sp>
      <p:sp>
        <p:nvSpPr>
          <p:cNvPr id="556" name="Google Shape;556;p46"/>
          <p:cNvSpPr txBox="1">
            <a:spLocks noGrp="1"/>
          </p:cNvSpPr>
          <p:nvPr>
            <p:ph type="body" idx="2"/>
          </p:nvPr>
        </p:nvSpPr>
        <p:spPr>
          <a:xfrm>
            <a:off x="1322630" y="2161651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12100C"/>
                </a:solidFill>
              </a:rPr>
              <a:t>Transforming suitable households into charging stations.</a:t>
            </a:r>
          </a:p>
        </p:txBody>
      </p:sp>
      <p:sp>
        <p:nvSpPr>
          <p:cNvPr id="557" name="Google Shape;557;p46"/>
          <p:cNvSpPr txBox="1">
            <a:spLocks noGrp="1"/>
          </p:cNvSpPr>
          <p:nvPr>
            <p:ph type="subTitle" idx="3"/>
          </p:nvPr>
        </p:nvSpPr>
        <p:spPr>
          <a:xfrm>
            <a:off x="5624046" y="3089040"/>
            <a:ext cx="2807100" cy="41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Navigation feature</a:t>
            </a:r>
            <a:endParaRPr dirty="0"/>
          </a:p>
        </p:txBody>
      </p:sp>
      <p:sp>
        <p:nvSpPr>
          <p:cNvPr id="558" name="Google Shape;558;p46"/>
          <p:cNvSpPr txBox="1">
            <a:spLocks noGrp="1"/>
          </p:cNvSpPr>
          <p:nvPr>
            <p:ph type="body" idx="4"/>
          </p:nvPr>
        </p:nvSpPr>
        <p:spPr>
          <a:xfrm>
            <a:off x="5624046" y="3457040"/>
            <a:ext cx="2807100" cy="100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  <a:buNone/>
            </a:pPr>
            <a:r>
              <a:rPr lang="en-US" sz="1800" dirty="0">
                <a:solidFill>
                  <a:srgbClr val="12100C"/>
                </a:solidFill>
              </a:rPr>
              <a:t>Provides navigation to the household charging stations</a:t>
            </a:r>
          </a:p>
        </p:txBody>
      </p:sp>
      <p:sp>
        <p:nvSpPr>
          <p:cNvPr id="561" name="Google Shape;561;p46"/>
          <p:cNvSpPr/>
          <p:nvPr/>
        </p:nvSpPr>
        <p:spPr>
          <a:xfrm flipH="1">
            <a:off x="-546310" y="3907254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" name="Google Shape;562;p46"/>
          <p:cNvSpPr/>
          <p:nvPr/>
        </p:nvSpPr>
        <p:spPr>
          <a:xfrm rot="10800000" flipH="1">
            <a:off x="6514140" y="1717454"/>
            <a:ext cx="3228757" cy="710463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chemeClr val="dk2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3" name="Google Shape;563;p46"/>
          <p:cNvSpPr/>
          <p:nvPr/>
        </p:nvSpPr>
        <p:spPr>
          <a:xfrm flipH="1">
            <a:off x="149620" y="3566226"/>
            <a:ext cx="1836902" cy="435297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4" name="Google Shape;564;p46"/>
          <p:cNvSpPr/>
          <p:nvPr/>
        </p:nvSpPr>
        <p:spPr>
          <a:xfrm flipH="1">
            <a:off x="7551571" y="2429399"/>
            <a:ext cx="2191329" cy="519301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65" name="Google Shape;565;p46"/>
          <p:cNvCxnSpPr/>
          <p:nvPr/>
        </p:nvCxnSpPr>
        <p:spPr>
          <a:xfrm>
            <a:off x="722242" y="2327883"/>
            <a:ext cx="438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66" name="Google Shape;566;p46"/>
          <p:cNvCxnSpPr/>
          <p:nvPr/>
        </p:nvCxnSpPr>
        <p:spPr>
          <a:xfrm>
            <a:off x="5047892" y="3631465"/>
            <a:ext cx="438600" cy="0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" name="Google Shape;611;p48">
            <a:extLst>
              <a:ext uri="{FF2B5EF4-FFF2-40B4-BE49-F238E27FC236}">
                <a16:creationId xmlns:a16="http://schemas.microsoft.com/office/drawing/2014/main" id="{F6EE5D50-20C7-9891-A981-AC33627AE2DD}"/>
              </a:ext>
            </a:extLst>
          </p:cNvPr>
          <p:cNvGrpSpPr/>
          <p:nvPr/>
        </p:nvGrpSpPr>
        <p:grpSpPr>
          <a:xfrm>
            <a:off x="722242" y="1875231"/>
            <a:ext cx="445923" cy="465778"/>
            <a:chOff x="5241399" y="3454867"/>
            <a:chExt cx="445923" cy="465778"/>
          </a:xfrm>
        </p:grpSpPr>
        <p:sp>
          <p:nvSpPr>
            <p:cNvPr id="3" name="Google Shape;612;p48">
              <a:extLst>
                <a:ext uri="{FF2B5EF4-FFF2-40B4-BE49-F238E27FC236}">
                  <a16:creationId xmlns:a16="http://schemas.microsoft.com/office/drawing/2014/main" id="{C1FB82D9-F405-9195-0DBC-B700DB558702}"/>
                </a:ext>
              </a:extLst>
            </p:cNvPr>
            <p:cNvSpPr/>
            <p:nvPr/>
          </p:nvSpPr>
          <p:spPr>
            <a:xfrm>
              <a:off x="5241399" y="3454867"/>
              <a:ext cx="445923" cy="373936"/>
            </a:xfrm>
            <a:custGeom>
              <a:avLst/>
              <a:gdLst/>
              <a:ahLst/>
              <a:cxnLst/>
              <a:rect l="l" t="t" r="r" b="b"/>
              <a:pathLst>
                <a:path w="14848" h="12450" extrusionOk="0">
                  <a:moveTo>
                    <a:pt x="5112" y="1173"/>
                  </a:moveTo>
                  <a:cubicBezTo>
                    <a:pt x="5069" y="1173"/>
                    <a:pt x="5026" y="1189"/>
                    <a:pt x="4986" y="1223"/>
                  </a:cubicBezTo>
                  <a:cubicBezTo>
                    <a:pt x="4781" y="1397"/>
                    <a:pt x="4577" y="1575"/>
                    <a:pt x="4385" y="1765"/>
                  </a:cubicBezTo>
                  <a:cubicBezTo>
                    <a:pt x="4265" y="1881"/>
                    <a:pt x="4316" y="2049"/>
                    <a:pt x="4476" y="2112"/>
                  </a:cubicBezTo>
                  <a:cubicBezTo>
                    <a:pt x="4523" y="2131"/>
                    <a:pt x="4571" y="2146"/>
                    <a:pt x="4620" y="2162"/>
                  </a:cubicBezTo>
                  <a:cubicBezTo>
                    <a:pt x="4615" y="2176"/>
                    <a:pt x="4615" y="2183"/>
                    <a:pt x="4612" y="2185"/>
                  </a:cubicBezTo>
                  <a:cubicBezTo>
                    <a:pt x="4546" y="2247"/>
                    <a:pt x="4479" y="2310"/>
                    <a:pt x="4412" y="2373"/>
                  </a:cubicBezTo>
                  <a:cubicBezTo>
                    <a:pt x="4296" y="2482"/>
                    <a:pt x="4276" y="2606"/>
                    <a:pt x="4359" y="2703"/>
                  </a:cubicBezTo>
                  <a:cubicBezTo>
                    <a:pt x="4401" y="2753"/>
                    <a:pt x="4454" y="2778"/>
                    <a:pt x="4512" y="2778"/>
                  </a:cubicBezTo>
                  <a:cubicBezTo>
                    <a:pt x="4573" y="2778"/>
                    <a:pt x="4639" y="2750"/>
                    <a:pt x="4702" y="2695"/>
                  </a:cubicBezTo>
                  <a:cubicBezTo>
                    <a:pt x="4843" y="2571"/>
                    <a:pt x="4983" y="2444"/>
                    <a:pt x="5124" y="2320"/>
                  </a:cubicBezTo>
                  <a:cubicBezTo>
                    <a:pt x="5410" y="2065"/>
                    <a:pt x="5386" y="1927"/>
                    <a:pt x="5030" y="1804"/>
                  </a:cubicBezTo>
                  <a:cubicBezTo>
                    <a:pt x="5027" y="1803"/>
                    <a:pt x="5026" y="1796"/>
                    <a:pt x="5017" y="1776"/>
                  </a:cubicBezTo>
                  <a:cubicBezTo>
                    <a:pt x="5054" y="1742"/>
                    <a:pt x="5094" y="1705"/>
                    <a:pt x="5135" y="1668"/>
                  </a:cubicBezTo>
                  <a:cubicBezTo>
                    <a:pt x="5178" y="1628"/>
                    <a:pt x="5225" y="1592"/>
                    <a:pt x="5263" y="1549"/>
                  </a:cubicBezTo>
                  <a:cubicBezTo>
                    <a:pt x="5350" y="1454"/>
                    <a:pt x="5355" y="1336"/>
                    <a:pt x="5272" y="1250"/>
                  </a:cubicBezTo>
                  <a:cubicBezTo>
                    <a:pt x="5224" y="1200"/>
                    <a:pt x="5168" y="1173"/>
                    <a:pt x="5112" y="1173"/>
                  </a:cubicBezTo>
                  <a:close/>
                  <a:moveTo>
                    <a:pt x="4810" y="437"/>
                  </a:moveTo>
                  <a:cubicBezTo>
                    <a:pt x="4816" y="437"/>
                    <a:pt x="4822" y="437"/>
                    <a:pt x="4828" y="437"/>
                  </a:cubicBezTo>
                  <a:cubicBezTo>
                    <a:pt x="5681" y="447"/>
                    <a:pt x="6360" y="1135"/>
                    <a:pt x="6356" y="1985"/>
                  </a:cubicBezTo>
                  <a:cubicBezTo>
                    <a:pt x="6353" y="2833"/>
                    <a:pt x="5661" y="3522"/>
                    <a:pt x="4817" y="3522"/>
                  </a:cubicBezTo>
                  <a:cubicBezTo>
                    <a:pt x="4816" y="3522"/>
                    <a:pt x="4816" y="3522"/>
                    <a:pt x="4815" y="3522"/>
                  </a:cubicBezTo>
                  <a:cubicBezTo>
                    <a:pt x="3964" y="3519"/>
                    <a:pt x="3271" y="2817"/>
                    <a:pt x="3278" y="1965"/>
                  </a:cubicBezTo>
                  <a:cubicBezTo>
                    <a:pt x="3283" y="1127"/>
                    <a:pt x="3977" y="437"/>
                    <a:pt x="4810" y="437"/>
                  </a:cubicBezTo>
                  <a:close/>
                  <a:moveTo>
                    <a:pt x="3033" y="3695"/>
                  </a:moveTo>
                  <a:cubicBezTo>
                    <a:pt x="2909" y="3695"/>
                    <a:pt x="2823" y="3779"/>
                    <a:pt x="2815" y="3915"/>
                  </a:cubicBezTo>
                  <a:cubicBezTo>
                    <a:pt x="2812" y="3954"/>
                    <a:pt x="2813" y="3992"/>
                    <a:pt x="2813" y="4031"/>
                  </a:cubicBezTo>
                  <a:cubicBezTo>
                    <a:pt x="2813" y="4256"/>
                    <a:pt x="2883" y="4366"/>
                    <a:pt x="3029" y="4366"/>
                  </a:cubicBezTo>
                  <a:cubicBezTo>
                    <a:pt x="3031" y="4366"/>
                    <a:pt x="3034" y="4366"/>
                    <a:pt x="3037" y="4366"/>
                  </a:cubicBezTo>
                  <a:cubicBezTo>
                    <a:pt x="3182" y="4361"/>
                    <a:pt x="3248" y="4257"/>
                    <a:pt x="3248" y="4034"/>
                  </a:cubicBezTo>
                  <a:cubicBezTo>
                    <a:pt x="3248" y="3995"/>
                    <a:pt x="3249" y="3957"/>
                    <a:pt x="3248" y="3918"/>
                  </a:cubicBezTo>
                  <a:cubicBezTo>
                    <a:pt x="3239" y="3780"/>
                    <a:pt x="3157" y="3696"/>
                    <a:pt x="3033" y="3695"/>
                  </a:cubicBezTo>
                  <a:close/>
                  <a:moveTo>
                    <a:pt x="2417" y="3696"/>
                  </a:moveTo>
                  <a:cubicBezTo>
                    <a:pt x="2412" y="3696"/>
                    <a:pt x="2407" y="3696"/>
                    <a:pt x="2402" y="3696"/>
                  </a:cubicBezTo>
                  <a:cubicBezTo>
                    <a:pt x="2282" y="3702"/>
                    <a:pt x="2207" y="3783"/>
                    <a:pt x="2201" y="3915"/>
                  </a:cubicBezTo>
                  <a:cubicBezTo>
                    <a:pt x="2198" y="3988"/>
                    <a:pt x="2198" y="4061"/>
                    <a:pt x="2201" y="4133"/>
                  </a:cubicBezTo>
                  <a:cubicBezTo>
                    <a:pt x="2205" y="4269"/>
                    <a:pt x="2288" y="4360"/>
                    <a:pt x="2407" y="4366"/>
                  </a:cubicBezTo>
                  <a:cubicBezTo>
                    <a:pt x="2410" y="4366"/>
                    <a:pt x="2413" y="4366"/>
                    <a:pt x="2415" y="4366"/>
                  </a:cubicBezTo>
                  <a:cubicBezTo>
                    <a:pt x="2529" y="4366"/>
                    <a:pt x="2619" y="4278"/>
                    <a:pt x="2632" y="4149"/>
                  </a:cubicBezTo>
                  <a:cubicBezTo>
                    <a:pt x="2637" y="4111"/>
                    <a:pt x="2632" y="4071"/>
                    <a:pt x="2632" y="4034"/>
                  </a:cubicBezTo>
                  <a:cubicBezTo>
                    <a:pt x="2632" y="3990"/>
                    <a:pt x="2637" y="3945"/>
                    <a:pt x="2632" y="3903"/>
                  </a:cubicBezTo>
                  <a:cubicBezTo>
                    <a:pt x="2617" y="3774"/>
                    <a:pt x="2533" y="3696"/>
                    <a:pt x="2417" y="3696"/>
                  </a:cubicBezTo>
                  <a:close/>
                  <a:moveTo>
                    <a:pt x="8997" y="4690"/>
                  </a:moveTo>
                  <a:cubicBezTo>
                    <a:pt x="9113" y="4690"/>
                    <a:pt x="9231" y="4693"/>
                    <a:pt x="9354" y="4693"/>
                  </a:cubicBezTo>
                  <a:lnTo>
                    <a:pt x="9354" y="5082"/>
                  </a:lnTo>
                  <a:lnTo>
                    <a:pt x="8370" y="5082"/>
                  </a:lnTo>
                  <a:cubicBezTo>
                    <a:pt x="8404" y="4866"/>
                    <a:pt x="8555" y="4707"/>
                    <a:pt x="8766" y="4696"/>
                  </a:cubicBezTo>
                  <a:cubicBezTo>
                    <a:pt x="8843" y="4691"/>
                    <a:pt x="8919" y="4690"/>
                    <a:pt x="8997" y="4690"/>
                  </a:cubicBezTo>
                  <a:close/>
                  <a:moveTo>
                    <a:pt x="2054" y="3296"/>
                  </a:moveTo>
                  <a:cubicBezTo>
                    <a:pt x="2056" y="3296"/>
                    <a:pt x="2058" y="3296"/>
                    <a:pt x="2060" y="3296"/>
                  </a:cubicBezTo>
                  <a:cubicBezTo>
                    <a:pt x="2219" y="3299"/>
                    <a:pt x="2379" y="3299"/>
                    <a:pt x="2539" y="3299"/>
                  </a:cubicBezTo>
                  <a:cubicBezTo>
                    <a:pt x="2631" y="3299"/>
                    <a:pt x="2723" y="3299"/>
                    <a:pt x="2815" y="3299"/>
                  </a:cubicBezTo>
                  <a:cubicBezTo>
                    <a:pt x="2954" y="3299"/>
                    <a:pt x="3093" y="3299"/>
                    <a:pt x="3232" y="3302"/>
                  </a:cubicBezTo>
                  <a:cubicBezTo>
                    <a:pt x="3296" y="3303"/>
                    <a:pt x="3365" y="3340"/>
                    <a:pt x="3422" y="3376"/>
                  </a:cubicBezTo>
                  <a:cubicBezTo>
                    <a:pt x="3644" y="3518"/>
                    <a:pt x="3863" y="3665"/>
                    <a:pt x="4080" y="3813"/>
                  </a:cubicBezTo>
                  <a:cubicBezTo>
                    <a:pt x="4118" y="3839"/>
                    <a:pt x="4169" y="3883"/>
                    <a:pt x="4169" y="3918"/>
                  </a:cubicBezTo>
                  <a:cubicBezTo>
                    <a:pt x="4175" y="4418"/>
                    <a:pt x="4174" y="4921"/>
                    <a:pt x="4174" y="5438"/>
                  </a:cubicBezTo>
                  <a:lnTo>
                    <a:pt x="1897" y="5438"/>
                  </a:lnTo>
                  <a:cubicBezTo>
                    <a:pt x="1895" y="5395"/>
                    <a:pt x="1889" y="5353"/>
                    <a:pt x="1889" y="5311"/>
                  </a:cubicBezTo>
                  <a:cubicBezTo>
                    <a:pt x="1887" y="4699"/>
                    <a:pt x="1892" y="4085"/>
                    <a:pt x="1886" y="3471"/>
                  </a:cubicBezTo>
                  <a:cubicBezTo>
                    <a:pt x="1885" y="3341"/>
                    <a:pt x="1923" y="3296"/>
                    <a:pt x="2054" y="3296"/>
                  </a:cubicBezTo>
                  <a:close/>
                  <a:moveTo>
                    <a:pt x="4174" y="5885"/>
                  </a:moveTo>
                  <a:cubicBezTo>
                    <a:pt x="4174" y="6055"/>
                    <a:pt x="4179" y="6219"/>
                    <a:pt x="4168" y="6381"/>
                  </a:cubicBezTo>
                  <a:cubicBezTo>
                    <a:pt x="4165" y="6415"/>
                    <a:pt x="4097" y="6474"/>
                    <a:pt x="4058" y="6474"/>
                  </a:cubicBezTo>
                  <a:cubicBezTo>
                    <a:pt x="3697" y="6477"/>
                    <a:pt x="3335" y="6479"/>
                    <a:pt x="2974" y="6479"/>
                  </a:cubicBezTo>
                  <a:cubicBezTo>
                    <a:pt x="2650" y="6479"/>
                    <a:pt x="2326" y="6477"/>
                    <a:pt x="2001" y="6474"/>
                  </a:cubicBezTo>
                  <a:cubicBezTo>
                    <a:pt x="1964" y="6474"/>
                    <a:pt x="1897" y="6405"/>
                    <a:pt x="1893" y="6364"/>
                  </a:cubicBezTo>
                  <a:cubicBezTo>
                    <a:pt x="1880" y="6212"/>
                    <a:pt x="1889" y="6056"/>
                    <a:pt x="1889" y="5885"/>
                  </a:cubicBezTo>
                  <a:close/>
                  <a:moveTo>
                    <a:pt x="9599" y="6323"/>
                  </a:moveTo>
                  <a:lnTo>
                    <a:pt x="9599" y="6323"/>
                  </a:lnTo>
                  <a:cubicBezTo>
                    <a:pt x="10444" y="6585"/>
                    <a:pt x="11280" y="6844"/>
                    <a:pt x="12124" y="7105"/>
                  </a:cubicBezTo>
                  <a:cubicBezTo>
                    <a:pt x="11920" y="7272"/>
                    <a:pt x="11702" y="7379"/>
                    <a:pt x="11442" y="7379"/>
                  </a:cubicBezTo>
                  <a:cubicBezTo>
                    <a:pt x="11398" y="7379"/>
                    <a:pt x="11353" y="7376"/>
                    <a:pt x="11306" y="7370"/>
                  </a:cubicBezTo>
                  <a:cubicBezTo>
                    <a:pt x="10780" y="7299"/>
                    <a:pt x="10253" y="7240"/>
                    <a:pt x="9725" y="7183"/>
                  </a:cubicBezTo>
                  <a:cubicBezTo>
                    <a:pt x="9627" y="7173"/>
                    <a:pt x="9595" y="7142"/>
                    <a:pt x="9598" y="7044"/>
                  </a:cubicBezTo>
                  <a:cubicBezTo>
                    <a:pt x="9604" y="6803"/>
                    <a:pt x="9599" y="6562"/>
                    <a:pt x="9599" y="6323"/>
                  </a:cubicBezTo>
                  <a:close/>
                  <a:moveTo>
                    <a:pt x="8478" y="6727"/>
                  </a:moveTo>
                  <a:lnTo>
                    <a:pt x="8478" y="7770"/>
                  </a:lnTo>
                  <a:cubicBezTo>
                    <a:pt x="8236" y="7706"/>
                    <a:pt x="8088" y="7515"/>
                    <a:pt x="8078" y="7279"/>
                  </a:cubicBezTo>
                  <a:cubicBezTo>
                    <a:pt x="8068" y="7016"/>
                    <a:pt x="8213" y="6814"/>
                    <a:pt x="8478" y="6727"/>
                  </a:cubicBezTo>
                  <a:close/>
                  <a:moveTo>
                    <a:pt x="1654" y="7602"/>
                  </a:moveTo>
                  <a:cubicBezTo>
                    <a:pt x="1530" y="7603"/>
                    <a:pt x="1439" y="7699"/>
                    <a:pt x="1443" y="7826"/>
                  </a:cubicBezTo>
                  <a:cubicBezTo>
                    <a:pt x="1447" y="7946"/>
                    <a:pt x="1536" y="8031"/>
                    <a:pt x="1655" y="8031"/>
                  </a:cubicBezTo>
                  <a:cubicBezTo>
                    <a:pt x="1656" y="8031"/>
                    <a:pt x="1657" y="8031"/>
                    <a:pt x="1658" y="8031"/>
                  </a:cubicBezTo>
                  <a:cubicBezTo>
                    <a:pt x="1779" y="8031"/>
                    <a:pt x="1876" y="7928"/>
                    <a:pt x="1872" y="7807"/>
                  </a:cubicBezTo>
                  <a:cubicBezTo>
                    <a:pt x="1866" y="7692"/>
                    <a:pt x="1771" y="7602"/>
                    <a:pt x="1654" y="7602"/>
                  </a:cubicBezTo>
                  <a:close/>
                  <a:moveTo>
                    <a:pt x="3004" y="7602"/>
                  </a:moveTo>
                  <a:cubicBezTo>
                    <a:pt x="2887" y="7602"/>
                    <a:pt x="2789" y="7697"/>
                    <a:pt x="2788" y="7814"/>
                  </a:cubicBezTo>
                  <a:cubicBezTo>
                    <a:pt x="2785" y="7928"/>
                    <a:pt x="2877" y="8026"/>
                    <a:pt x="2994" y="8031"/>
                  </a:cubicBezTo>
                  <a:cubicBezTo>
                    <a:pt x="2998" y="8031"/>
                    <a:pt x="3001" y="8031"/>
                    <a:pt x="3005" y="8031"/>
                  </a:cubicBezTo>
                  <a:cubicBezTo>
                    <a:pt x="3124" y="8031"/>
                    <a:pt x="3218" y="7939"/>
                    <a:pt x="3219" y="7820"/>
                  </a:cubicBezTo>
                  <a:cubicBezTo>
                    <a:pt x="3221" y="7702"/>
                    <a:pt x="3132" y="7608"/>
                    <a:pt x="3014" y="7602"/>
                  </a:cubicBezTo>
                  <a:cubicBezTo>
                    <a:pt x="3011" y="7602"/>
                    <a:pt x="3007" y="7602"/>
                    <a:pt x="3004" y="7602"/>
                  </a:cubicBezTo>
                  <a:close/>
                  <a:moveTo>
                    <a:pt x="2328" y="7602"/>
                  </a:moveTo>
                  <a:cubicBezTo>
                    <a:pt x="2214" y="7602"/>
                    <a:pt x="2122" y="7689"/>
                    <a:pt x="2117" y="7804"/>
                  </a:cubicBezTo>
                  <a:cubicBezTo>
                    <a:pt x="2110" y="7924"/>
                    <a:pt x="2194" y="8021"/>
                    <a:pt x="2311" y="8031"/>
                  </a:cubicBezTo>
                  <a:cubicBezTo>
                    <a:pt x="2317" y="8031"/>
                    <a:pt x="2322" y="8031"/>
                    <a:pt x="2328" y="8031"/>
                  </a:cubicBezTo>
                  <a:cubicBezTo>
                    <a:pt x="2442" y="8031"/>
                    <a:pt x="2540" y="7942"/>
                    <a:pt x="2548" y="7828"/>
                  </a:cubicBezTo>
                  <a:cubicBezTo>
                    <a:pt x="2556" y="7717"/>
                    <a:pt x="2464" y="7613"/>
                    <a:pt x="2349" y="7603"/>
                  </a:cubicBezTo>
                  <a:cubicBezTo>
                    <a:pt x="2342" y="7603"/>
                    <a:pt x="2335" y="7602"/>
                    <a:pt x="2328" y="7602"/>
                  </a:cubicBezTo>
                  <a:close/>
                  <a:moveTo>
                    <a:pt x="4828" y="1"/>
                  </a:moveTo>
                  <a:cubicBezTo>
                    <a:pt x="4819" y="1"/>
                    <a:pt x="4810" y="1"/>
                    <a:pt x="4800" y="1"/>
                  </a:cubicBezTo>
                  <a:cubicBezTo>
                    <a:pt x="3885" y="15"/>
                    <a:pt x="3100" y="645"/>
                    <a:pt x="2896" y="1532"/>
                  </a:cubicBezTo>
                  <a:cubicBezTo>
                    <a:pt x="2866" y="1662"/>
                    <a:pt x="2850" y="1794"/>
                    <a:pt x="2828" y="1933"/>
                  </a:cubicBezTo>
                  <a:lnTo>
                    <a:pt x="1231" y="1933"/>
                  </a:lnTo>
                  <a:cubicBezTo>
                    <a:pt x="717" y="1933"/>
                    <a:pt x="462" y="2186"/>
                    <a:pt x="462" y="2693"/>
                  </a:cubicBezTo>
                  <a:cubicBezTo>
                    <a:pt x="460" y="4635"/>
                    <a:pt x="460" y="6576"/>
                    <a:pt x="462" y="8518"/>
                  </a:cubicBezTo>
                  <a:cubicBezTo>
                    <a:pt x="462" y="8566"/>
                    <a:pt x="445" y="8628"/>
                    <a:pt x="469" y="8660"/>
                  </a:cubicBezTo>
                  <a:cubicBezTo>
                    <a:pt x="516" y="8729"/>
                    <a:pt x="576" y="8810"/>
                    <a:pt x="648" y="8837"/>
                  </a:cubicBezTo>
                  <a:cubicBezTo>
                    <a:pt x="668" y="8844"/>
                    <a:pt x="687" y="8847"/>
                    <a:pt x="705" y="8847"/>
                  </a:cubicBezTo>
                  <a:cubicBezTo>
                    <a:pt x="780" y="8847"/>
                    <a:pt x="844" y="8791"/>
                    <a:pt x="875" y="8707"/>
                  </a:cubicBezTo>
                  <a:cubicBezTo>
                    <a:pt x="892" y="8659"/>
                    <a:pt x="895" y="8603"/>
                    <a:pt x="895" y="8552"/>
                  </a:cubicBezTo>
                  <a:cubicBezTo>
                    <a:pt x="896" y="8146"/>
                    <a:pt x="896" y="7740"/>
                    <a:pt x="896" y="7334"/>
                  </a:cubicBezTo>
                  <a:cubicBezTo>
                    <a:pt x="896" y="5780"/>
                    <a:pt x="896" y="4225"/>
                    <a:pt x="896" y="2669"/>
                  </a:cubicBezTo>
                  <a:cubicBezTo>
                    <a:pt x="896" y="2464"/>
                    <a:pt x="967" y="2370"/>
                    <a:pt x="1144" y="2370"/>
                  </a:cubicBezTo>
                  <a:cubicBezTo>
                    <a:pt x="1392" y="2368"/>
                    <a:pt x="1641" y="2367"/>
                    <a:pt x="1889" y="2367"/>
                  </a:cubicBezTo>
                  <a:cubicBezTo>
                    <a:pt x="2191" y="2367"/>
                    <a:pt x="2493" y="2368"/>
                    <a:pt x="2795" y="2370"/>
                  </a:cubicBezTo>
                  <a:cubicBezTo>
                    <a:pt x="2828" y="2370"/>
                    <a:pt x="2879" y="2388"/>
                    <a:pt x="2887" y="2411"/>
                  </a:cubicBezTo>
                  <a:cubicBezTo>
                    <a:pt x="2940" y="2558"/>
                    <a:pt x="2984" y="2708"/>
                    <a:pt x="3033" y="2864"/>
                  </a:cubicBezTo>
                  <a:cubicBezTo>
                    <a:pt x="2807" y="2864"/>
                    <a:pt x="2586" y="2864"/>
                    <a:pt x="2366" y="2864"/>
                  </a:cubicBezTo>
                  <a:cubicBezTo>
                    <a:pt x="2256" y="2864"/>
                    <a:pt x="2147" y="2864"/>
                    <a:pt x="2037" y="2864"/>
                  </a:cubicBezTo>
                  <a:cubicBezTo>
                    <a:pt x="1654" y="2866"/>
                    <a:pt x="1454" y="3062"/>
                    <a:pt x="1453" y="3441"/>
                  </a:cubicBezTo>
                  <a:cubicBezTo>
                    <a:pt x="1453" y="4408"/>
                    <a:pt x="1453" y="5374"/>
                    <a:pt x="1453" y="6340"/>
                  </a:cubicBezTo>
                  <a:cubicBezTo>
                    <a:pt x="1454" y="6712"/>
                    <a:pt x="1654" y="6913"/>
                    <a:pt x="2026" y="6913"/>
                  </a:cubicBezTo>
                  <a:cubicBezTo>
                    <a:pt x="2692" y="6914"/>
                    <a:pt x="3359" y="6914"/>
                    <a:pt x="4026" y="6914"/>
                  </a:cubicBezTo>
                  <a:cubicBezTo>
                    <a:pt x="4409" y="6913"/>
                    <a:pt x="4608" y="6716"/>
                    <a:pt x="4608" y="6336"/>
                  </a:cubicBezTo>
                  <a:cubicBezTo>
                    <a:pt x="4608" y="5592"/>
                    <a:pt x="4608" y="4848"/>
                    <a:pt x="4608" y="4105"/>
                  </a:cubicBezTo>
                  <a:lnTo>
                    <a:pt x="4608" y="3945"/>
                  </a:lnTo>
                  <a:lnTo>
                    <a:pt x="5167" y="3945"/>
                  </a:lnTo>
                  <a:lnTo>
                    <a:pt x="5167" y="4095"/>
                  </a:lnTo>
                  <a:cubicBezTo>
                    <a:pt x="5167" y="4481"/>
                    <a:pt x="5165" y="4868"/>
                    <a:pt x="5167" y="5254"/>
                  </a:cubicBezTo>
                  <a:cubicBezTo>
                    <a:pt x="5167" y="5450"/>
                    <a:pt x="5241" y="5554"/>
                    <a:pt x="5382" y="5556"/>
                  </a:cubicBezTo>
                  <a:cubicBezTo>
                    <a:pt x="5384" y="5556"/>
                    <a:pt x="5385" y="5556"/>
                    <a:pt x="5387" y="5556"/>
                  </a:cubicBezTo>
                  <a:cubicBezTo>
                    <a:pt x="5525" y="5556"/>
                    <a:pt x="5601" y="5453"/>
                    <a:pt x="5601" y="5262"/>
                  </a:cubicBezTo>
                  <a:cubicBezTo>
                    <a:pt x="5601" y="4823"/>
                    <a:pt x="5605" y="4383"/>
                    <a:pt x="5598" y="3944"/>
                  </a:cubicBezTo>
                  <a:cubicBezTo>
                    <a:pt x="5595" y="3830"/>
                    <a:pt x="5632" y="3777"/>
                    <a:pt x="5734" y="3726"/>
                  </a:cubicBezTo>
                  <a:cubicBezTo>
                    <a:pt x="6538" y="3310"/>
                    <a:pt x="6956" y="2383"/>
                    <a:pt x="6738" y="1512"/>
                  </a:cubicBezTo>
                  <a:cubicBezTo>
                    <a:pt x="6515" y="624"/>
                    <a:pt x="5724" y="1"/>
                    <a:pt x="4828" y="1"/>
                  </a:cubicBezTo>
                  <a:close/>
                  <a:moveTo>
                    <a:pt x="6295" y="7797"/>
                  </a:moveTo>
                  <a:lnTo>
                    <a:pt x="6295" y="7995"/>
                  </a:lnTo>
                  <a:cubicBezTo>
                    <a:pt x="6131" y="8038"/>
                    <a:pt x="5862" y="7932"/>
                    <a:pt x="5862" y="8223"/>
                  </a:cubicBezTo>
                  <a:cubicBezTo>
                    <a:pt x="5863" y="8509"/>
                    <a:pt x="6127" y="8418"/>
                    <a:pt x="6299" y="8454"/>
                  </a:cubicBezTo>
                  <a:lnTo>
                    <a:pt x="6299" y="8620"/>
                  </a:lnTo>
                  <a:cubicBezTo>
                    <a:pt x="6124" y="8655"/>
                    <a:pt x="5853" y="8559"/>
                    <a:pt x="5863" y="8860"/>
                  </a:cubicBezTo>
                  <a:cubicBezTo>
                    <a:pt x="5872" y="9136"/>
                    <a:pt x="6127" y="9041"/>
                    <a:pt x="6305" y="9076"/>
                  </a:cubicBezTo>
                  <a:cubicBezTo>
                    <a:pt x="6306" y="9212"/>
                    <a:pt x="6310" y="9345"/>
                    <a:pt x="6302" y="9479"/>
                  </a:cubicBezTo>
                  <a:cubicBezTo>
                    <a:pt x="6300" y="9505"/>
                    <a:pt x="6251" y="9549"/>
                    <a:pt x="6222" y="9551"/>
                  </a:cubicBezTo>
                  <a:cubicBezTo>
                    <a:pt x="6122" y="9553"/>
                    <a:pt x="6021" y="9554"/>
                    <a:pt x="5919" y="9554"/>
                  </a:cubicBezTo>
                  <a:cubicBezTo>
                    <a:pt x="5817" y="9554"/>
                    <a:pt x="5714" y="9553"/>
                    <a:pt x="5610" y="9553"/>
                  </a:cubicBezTo>
                  <a:lnTo>
                    <a:pt x="5610" y="7797"/>
                  </a:lnTo>
                  <a:close/>
                  <a:moveTo>
                    <a:pt x="12340" y="8592"/>
                  </a:moveTo>
                  <a:cubicBezTo>
                    <a:pt x="12413" y="9115"/>
                    <a:pt x="12427" y="9153"/>
                    <a:pt x="12742" y="9609"/>
                  </a:cubicBezTo>
                  <a:cubicBezTo>
                    <a:pt x="12599" y="9609"/>
                    <a:pt x="12460" y="9615"/>
                    <a:pt x="12322" y="9615"/>
                  </a:cubicBezTo>
                  <a:cubicBezTo>
                    <a:pt x="12219" y="9615"/>
                    <a:pt x="12118" y="9611"/>
                    <a:pt x="12017" y="9600"/>
                  </a:cubicBezTo>
                  <a:cubicBezTo>
                    <a:pt x="11936" y="9592"/>
                    <a:pt x="11859" y="9485"/>
                    <a:pt x="11789" y="9412"/>
                  </a:cubicBezTo>
                  <a:cubicBezTo>
                    <a:pt x="11605" y="9220"/>
                    <a:pt x="11394" y="9072"/>
                    <a:pt x="11128" y="9022"/>
                  </a:cubicBezTo>
                  <a:cubicBezTo>
                    <a:pt x="11028" y="9005"/>
                    <a:pt x="10926" y="8999"/>
                    <a:pt x="10826" y="8999"/>
                  </a:cubicBezTo>
                  <a:cubicBezTo>
                    <a:pt x="10246" y="8998"/>
                    <a:pt x="9666" y="8998"/>
                    <a:pt x="9087" y="8998"/>
                  </a:cubicBezTo>
                  <a:lnTo>
                    <a:pt x="8920" y="8998"/>
                  </a:lnTo>
                  <a:lnTo>
                    <a:pt x="8920" y="8592"/>
                  </a:lnTo>
                  <a:close/>
                  <a:moveTo>
                    <a:pt x="10526" y="9728"/>
                  </a:moveTo>
                  <a:cubicBezTo>
                    <a:pt x="10415" y="9728"/>
                    <a:pt x="10304" y="9729"/>
                    <a:pt x="10193" y="9731"/>
                  </a:cubicBezTo>
                  <a:cubicBezTo>
                    <a:pt x="10067" y="9734"/>
                    <a:pt x="9980" y="9826"/>
                    <a:pt x="9976" y="9939"/>
                  </a:cubicBezTo>
                  <a:cubicBezTo>
                    <a:pt x="9971" y="10059"/>
                    <a:pt x="10061" y="10156"/>
                    <a:pt x="10193" y="10163"/>
                  </a:cubicBezTo>
                  <a:cubicBezTo>
                    <a:pt x="10230" y="10165"/>
                    <a:pt x="10267" y="10166"/>
                    <a:pt x="10304" y="10166"/>
                  </a:cubicBezTo>
                  <a:cubicBezTo>
                    <a:pt x="10378" y="10166"/>
                    <a:pt x="10452" y="10163"/>
                    <a:pt x="10525" y="10163"/>
                  </a:cubicBezTo>
                  <a:lnTo>
                    <a:pt x="10525" y="10165"/>
                  </a:lnTo>
                  <a:cubicBezTo>
                    <a:pt x="10628" y="10165"/>
                    <a:pt x="10729" y="10165"/>
                    <a:pt x="10830" y="10163"/>
                  </a:cubicBezTo>
                  <a:cubicBezTo>
                    <a:pt x="10837" y="10163"/>
                    <a:pt x="10843" y="10164"/>
                    <a:pt x="10849" y="10164"/>
                  </a:cubicBezTo>
                  <a:cubicBezTo>
                    <a:pt x="10852" y="10164"/>
                    <a:pt x="10855" y="10164"/>
                    <a:pt x="10859" y="10163"/>
                  </a:cubicBezTo>
                  <a:cubicBezTo>
                    <a:pt x="10983" y="10150"/>
                    <a:pt x="11070" y="10059"/>
                    <a:pt x="11070" y="9947"/>
                  </a:cubicBezTo>
                  <a:cubicBezTo>
                    <a:pt x="11071" y="9834"/>
                    <a:pt x="10983" y="9736"/>
                    <a:pt x="10859" y="9733"/>
                  </a:cubicBezTo>
                  <a:cubicBezTo>
                    <a:pt x="10748" y="9729"/>
                    <a:pt x="10636" y="9728"/>
                    <a:pt x="10526" y="9728"/>
                  </a:cubicBezTo>
                  <a:close/>
                  <a:moveTo>
                    <a:pt x="2757" y="10187"/>
                  </a:moveTo>
                  <a:cubicBezTo>
                    <a:pt x="2758" y="10187"/>
                    <a:pt x="2759" y="10187"/>
                    <a:pt x="2761" y="10187"/>
                  </a:cubicBezTo>
                  <a:cubicBezTo>
                    <a:pt x="2812" y="10199"/>
                    <a:pt x="2885" y="10263"/>
                    <a:pt x="2886" y="10308"/>
                  </a:cubicBezTo>
                  <a:cubicBezTo>
                    <a:pt x="2899" y="10553"/>
                    <a:pt x="2892" y="10798"/>
                    <a:pt x="2892" y="11058"/>
                  </a:cubicBezTo>
                  <a:lnTo>
                    <a:pt x="2640" y="11058"/>
                  </a:lnTo>
                  <a:cubicBezTo>
                    <a:pt x="2640" y="10804"/>
                    <a:pt x="2634" y="10551"/>
                    <a:pt x="2645" y="10297"/>
                  </a:cubicBezTo>
                  <a:cubicBezTo>
                    <a:pt x="2647" y="10258"/>
                    <a:pt x="2725" y="10187"/>
                    <a:pt x="2757" y="10187"/>
                  </a:cubicBezTo>
                  <a:close/>
                  <a:moveTo>
                    <a:pt x="4119" y="10187"/>
                  </a:moveTo>
                  <a:cubicBezTo>
                    <a:pt x="4121" y="10187"/>
                    <a:pt x="4122" y="10187"/>
                    <a:pt x="4124" y="10187"/>
                  </a:cubicBezTo>
                  <a:cubicBezTo>
                    <a:pt x="4175" y="10200"/>
                    <a:pt x="4246" y="10264"/>
                    <a:pt x="4248" y="10311"/>
                  </a:cubicBezTo>
                  <a:cubicBezTo>
                    <a:pt x="4261" y="10555"/>
                    <a:pt x="4253" y="10798"/>
                    <a:pt x="4253" y="11059"/>
                  </a:cubicBezTo>
                  <a:lnTo>
                    <a:pt x="4001" y="11059"/>
                  </a:lnTo>
                  <a:cubicBezTo>
                    <a:pt x="4003" y="10801"/>
                    <a:pt x="3997" y="10549"/>
                    <a:pt x="4007" y="10296"/>
                  </a:cubicBezTo>
                  <a:cubicBezTo>
                    <a:pt x="4010" y="10258"/>
                    <a:pt x="4087" y="10187"/>
                    <a:pt x="4119" y="10187"/>
                  </a:cubicBezTo>
                  <a:close/>
                  <a:moveTo>
                    <a:pt x="12921" y="11141"/>
                  </a:moveTo>
                  <a:cubicBezTo>
                    <a:pt x="12810" y="11141"/>
                    <a:pt x="12699" y="11141"/>
                    <a:pt x="12588" y="11142"/>
                  </a:cubicBezTo>
                  <a:cubicBezTo>
                    <a:pt x="12428" y="11143"/>
                    <a:pt x="12330" y="11223"/>
                    <a:pt x="12326" y="11350"/>
                  </a:cubicBezTo>
                  <a:cubicBezTo>
                    <a:pt x="12322" y="11481"/>
                    <a:pt x="12424" y="11575"/>
                    <a:pt x="12589" y="11575"/>
                  </a:cubicBezTo>
                  <a:cubicBezTo>
                    <a:pt x="12920" y="11576"/>
                    <a:pt x="13250" y="11577"/>
                    <a:pt x="13581" y="11577"/>
                  </a:cubicBezTo>
                  <a:cubicBezTo>
                    <a:pt x="13912" y="11577"/>
                    <a:pt x="14242" y="11576"/>
                    <a:pt x="14574" y="11575"/>
                  </a:cubicBezTo>
                  <a:cubicBezTo>
                    <a:pt x="14743" y="11575"/>
                    <a:pt x="14841" y="11489"/>
                    <a:pt x="14841" y="11357"/>
                  </a:cubicBezTo>
                  <a:cubicBezTo>
                    <a:pt x="14841" y="11223"/>
                    <a:pt x="14743" y="11143"/>
                    <a:pt x="14572" y="11142"/>
                  </a:cubicBezTo>
                  <a:cubicBezTo>
                    <a:pt x="14463" y="11141"/>
                    <a:pt x="14354" y="11141"/>
                    <a:pt x="14244" y="11141"/>
                  </a:cubicBezTo>
                  <a:cubicBezTo>
                    <a:pt x="14025" y="11141"/>
                    <a:pt x="13806" y="11142"/>
                    <a:pt x="13588" y="11142"/>
                  </a:cubicBezTo>
                  <a:cubicBezTo>
                    <a:pt x="13366" y="11142"/>
                    <a:pt x="13144" y="11141"/>
                    <a:pt x="12921" y="11141"/>
                  </a:cubicBezTo>
                  <a:close/>
                  <a:moveTo>
                    <a:pt x="9195" y="11492"/>
                  </a:moveTo>
                  <a:cubicBezTo>
                    <a:pt x="9432" y="11565"/>
                    <a:pt x="9673" y="11580"/>
                    <a:pt x="9915" y="11580"/>
                  </a:cubicBezTo>
                  <a:cubicBezTo>
                    <a:pt x="10083" y="11580"/>
                    <a:pt x="10251" y="11573"/>
                    <a:pt x="10418" y="11573"/>
                  </a:cubicBezTo>
                  <a:cubicBezTo>
                    <a:pt x="10528" y="11573"/>
                    <a:pt x="10638" y="11576"/>
                    <a:pt x="10748" y="11586"/>
                  </a:cubicBezTo>
                  <a:cubicBezTo>
                    <a:pt x="10772" y="11787"/>
                    <a:pt x="10689" y="11911"/>
                    <a:pt x="10501" y="11917"/>
                  </a:cubicBezTo>
                  <a:cubicBezTo>
                    <a:pt x="10320" y="11922"/>
                    <a:pt x="10139" y="11926"/>
                    <a:pt x="9958" y="11926"/>
                  </a:cubicBezTo>
                  <a:cubicBezTo>
                    <a:pt x="9788" y="11926"/>
                    <a:pt x="9617" y="11923"/>
                    <a:pt x="9447" y="11917"/>
                  </a:cubicBezTo>
                  <a:cubicBezTo>
                    <a:pt x="9238" y="11909"/>
                    <a:pt x="9166" y="11777"/>
                    <a:pt x="9195" y="11492"/>
                  </a:cubicBezTo>
                  <a:close/>
                  <a:moveTo>
                    <a:pt x="5614" y="11505"/>
                  </a:moveTo>
                  <a:lnTo>
                    <a:pt x="5614" y="11999"/>
                  </a:lnTo>
                  <a:lnTo>
                    <a:pt x="443" y="11999"/>
                  </a:lnTo>
                  <a:lnTo>
                    <a:pt x="443" y="11505"/>
                  </a:lnTo>
                  <a:close/>
                  <a:moveTo>
                    <a:pt x="13513" y="2192"/>
                  </a:moveTo>
                  <a:cubicBezTo>
                    <a:pt x="13256" y="2192"/>
                    <a:pt x="13000" y="2193"/>
                    <a:pt x="12743" y="2193"/>
                  </a:cubicBezTo>
                  <a:cubicBezTo>
                    <a:pt x="11755" y="2195"/>
                    <a:pt x="11031" y="2690"/>
                    <a:pt x="10668" y="3613"/>
                  </a:cubicBezTo>
                  <a:cubicBezTo>
                    <a:pt x="10500" y="4039"/>
                    <a:pt x="10333" y="4467"/>
                    <a:pt x="10165" y="4893"/>
                  </a:cubicBezTo>
                  <a:cubicBezTo>
                    <a:pt x="10105" y="5046"/>
                    <a:pt x="10083" y="5097"/>
                    <a:pt x="9991" y="5097"/>
                  </a:cubicBezTo>
                  <a:cubicBezTo>
                    <a:pt x="9947" y="5097"/>
                    <a:pt x="9888" y="5085"/>
                    <a:pt x="9800" y="5068"/>
                  </a:cubicBezTo>
                  <a:cubicBezTo>
                    <a:pt x="9800" y="4961"/>
                    <a:pt x="9802" y="4851"/>
                    <a:pt x="9800" y="4742"/>
                  </a:cubicBezTo>
                  <a:cubicBezTo>
                    <a:pt x="9796" y="4451"/>
                    <a:pt x="9612" y="4263"/>
                    <a:pt x="9319" y="4256"/>
                  </a:cubicBezTo>
                  <a:cubicBezTo>
                    <a:pt x="9272" y="4255"/>
                    <a:pt x="9226" y="4255"/>
                    <a:pt x="9179" y="4255"/>
                  </a:cubicBezTo>
                  <a:cubicBezTo>
                    <a:pt x="9086" y="4255"/>
                    <a:pt x="8993" y="4256"/>
                    <a:pt x="8899" y="4256"/>
                  </a:cubicBezTo>
                  <a:cubicBezTo>
                    <a:pt x="8416" y="4256"/>
                    <a:pt x="8119" y="4460"/>
                    <a:pt x="7949" y="4908"/>
                  </a:cubicBezTo>
                  <a:cubicBezTo>
                    <a:pt x="7810" y="5270"/>
                    <a:pt x="7984" y="5522"/>
                    <a:pt x="8373" y="5524"/>
                  </a:cubicBezTo>
                  <a:cubicBezTo>
                    <a:pt x="8526" y="5524"/>
                    <a:pt x="8679" y="5524"/>
                    <a:pt x="8832" y="5524"/>
                  </a:cubicBezTo>
                  <a:cubicBezTo>
                    <a:pt x="9137" y="5524"/>
                    <a:pt x="9443" y="5524"/>
                    <a:pt x="9749" y="5524"/>
                  </a:cubicBezTo>
                  <a:lnTo>
                    <a:pt x="9899" y="5524"/>
                  </a:lnTo>
                  <a:cubicBezTo>
                    <a:pt x="9901" y="5538"/>
                    <a:pt x="9906" y="5552"/>
                    <a:pt x="9909" y="5566"/>
                  </a:cubicBezTo>
                  <a:cubicBezTo>
                    <a:pt x="9866" y="5596"/>
                    <a:pt x="9823" y="5632"/>
                    <a:pt x="9776" y="5658"/>
                  </a:cubicBezTo>
                  <a:cubicBezTo>
                    <a:pt x="9461" y="5834"/>
                    <a:pt x="9145" y="6009"/>
                    <a:pt x="8827" y="6182"/>
                  </a:cubicBezTo>
                  <a:cubicBezTo>
                    <a:pt x="8763" y="6216"/>
                    <a:pt x="8692" y="6253"/>
                    <a:pt x="8621" y="6257"/>
                  </a:cubicBezTo>
                  <a:cubicBezTo>
                    <a:pt x="8124" y="6291"/>
                    <a:pt x="7772" y="6585"/>
                    <a:pt x="7655" y="7068"/>
                  </a:cubicBezTo>
                  <a:cubicBezTo>
                    <a:pt x="7644" y="7109"/>
                    <a:pt x="7618" y="7158"/>
                    <a:pt x="7584" y="7182"/>
                  </a:cubicBezTo>
                  <a:cubicBezTo>
                    <a:pt x="7266" y="7398"/>
                    <a:pt x="7121" y="7695"/>
                    <a:pt x="7125" y="8079"/>
                  </a:cubicBezTo>
                  <a:cubicBezTo>
                    <a:pt x="7131" y="8814"/>
                    <a:pt x="7127" y="9548"/>
                    <a:pt x="7125" y="10283"/>
                  </a:cubicBezTo>
                  <a:cubicBezTo>
                    <a:pt x="7125" y="10350"/>
                    <a:pt x="7122" y="10418"/>
                    <a:pt x="7107" y="10484"/>
                  </a:cubicBezTo>
                  <a:cubicBezTo>
                    <a:pt x="7062" y="10667"/>
                    <a:pt x="6903" y="10785"/>
                    <a:pt x="6717" y="10785"/>
                  </a:cubicBezTo>
                  <a:cubicBezTo>
                    <a:pt x="6706" y="10785"/>
                    <a:pt x="6696" y="10785"/>
                    <a:pt x="6685" y="10784"/>
                  </a:cubicBezTo>
                  <a:cubicBezTo>
                    <a:pt x="6486" y="10770"/>
                    <a:pt x="6332" y="10622"/>
                    <a:pt x="6318" y="10421"/>
                  </a:cubicBezTo>
                  <a:cubicBezTo>
                    <a:pt x="6308" y="10306"/>
                    <a:pt x="6306" y="10189"/>
                    <a:pt x="6316" y="10075"/>
                  </a:cubicBezTo>
                  <a:cubicBezTo>
                    <a:pt x="6319" y="10036"/>
                    <a:pt x="6362" y="9984"/>
                    <a:pt x="6399" y="9969"/>
                  </a:cubicBezTo>
                  <a:cubicBezTo>
                    <a:pt x="6628" y="9874"/>
                    <a:pt x="6738" y="9731"/>
                    <a:pt x="6741" y="9484"/>
                  </a:cubicBezTo>
                  <a:cubicBezTo>
                    <a:pt x="6743" y="8942"/>
                    <a:pt x="6745" y="8402"/>
                    <a:pt x="6741" y="7861"/>
                  </a:cubicBezTo>
                  <a:cubicBezTo>
                    <a:pt x="6738" y="7535"/>
                    <a:pt x="6545" y="7353"/>
                    <a:pt x="6222" y="7351"/>
                  </a:cubicBezTo>
                  <a:cubicBezTo>
                    <a:pt x="6020" y="7350"/>
                    <a:pt x="5819" y="7350"/>
                    <a:pt x="5601" y="7350"/>
                  </a:cubicBezTo>
                  <a:lnTo>
                    <a:pt x="5601" y="7179"/>
                  </a:lnTo>
                  <a:cubicBezTo>
                    <a:pt x="5601" y="6884"/>
                    <a:pt x="5602" y="6589"/>
                    <a:pt x="5598" y="6294"/>
                  </a:cubicBezTo>
                  <a:cubicBezTo>
                    <a:pt x="5597" y="6160"/>
                    <a:pt x="5517" y="6081"/>
                    <a:pt x="5399" y="6074"/>
                  </a:cubicBezTo>
                  <a:cubicBezTo>
                    <a:pt x="5395" y="6073"/>
                    <a:pt x="5390" y="6073"/>
                    <a:pt x="5386" y="6073"/>
                  </a:cubicBezTo>
                  <a:cubicBezTo>
                    <a:pt x="5267" y="6073"/>
                    <a:pt x="5183" y="6152"/>
                    <a:pt x="5168" y="6283"/>
                  </a:cubicBezTo>
                  <a:cubicBezTo>
                    <a:pt x="5164" y="6331"/>
                    <a:pt x="5167" y="6380"/>
                    <a:pt x="5167" y="6428"/>
                  </a:cubicBezTo>
                  <a:lnTo>
                    <a:pt x="5167" y="10878"/>
                  </a:lnTo>
                  <a:lnTo>
                    <a:pt x="5167" y="11052"/>
                  </a:lnTo>
                  <a:lnTo>
                    <a:pt x="4689" y="11052"/>
                  </a:lnTo>
                  <a:cubicBezTo>
                    <a:pt x="4689" y="10800"/>
                    <a:pt x="4695" y="10559"/>
                    <a:pt x="4688" y="10318"/>
                  </a:cubicBezTo>
                  <a:cubicBezTo>
                    <a:pt x="4679" y="9980"/>
                    <a:pt x="4433" y="9743"/>
                    <a:pt x="4130" y="9743"/>
                  </a:cubicBezTo>
                  <a:cubicBezTo>
                    <a:pt x="4086" y="9743"/>
                    <a:pt x="4040" y="9748"/>
                    <a:pt x="3994" y="9759"/>
                  </a:cubicBezTo>
                  <a:cubicBezTo>
                    <a:pt x="3744" y="9817"/>
                    <a:pt x="3570" y="10036"/>
                    <a:pt x="3565" y="10308"/>
                  </a:cubicBezTo>
                  <a:cubicBezTo>
                    <a:pt x="3563" y="10558"/>
                    <a:pt x="3565" y="10807"/>
                    <a:pt x="3565" y="11052"/>
                  </a:cubicBezTo>
                  <a:lnTo>
                    <a:pt x="3329" y="11052"/>
                  </a:lnTo>
                  <a:cubicBezTo>
                    <a:pt x="3329" y="10924"/>
                    <a:pt x="3330" y="10808"/>
                    <a:pt x="3328" y="10693"/>
                  </a:cubicBezTo>
                  <a:cubicBezTo>
                    <a:pt x="3323" y="10525"/>
                    <a:pt x="3333" y="10353"/>
                    <a:pt x="3308" y="10187"/>
                  </a:cubicBezTo>
                  <a:cubicBezTo>
                    <a:pt x="3266" y="9932"/>
                    <a:pt x="3047" y="9757"/>
                    <a:pt x="2789" y="9743"/>
                  </a:cubicBezTo>
                  <a:cubicBezTo>
                    <a:pt x="2778" y="9742"/>
                    <a:pt x="2767" y="9742"/>
                    <a:pt x="2756" y="9742"/>
                  </a:cubicBezTo>
                  <a:cubicBezTo>
                    <a:pt x="2518" y="9742"/>
                    <a:pt x="2299" y="9903"/>
                    <a:pt x="2231" y="10140"/>
                  </a:cubicBezTo>
                  <a:cubicBezTo>
                    <a:pt x="2208" y="10222"/>
                    <a:pt x="2207" y="10311"/>
                    <a:pt x="2204" y="10397"/>
                  </a:cubicBezTo>
                  <a:cubicBezTo>
                    <a:pt x="2201" y="10618"/>
                    <a:pt x="2204" y="10837"/>
                    <a:pt x="2204" y="11056"/>
                  </a:cubicBezTo>
                  <a:lnTo>
                    <a:pt x="895" y="11056"/>
                  </a:lnTo>
                  <a:lnTo>
                    <a:pt x="895" y="10892"/>
                  </a:lnTo>
                  <a:cubicBezTo>
                    <a:pt x="895" y="10468"/>
                    <a:pt x="896" y="10043"/>
                    <a:pt x="895" y="9618"/>
                  </a:cubicBezTo>
                  <a:cubicBezTo>
                    <a:pt x="893" y="9461"/>
                    <a:pt x="805" y="9363"/>
                    <a:pt x="678" y="9361"/>
                  </a:cubicBezTo>
                  <a:cubicBezTo>
                    <a:pt x="677" y="9361"/>
                    <a:pt x="676" y="9361"/>
                    <a:pt x="675" y="9361"/>
                  </a:cubicBezTo>
                  <a:cubicBezTo>
                    <a:pt x="547" y="9361"/>
                    <a:pt x="464" y="9459"/>
                    <a:pt x="460" y="9615"/>
                  </a:cubicBezTo>
                  <a:cubicBezTo>
                    <a:pt x="460" y="9663"/>
                    <a:pt x="460" y="9712"/>
                    <a:pt x="460" y="9759"/>
                  </a:cubicBezTo>
                  <a:lnTo>
                    <a:pt x="460" y="11058"/>
                  </a:lnTo>
                  <a:cubicBezTo>
                    <a:pt x="227" y="11062"/>
                    <a:pt x="97" y="11200"/>
                    <a:pt x="0" y="11382"/>
                  </a:cubicBezTo>
                  <a:lnTo>
                    <a:pt x="0" y="12107"/>
                  </a:lnTo>
                  <a:cubicBezTo>
                    <a:pt x="105" y="12365"/>
                    <a:pt x="299" y="12449"/>
                    <a:pt x="567" y="12449"/>
                  </a:cubicBezTo>
                  <a:cubicBezTo>
                    <a:pt x="570" y="12449"/>
                    <a:pt x="572" y="12449"/>
                    <a:pt x="574" y="12449"/>
                  </a:cubicBezTo>
                  <a:cubicBezTo>
                    <a:pt x="1393" y="12446"/>
                    <a:pt x="2212" y="12445"/>
                    <a:pt x="3031" y="12445"/>
                  </a:cubicBezTo>
                  <a:cubicBezTo>
                    <a:pt x="3576" y="12445"/>
                    <a:pt x="4122" y="12445"/>
                    <a:pt x="4668" y="12445"/>
                  </a:cubicBezTo>
                  <a:cubicBezTo>
                    <a:pt x="4941" y="12445"/>
                    <a:pt x="5214" y="12445"/>
                    <a:pt x="5487" y="12445"/>
                  </a:cubicBezTo>
                  <a:cubicBezTo>
                    <a:pt x="5504" y="12445"/>
                    <a:pt x="5520" y="12445"/>
                    <a:pt x="5537" y="12445"/>
                  </a:cubicBezTo>
                  <a:cubicBezTo>
                    <a:pt x="5579" y="12445"/>
                    <a:pt x="5620" y="12444"/>
                    <a:pt x="5661" y="12439"/>
                  </a:cubicBezTo>
                  <a:cubicBezTo>
                    <a:pt x="5897" y="12409"/>
                    <a:pt x="6053" y="12237"/>
                    <a:pt x="6060" y="12001"/>
                  </a:cubicBezTo>
                  <a:cubicBezTo>
                    <a:pt x="6063" y="11880"/>
                    <a:pt x="6060" y="11758"/>
                    <a:pt x="6060" y="11637"/>
                  </a:cubicBezTo>
                  <a:cubicBezTo>
                    <a:pt x="6060" y="11257"/>
                    <a:pt x="5973" y="11142"/>
                    <a:pt x="5601" y="11042"/>
                  </a:cubicBezTo>
                  <a:lnTo>
                    <a:pt x="5601" y="10525"/>
                  </a:lnTo>
                  <a:lnTo>
                    <a:pt x="5601" y="9999"/>
                  </a:lnTo>
                  <a:lnTo>
                    <a:pt x="5880" y="9999"/>
                  </a:lnTo>
                  <a:cubicBezTo>
                    <a:pt x="5880" y="10153"/>
                    <a:pt x="5873" y="10298"/>
                    <a:pt x="5880" y="10442"/>
                  </a:cubicBezTo>
                  <a:cubicBezTo>
                    <a:pt x="5906" y="10891"/>
                    <a:pt x="6287" y="11223"/>
                    <a:pt x="6714" y="11223"/>
                  </a:cubicBezTo>
                  <a:cubicBezTo>
                    <a:pt x="6790" y="11223"/>
                    <a:pt x="6867" y="11212"/>
                    <a:pt x="6944" y="11190"/>
                  </a:cubicBezTo>
                  <a:cubicBezTo>
                    <a:pt x="7322" y="11082"/>
                    <a:pt x="7558" y="10761"/>
                    <a:pt x="7560" y="10343"/>
                  </a:cubicBezTo>
                  <a:cubicBezTo>
                    <a:pt x="7563" y="9579"/>
                    <a:pt x="7561" y="8816"/>
                    <a:pt x="7560" y="8052"/>
                  </a:cubicBezTo>
                  <a:cubicBezTo>
                    <a:pt x="7560" y="7900"/>
                    <a:pt x="7590" y="7761"/>
                    <a:pt x="7715" y="7642"/>
                  </a:cubicBezTo>
                  <a:cubicBezTo>
                    <a:pt x="7873" y="7968"/>
                    <a:pt x="8125" y="8160"/>
                    <a:pt x="8473" y="8237"/>
                  </a:cubicBezTo>
                  <a:lnTo>
                    <a:pt x="8473" y="8402"/>
                  </a:lnTo>
                  <a:cubicBezTo>
                    <a:pt x="8473" y="9041"/>
                    <a:pt x="8463" y="9679"/>
                    <a:pt x="8478" y="10316"/>
                  </a:cubicBezTo>
                  <a:cubicBezTo>
                    <a:pt x="8484" y="10518"/>
                    <a:pt x="8515" y="10741"/>
                    <a:pt x="8611" y="10912"/>
                  </a:cubicBezTo>
                  <a:cubicBezTo>
                    <a:pt x="8728" y="11120"/>
                    <a:pt x="8760" y="11321"/>
                    <a:pt x="8749" y="11545"/>
                  </a:cubicBezTo>
                  <a:cubicBezTo>
                    <a:pt x="8746" y="11588"/>
                    <a:pt x="8748" y="11632"/>
                    <a:pt x="8749" y="11674"/>
                  </a:cubicBezTo>
                  <a:cubicBezTo>
                    <a:pt x="8763" y="12022"/>
                    <a:pt x="9010" y="12320"/>
                    <a:pt x="9354" y="12341"/>
                  </a:cubicBezTo>
                  <a:cubicBezTo>
                    <a:pt x="9556" y="12353"/>
                    <a:pt x="9758" y="12359"/>
                    <a:pt x="9961" y="12359"/>
                  </a:cubicBezTo>
                  <a:cubicBezTo>
                    <a:pt x="10169" y="12359"/>
                    <a:pt x="10378" y="12353"/>
                    <a:pt x="10585" y="12341"/>
                  </a:cubicBezTo>
                  <a:cubicBezTo>
                    <a:pt x="10921" y="12323"/>
                    <a:pt x="11165" y="12045"/>
                    <a:pt x="11195" y="11709"/>
                  </a:cubicBezTo>
                  <a:cubicBezTo>
                    <a:pt x="11198" y="11667"/>
                    <a:pt x="11205" y="11627"/>
                    <a:pt x="11211" y="11573"/>
                  </a:cubicBezTo>
                  <a:cubicBezTo>
                    <a:pt x="11297" y="11573"/>
                    <a:pt x="11379" y="11577"/>
                    <a:pt x="11460" y="11577"/>
                  </a:cubicBezTo>
                  <a:cubicBezTo>
                    <a:pt x="11506" y="11577"/>
                    <a:pt x="11552" y="11576"/>
                    <a:pt x="11598" y="11572"/>
                  </a:cubicBezTo>
                  <a:cubicBezTo>
                    <a:pt x="11769" y="11558"/>
                    <a:pt x="11860" y="11404"/>
                    <a:pt x="11789" y="11261"/>
                  </a:cubicBezTo>
                  <a:cubicBezTo>
                    <a:pt x="11741" y="11162"/>
                    <a:pt x="11654" y="11142"/>
                    <a:pt x="11556" y="11142"/>
                  </a:cubicBezTo>
                  <a:cubicBezTo>
                    <a:pt x="11552" y="11142"/>
                    <a:pt x="11549" y="11142"/>
                    <a:pt x="11545" y="11142"/>
                  </a:cubicBezTo>
                  <a:lnTo>
                    <a:pt x="10313" y="11142"/>
                  </a:lnTo>
                  <a:cubicBezTo>
                    <a:pt x="10188" y="11142"/>
                    <a:pt x="10064" y="11143"/>
                    <a:pt x="9939" y="11143"/>
                  </a:cubicBezTo>
                  <a:cubicBezTo>
                    <a:pt x="9856" y="11143"/>
                    <a:pt x="9772" y="11143"/>
                    <a:pt x="9689" y="11140"/>
                  </a:cubicBezTo>
                  <a:cubicBezTo>
                    <a:pt x="9219" y="11130"/>
                    <a:pt x="8914" y="10821"/>
                    <a:pt x="8909" y="10351"/>
                  </a:cubicBezTo>
                  <a:cubicBezTo>
                    <a:pt x="8906" y="10153"/>
                    <a:pt x="8907" y="9955"/>
                    <a:pt x="8907" y="9757"/>
                  </a:cubicBezTo>
                  <a:lnTo>
                    <a:pt x="8907" y="9449"/>
                  </a:lnTo>
                  <a:cubicBezTo>
                    <a:pt x="8944" y="9441"/>
                    <a:pt x="8957" y="9435"/>
                    <a:pt x="8971" y="9435"/>
                  </a:cubicBezTo>
                  <a:cubicBezTo>
                    <a:pt x="9319" y="9435"/>
                    <a:pt x="9667" y="9432"/>
                    <a:pt x="10015" y="9432"/>
                  </a:cubicBezTo>
                  <a:cubicBezTo>
                    <a:pt x="10320" y="9432"/>
                    <a:pt x="10624" y="9434"/>
                    <a:pt x="10928" y="9444"/>
                  </a:cubicBezTo>
                  <a:cubicBezTo>
                    <a:pt x="11078" y="9448"/>
                    <a:pt x="11232" y="9545"/>
                    <a:pt x="11372" y="9623"/>
                  </a:cubicBezTo>
                  <a:cubicBezTo>
                    <a:pt x="11458" y="9670"/>
                    <a:pt x="11524" y="9757"/>
                    <a:pt x="11591" y="9833"/>
                  </a:cubicBezTo>
                  <a:cubicBezTo>
                    <a:pt x="11729" y="9986"/>
                    <a:pt x="11899" y="10051"/>
                    <a:pt x="12105" y="10051"/>
                  </a:cubicBezTo>
                  <a:cubicBezTo>
                    <a:pt x="12592" y="10048"/>
                    <a:pt x="13079" y="10047"/>
                    <a:pt x="13566" y="10047"/>
                  </a:cubicBezTo>
                  <a:cubicBezTo>
                    <a:pt x="13891" y="10047"/>
                    <a:pt x="14215" y="10048"/>
                    <a:pt x="14539" y="10048"/>
                  </a:cubicBezTo>
                  <a:cubicBezTo>
                    <a:pt x="14559" y="10048"/>
                    <a:pt x="14578" y="10049"/>
                    <a:pt x="14598" y="10049"/>
                  </a:cubicBezTo>
                  <a:cubicBezTo>
                    <a:pt x="14617" y="10049"/>
                    <a:pt x="14636" y="10048"/>
                    <a:pt x="14655" y="10043"/>
                  </a:cubicBezTo>
                  <a:cubicBezTo>
                    <a:pt x="14773" y="10016"/>
                    <a:pt x="14846" y="9942"/>
                    <a:pt x="14839" y="9818"/>
                  </a:cubicBezTo>
                  <a:cubicBezTo>
                    <a:pt x="14832" y="9697"/>
                    <a:pt x="14757" y="9626"/>
                    <a:pt x="14635" y="9615"/>
                  </a:cubicBezTo>
                  <a:cubicBezTo>
                    <a:pt x="14616" y="9613"/>
                    <a:pt x="14597" y="9613"/>
                    <a:pt x="14578" y="9613"/>
                  </a:cubicBezTo>
                  <a:cubicBezTo>
                    <a:pt x="14552" y="9613"/>
                    <a:pt x="14526" y="9614"/>
                    <a:pt x="14500" y="9614"/>
                  </a:cubicBezTo>
                  <a:cubicBezTo>
                    <a:pt x="14492" y="9614"/>
                    <a:pt x="14484" y="9613"/>
                    <a:pt x="14475" y="9613"/>
                  </a:cubicBezTo>
                  <a:cubicBezTo>
                    <a:pt x="14398" y="9611"/>
                    <a:pt x="14320" y="9611"/>
                    <a:pt x="14242" y="9611"/>
                  </a:cubicBezTo>
                  <a:cubicBezTo>
                    <a:pt x="14213" y="9611"/>
                    <a:pt x="14184" y="9611"/>
                    <a:pt x="14155" y="9611"/>
                  </a:cubicBezTo>
                  <a:cubicBezTo>
                    <a:pt x="13961" y="9611"/>
                    <a:pt x="13768" y="9609"/>
                    <a:pt x="13579" y="9581"/>
                  </a:cubicBezTo>
                  <a:cubicBezTo>
                    <a:pt x="13111" y="9509"/>
                    <a:pt x="12749" y="9028"/>
                    <a:pt x="12802" y="8581"/>
                  </a:cubicBezTo>
                  <a:lnTo>
                    <a:pt x="14507" y="8581"/>
                  </a:lnTo>
                  <a:cubicBezTo>
                    <a:pt x="14526" y="8581"/>
                    <a:pt x="14546" y="8581"/>
                    <a:pt x="14565" y="8581"/>
                  </a:cubicBezTo>
                  <a:cubicBezTo>
                    <a:pt x="14585" y="8581"/>
                    <a:pt x="14604" y="8581"/>
                    <a:pt x="14624" y="8579"/>
                  </a:cubicBezTo>
                  <a:cubicBezTo>
                    <a:pt x="14752" y="8569"/>
                    <a:pt x="14837" y="8487"/>
                    <a:pt x="14840" y="8373"/>
                  </a:cubicBezTo>
                  <a:cubicBezTo>
                    <a:pt x="14844" y="8257"/>
                    <a:pt x="14765" y="8167"/>
                    <a:pt x="14636" y="8150"/>
                  </a:cubicBezTo>
                  <a:cubicBezTo>
                    <a:pt x="14607" y="8146"/>
                    <a:pt x="14577" y="8146"/>
                    <a:pt x="14548" y="8146"/>
                  </a:cubicBezTo>
                  <a:cubicBezTo>
                    <a:pt x="14524" y="8146"/>
                    <a:pt x="14500" y="8146"/>
                    <a:pt x="14477" y="8146"/>
                  </a:cubicBezTo>
                  <a:lnTo>
                    <a:pt x="9099" y="8146"/>
                  </a:lnTo>
                  <a:cubicBezTo>
                    <a:pt x="9040" y="8146"/>
                    <a:pt x="8980" y="8140"/>
                    <a:pt x="8913" y="8136"/>
                  </a:cubicBezTo>
                  <a:cubicBezTo>
                    <a:pt x="8913" y="7710"/>
                    <a:pt x="8907" y="7301"/>
                    <a:pt x="8916" y="6891"/>
                  </a:cubicBezTo>
                  <a:cubicBezTo>
                    <a:pt x="8919" y="6727"/>
                    <a:pt x="8998" y="6591"/>
                    <a:pt x="9164" y="6479"/>
                  </a:cubicBezTo>
                  <a:lnTo>
                    <a:pt x="9164" y="7075"/>
                  </a:lnTo>
                  <a:cubicBezTo>
                    <a:pt x="9164" y="7457"/>
                    <a:pt x="9272" y="7571"/>
                    <a:pt x="9649" y="7613"/>
                  </a:cubicBezTo>
                  <a:cubicBezTo>
                    <a:pt x="10125" y="7665"/>
                    <a:pt x="10602" y="7702"/>
                    <a:pt x="11072" y="7786"/>
                  </a:cubicBezTo>
                  <a:cubicBezTo>
                    <a:pt x="11179" y="7805"/>
                    <a:pt x="11283" y="7814"/>
                    <a:pt x="11383" y="7814"/>
                  </a:cubicBezTo>
                  <a:cubicBezTo>
                    <a:pt x="11805" y="7814"/>
                    <a:pt x="12170" y="7649"/>
                    <a:pt x="12510" y="7375"/>
                  </a:cubicBezTo>
                  <a:cubicBezTo>
                    <a:pt x="12554" y="7341"/>
                    <a:pt x="12604" y="7294"/>
                    <a:pt x="12618" y="7244"/>
                  </a:cubicBezTo>
                  <a:cubicBezTo>
                    <a:pt x="12651" y="7135"/>
                    <a:pt x="12722" y="7129"/>
                    <a:pt x="12816" y="7129"/>
                  </a:cubicBezTo>
                  <a:cubicBezTo>
                    <a:pt x="13097" y="7131"/>
                    <a:pt x="13377" y="7132"/>
                    <a:pt x="13657" y="7132"/>
                  </a:cubicBezTo>
                  <a:cubicBezTo>
                    <a:pt x="13937" y="7132"/>
                    <a:pt x="14218" y="7131"/>
                    <a:pt x="14498" y="7130"/>
                  </a:cubicBezTo>
                  <a:cubicBezTo>
                    <a:pt x="14513" y="7130"/>
                    <a:pt x="14528" y="7131"/>
                    <a:pt x="14544" y="7131"/>
                  </a:cubicBezTo>
                  <a:cubicBezTo>
                    <a:pt x="14582" y="7131"/>
                    <a:pt x="14620" y="7130"/>
                    <a:pt x="14656" y="7125"/>
                  </a:cubicBezTo>
                  <a:cubicBezTo>
                    <a:pt x="14767" y="7109"/>
                    <a:pt x="14830" y="7038"/>
                    <a:pt x="14839" y="6931"/>
                  </a:cubicBezTo>
                  <a:cubicBezTo>
                    <a:pt x="14847" y="6816"/>
                    <a:pt x="14787" y="6736"/>
                    <a:pt x="14673" y="6709"/>
                  </a:cubicBezTo>
                  <a:cubicBezTo>
                    <a:pt x="14633" y="6698"/>
                    <a:pt x="14589" y="6697"/>
                    <a:pt x="14545" y="6697"/>
                  </a:cubicBezTo>
                  <a:cubicBezTo>
                    <a:pt x="14535" y="6697"/>
                    <a:pt x="14525" y="6697"/>
                    <a:pt x="14515" y="6697"/>
                  </a:cubicBezTo>
                  <a:cubicBezTo>
                    <a:pt x="14350" y="6697"/>
                    <a:pt x="14185" y="6697"/>
                    <a:pt x="14019" y="6697"/>
                  </a:cubicBezTo>
                  <a:cubicBezTo>
                    <a:pt x="13854" y="6697"/>
                    <a:pt x="13689" y="6697"/>
                    <a:pt x="13523" y="6697"/>
                  </a:cubicBezTo>
                  <a:cubicBezTo>
                    <a:pt x="13192" y="6697"/>
                    <a:pt x="12861" y="6697"/>
                    <a:pt x="12531" y="6695"/>
                  </a:cubicBezTo>
                  <a:cubicBezTo>
                    <a:pt x="12416" y="6693"/>
                    <a:pt x="12299" y="6679"/>
                    <a:pt x="12189" y="6649"/>
                  </a:cubicBezTo>
                  <a:cubicBezTo>
                    <a:pt x="11736" y="6529"/>
                    <a:pt x="11285" y="6407"/>
                    <a:pt x="10836" y="6273"/>
                  </a:cubicBezTo>
                  <a:cubicBezTo>
                    <a:pt x="10587" y="6199"/>
                    <a:pt x="10344" y="6101"/>
                    <a:pt x="10099" y="6012"/>
                  </a:cubicBezTo>
                  <a:cubicBezTo>
                    <a:pt x="10099" y="5997"/>
                    <a:pt x="10101" y="5979"/>
                    <a:pt x="10102" y="5962"/>
                  </a:cubicBezTo>
                  <a:cubicBezTo>
                    <a:pt x="10184" y="5950"/>
                    <a:pt x="10265" y="5925"/>
                    <a:pt x="10347" y="5925"/>
                  </a:cubicBezTo>
                  <a:cubicBezTo>
                    <a:pt x="11040" y="5924"/>
                    <a:pt x="11733" y="5924"/>
                    <a:pt x="12426" y="5924"/>
                  </a:cubicBezTo>
                  <a:cubicBezTo>
                    <a:pt x="13120" y="5924"/>
                    <a:pt x="13813" y="5924"/>
                    <a:pt x="14507" y="5924"/>
                  </a:cubicBezTo>
                  <a:cubicBezTo>
                    <a:pt x="14737" y="5924"/>
                    <a:pt x="14846" y="5850"/>
                    <a:pt x="14841" y="5697"/>
                  </a:cubicBezTo>
                  <a:cubicBezTo>
                    <a:pt x="14836" y="5552"/>
                    <a:pt x="14736" y="5489"/>
                    <a:pt x="14507" y="5489"/>
                  </a:cubicBezTo>
                  <a:cubicBezTo>
                    <a:pt x="14070" y="5489"/>
                    <a:pt x="13634" y="5489"/>
                    <a:pt x="13198" y="5489"/>
                  </a:cubicBezTo>
                  <a:cubicBezTo>
                    <a:pt x="12325" y="5489"/>
                    <a:pt x="11452" y="5489"/>
                    <a:pt x="10580" y="5489"/>
                  </a:cubicBezTo>
                  <a:lnTo>
                    <a:pt x="10391" y="5489"/>
                  </a:lnTo>
                  <a:cubicBezTo>
                    <a:pt x="10550" y="5102"/>
                    <a:pt x="10674" y="4735"/>
                    <a:pt x="10846" y="4393"/>
                  </a:cubicBezTo>
                  <a:cubicBezTo>
                    <a:pt x="11102" y="3884"/>
                    <a:pt x="11532" y="3594"/>
                    <a:pt x="12101" y="3524"/>
                  </a:cubicBezTo>
                  <a:cubicBezTo>
                    <a:pt x="12269" y="3504"/>
                    <a:pt x="12438" y="3505"/>
                    <a:pt x="12608" y="3504"/>
                  </a:cubicBezTo>
                  <a:cubicBezTo>
                    <a:pt x="12827" y="3503"/>
                    <a:pt x="13046" y="3503"/>
                    <a:pt x="13265" y="3503"/>
                  </a:cubicBezTo>
                  <a:cubicBezTo>
                    <a:pt x="13702" y="3503"/>
                    <a:pt x="14140" y="3504"/>
                    <a:pt x="14578" y="3504"/>
                  </a:cubicBezTo>
                  <a:cubicBezTo>
                    <a:pt x="14740" y="3502"/>
                    <a:pt x="14836" y="3425"/>
                    <a:pt x="14841" y="3297"/>
                  </a:cubicBezTo>
                  <a:cubicBezTo>
                    <a:pt x="14846" y="3163"/>
                    <a:pt x="14746" y="3075"/>
                    <a:pt x="14581" y="3069"/>
                  </a:cubicBezTo>
                  <a:cubicBezTo>
                    <a:pt x="14569" y="3069"/>
                    <a:pt x="14558" y="3069"/>
                    <a:pt x="14547" y="3069"/>
                  </a:cubicBezTo>
                  <a:cubicBezTo>
                    <a:pt x="14525" y="3069"/>
                    <a:pt x="14502" y="3069"/>
                    <a:pt x="14480" y="3069"/>
                  </a:cubicBezTo>
                  <a:cubicBezTo>
                    <a:pt x="14129" y="3069"/>
                    <a:pt x="13779" y="3071"/>
                    <a:pt x="13428" y="3071"/>
                  </a:cubicBezTo>
                  <a:cubicBezTo>
                    <a:pt x="13136" y="3071"/>
                    <a:pt x="12844" y="3070"/>
                    <a:pt x="12552" y="3066"/>
                  </a:cubicBezTo>
                  <a:cubicBezTo>
                    <a:pt x="12534" y="3066"/>
                    <a:pt x="12517" y="3066"/>
                    <a:pt x="12499" y="3066"/>
                  </a:cubicBezTo>
                  <a:cubicBezTo>
                    <a:pt x="12106" y="3066"/>
                    <a:pt x="11727" y="3113"/>
                    <a:pt x="11367" y="3287"/>
                  </a:cubicBezTo>
                  <a:cubicBezTo>
                    <a:pt x="11367" y="3287"/>
                    <a:pt x="11367" y="3287"/>
                    <a:pt x="11366" y="3287"/>
                  </a:cubicBezTo>
                  <a:cubicBezTo>
                    <a:pt x="11363" y="3287"/>
                    <a:pt x="11353" y="3280"/>
                    <a:pt x="11342" y="3273"/>
                  </a:cubicBezTo>
                  <a:cubicBezTo>
                    <a:pt x="11672" y="2866"/>
                    <a:pt x="12095" y="2641"/>
                    <a:pt x="12619" y="2631"/>
                  </a:cubicBezTo>
                  <a:cubicBezTo>
                    <a:pt x="12876" y="2626"/>
                    <a:pt x="13132" y="2625"/>
                    <a:pt x="13389" y="2625"/>
                  </a:cubicBezTo>
                  <a:cubicBezTo>
                    <a:pt x="13755" y="2625"/>
                    <a:pt x="14122" y="2628"/>
                    <a:pt x="14488" y="2628"/>
                  </a:cubicBezTo>
                  <a:cubicBezTo>
                    <a:pt x="14514" y="2628"/>
                    <a:pt x="14539" y="2628"/>
                    <a:pt x="14565" y="2628"/>
                  </a:cubicBezTo>
                  <a:cubicBezTo>
                    <a:pt x="14578" y="2628"/>
                    <a:pt x="14591" y="2628"/>
                    <a:pt x="14604" y="2628"/>
                  </a:cubicBezTo>
                  <a:cubicBezTo>
                    <a:pt x="14749" y="2621"/>
                    <a:pt x="14843" y="2532"/>
                    <a:pt x="14841" y="2407"/>
                  </a:cubicBezTo>
                  <a:cubicBezTo>
                    <a:pt x="14840" y="2283"/>
                    <a:pt x="14745" y="2195"/>
                    <a:pt x="14599" y="2195"/>
                  </a:cubicBezTo>
                  <a:cubicBezTo>
                    <a:pt x="14237" y="2193"/>
                    <a:pt x="13875" y="2192"/>
                    <a:pt x="13513" y="219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613;p48">
              <a:extLst>
                <a:ext uri="{FF2B5EF4-FFF2-40B4-BE49-F238E27FC236}">
                  <a16:creationId xmlns:a16="http://schemas.microsoft.com/office/drawing/2014/main" id="{E4D82D89-D358-2147-EE3C-EF0C70DA3580}"/>
                </a:ext>
              </a:extLst>
            </p:cNvPr>
            <p:cNvCxnSpPr/>
            <p:nvPr/>
          </p:nvCxnSpPr>
          <p:spPr>
            <a:xfrm>
              <a:off x="5245042" y="3920645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" name="Google Shape;579;p47">
            <a:extLst>
              <a:ext uri="{FF2B5EF4-FFF2-40B4-BE49-F238E27FC236}">
                <a16:creationId xmlns:a16="http://schemas.microsoft.com/office/drawing/2014/main" id="{6FD0F2E0-E5CA-E2A2-8C27-A7A6C5ED3F37}"/>
              </a:ext>
            </a:extLst>
          </p:cNvPr>
          <p:cNvGrpSpPr/>
          <p:nvPr/>
        </p:nvGrpSpPr>
        <p:grpSpPr>
          <a:xfrm>
            <a:off x="5047892" y="3088904"/>
            <a:ext cx="438600" cy="542561"/>
            <a:chOff x="4352692" y="2508835"/>
            <a:chExt cx="438600" cy="542561"/>
          </a:xfrm>
        </p:grpSpPr>
        <p:sp>
          <p:nvSpPr>
            <p:cNvPr id="6" name="Google Shape;580;p47">
              <a:extLst>
                <a:ext uri="{FF2B5EF4-FFF2-40B4-BE49-F238E27FC236}">
                  <a16:creationId xmlns:a16="http://schemas.microsoft.com/office/drawing/2014/main" id="{C4C5F732-F726-AD5C-38A6-179058E2895F}"/>
                </a:ext>
              </a:extLst>
            </p:cNvPr>
            <p:cNvSpPr/>
            <p:nvPr/>
          </p:nvSpPr>
          <p:spPr>
            <a:xfrm>
              <a:off x="4365197" y="2508835"/>
              <a:ext cx="413607" cy="451967"/>
            </a:xfrm>
            <a:custGeom>
              <a:avLst/>
              <a:gdLst/>
              <a:ahLst/>
              <a:cxnLst/>
              <a:rect l="l" t="t" r="r" b="b"/>
              <a:pathLst>
                <a:path w="10998" h="12018" extrusionOk="0">
                  <a:moveTo>
                    <a:pt x="5509" y="1"/>
                  </a:moveTo>
                  <a:cubicBezTo>
                    <a:pt x="5436" y="16"/>
                    <a:pt x="5365" y="32"/>
                    <a:pt x="5292" y="48"/>
                  </a:cubicBezTo>
                  <a:cubicBezTo>
                    <a:pt x="4979" y="116"/>
                    <a:pt x="4696" y="251"/>
                    <a:pt x="4448" y="456"/>
                  </a:cubicBezTo>
                  <a:cubicBezTo>
                    <a:pt x="4365" y="525"/>
                    <a:pt x="4352" y="630"/>
                    <a:pt x="4411" y="706"/>
                  </a:cubicBezTo>
                  <a:cubicBezTo>
                    <a:pt x="4446" y="750"/>
                    <a:pt x="4492" y="773"/>
                    <a:pt x="4542" y="773"/>
                  </a:cubicBezTo>
                  <a:cubicBezTo>
                    <a:pt x="4580" y="773"/>
                    <a:pt x="4621" y="760"/>
                    <a:pt x="4661" y="733"/>
                  </a:cubicBezTo>
                  <a:cubicBezTo>
                    <a:pt x="4687" y="716"/>
                    <a:pt x="4711" y="696"/>
                    <a:pt x="4737" y="677"/>
                  </a:cubicBezTo>
                  <a:cubicBezTo>
                    <a:pt x="5019" y="469"/>
                    <a:pt x="5335" y="362"/>
                    <a:pt x="5684" y="355"/>
                  </a:cubicBezTo>
                  <a:cubicBezTo>
                    <a:pt x="5697" y="355"/>
                    <a:pt x="5710" y="355"/>
                    <a:pt x="5723" y="355"/>
                  </a:cubicBezTo>
                  <a:cubicBezTo>
                    <a:pt x="6105" y="355"/>
                    <a:pt x="6446" y="477"/>
                    <a:pt x="6750" y="711"/>
                  </a:cubicBezTo>
                  <a:cubicBezTo>
                    <a:pt x="6803" y="753"/>
                    <a:pt x="6854" y="774"/>
                    <a:pt x="6900" y="774"/>
                  </a:cubicBezTo>
                  <a:cubicBezTo>
                    <a:pt x="6949" y="774"/>
                    <a:pt x="6992" y="751"/>
                    <a:pt x="7027" y="706"/>
                  </a:cubicBezTo>
                  <a:cubicBezTo>
                    <a:pt x="7093" y="623"/>
                    <a:pt x="7074" y="511"/>
                    <a:pt x="6963" y="435"/>
                  </a:cubicBezTo>
                  <a:cubicBezTo>
                    <a:pt x="6818" y="337"/>
                    <a:pt x="6671" y="236"/>
                    <a:pt x="6512" y="170"/>
                  </a:cubicBezTo>
                  <a:cubicBezTo>
                    <a:pt x="6325" y="93"/>
                    <a:pt x="6124" y="56"/>
                    <a:pt x="5931" y="1"/>
                  </a:cubicBezTo>
                  <a:close/>
                  <a:moveTo>
                    <a:pt x="5733" y="629"/>
                  </a:moveTo>
                  <a:cubicBezTo>
                    <a:pt x="5663" y="629"/>
                    <a:pt x="5592" y="634"/>
                    <a:pt x="5520" y="643"/>
                  </a:cubicBezTo>
                  <a:cubicBezTo>
                    <a:pt x="5255" y="679"/>
                    <a:pt x="5017" y="786"/>
                    <a:pt x="4811" y="955"/>
                  </a:cubicBezTo>
                  <a:cubicBezTo>
                    <a:pt x="4724" y="1026"/>
                    <a:pt x="4711" y="1125"/>
                    <a:pt x="4771" y="1203"/>
                  </a:cubicBezTo>
                  <a:cubicBezTo>
                    <a:pt x="4806" y="1248"/>
                    <a:pt x="4853" y="1272"/>
                    <a:pt x="4905" y="1272"/>
                  </a:cubicBezTo>
                  <a:cubicBezTo>
                    <a:pt x="4943" y="1272"/>
                    <a:pt x="4983" y="1259"/>
                    <a:pt x="5022" y="1234"/>
                  </a:cubicBezTo>
                  <a:cubicBezTo>
                    <a:pt x="5042" y="1221"/>
                    <a:pt x="5059" y="1206"/>
                    <a:pt x="5079" y="1193"/>
                  </a:cubicBezTo>
                  <a:cubicBezTo>
                    <a:pt x="5273" y="1051"/>
                    <a:pt x="5500" y="980"/>
                    <a:pt x="5728" y="980"/>
                  </a:cubicBezTo>
                  <a:cubicBezTo>
                    <a:pt x="5949" y="980"/>
                    <a:pt x="6170" y="1047"/>
                    <a:pt x="6362" y="1182"/>
                  </a:cubicBezTo>
                  <a:cubicBezTo>
                    <a:pt x="6398" y="1207"/>
                    <a:pt x="6431" y="1236"/>
                    <a:pt x="6469" y="1253"/>
                  </a:cubicBezTo>
                  <a:cubicBezTo>
                    <a:pt x="6491" y="1262"/>
                    <a:pt x="6514" y="1267"/>
                    <a:pt x="6535" y="1267"/>
                  </a:cubicBezTo>
                  <a:cubicBezTo>
                    <a:pt x="6626" y="1267"/>
                    <a:pt x="6707" y="1187"/>
                    <a:pt x="6708" y="1055"/>
                  </a:cubicBezTo>
                  <a:cubicBezTo>
                    <a:pt x="6690" y="1031"/>
                    <a:pt x="6660" y="969"/>
                    <a:pt x="6611" y="932"/>
                  </a:cubicBezTo>
                  <a:cubicBezTo>
                    <a:pt x="6347" y="727"/>
                    <a:pt x="6052" y="629"/>
                    <a:pt x="5733" y="629"/>
                  </a:cubicBezTo>
                  <a:close/>
                  <a:moveTo>
                    <a:pt x="5724" y="1267"/>
                  </a:moveTo>
                  <a:cubicBezTo>
                    <a:pt x="5532" y="1268"/>
                    <a:pt x="5352" y="1325"/>
                    <a:pt x="5194" y="1444"/>
                  </a:cubicBezTo>
                  <a:cubicBezTo>
                    <a:pt x="5099" y="1515"/>
                    <a:pt x="5074" y="1613"/>
                    <a:pt x="5129" y="1697"/>
                  </a:cubicBezTo>
                  <a:cubicBezTo>
                    <a:pt x="5162" y="1748"/>
                    <a:pt x="5211" y="1775"/>
                    <a:pt x="5267" y="1775"/>
                  </a:cubicBezTo>
                  <a:cubicBezTo>
                    <a:pt x="5307" y="1775"/>
                    <a:pt x="5351" y="1761"/>
                    <a:pt x="5395" y="1731"/>
                  </a:cubicBezTo>
                  <a:cubicBezTo>
                    <a:pt x="5505" y="1655"/>
                    <a:pt x="5615" y="1617"/>
                    <a:pt x="5726" y="1617"/>
                  </a:cubicBezTo>
                  <a:cubicBezTo>
                    <a:pt x="5833" y="1617"/>
                    <a:pt x="5940" y="1653"/>
                    <a:pt x="6049" y="1724"/>
                  </a:cubicBezTo>
                  <a:cubicBezTo>
                    <a:pt x="6094" y="1753"/>
                    <a:pt x="6138" y="1767"/>
                    <a:pt x="6179" y="1767"/>
                  </a:cubicBezTo>
                  <a:cubicBezTo>
                    <a:pt x="6235" y="1767"/>
                    <a:pt x="6284" y="1741"/>
                    <a:pt x="6317" y="1691"/>
                  </a:cubicBezTo>
                  <a:cubicBezTo>
                    <a:pt x="6375" y="1603"/>
                    <a:pt x="6349" y="1506"/>
                    <a:pt x="6244" y="1431"/>
                  </a:cubicBezTo>
                  <a:cubicBezTo>
                    <a:pt x="6090" y="1323"/>
                    <a:pt x="5918" y="1268"/>
                    <a:pt x="5724" y="1267"/>
                  </a:cubicBezTo>
                  <a:close/>
                  <a:moveTo>
                    <a:pt x="5744" y="3542"/>
                  </a:moveTo>
                  <a:cubicBezTo>
                    <a:pt x="6571" y="3542"/>
                    <a:pt x="7319" y="3812"/>
                    <a:pt x="7977" y="4345"/>
                  </a:cubicBezTo>
                  <a:cubicBezTo>
                    <a:pt x="8479" y="4753"/>
                    <a:pt x="8839" y="5263"/>
                    <a:pt x="9069" y="5884"/>
                  </a:cubicBezTo>
                  <a:cubicBezTo>
                    <a:pt x="8842" y="5904"/>
                    <a:pt x="8633" y="5924"/>
                    <a:pt x="8423" y="5938"/>
                  </a:cubicBezTo>
                  <a:cubicBezTo>
                    <a:pt x="8264" y="5949"/>
                    <a:pt x="8126" y="5992"/>
                    <a:pt x="8027" y="6130"/>
                  </a:cubicBezTo>
                  <a:cubicBezTo>
                    <a:pt x="8010" y="6154"/>
                    <a:pt x="7965" y="6170"/>
                    <a:pt x="7932" y="6170"/>
                  </a:cubicBezTo>
                  <a:cubicBezTo>
                    <a:pt x="7850" y="6172"/>
                    <a:pt x="7767" y="6172"/>
                    <a:pt x="7685" y="6172"/>
                  </a:cubicBezTo>
                  <a:cubicBezTo>
                    <a:pt x="7619" y="6172"/>
                    <a:pt x="7552" y="6172"/>
                    <a:pt x="7486" y="6172"/>
                  </a:cubicBezTo>
                  <a:cubicBezTo>
                    <a:pt x="7423" y="6172"/>
                    <a:pt x="7361" y="6172"/>
                    <a:pt x="7298" y="6173"/>
                  </a:cubicBezTo>
                  <a:cubicBezTo>
                    <a:pt x="7296" y="6173"/>
                    <a:pt x="7294" y="6173"/>
                    <a:pt x="7292" y="6173"/>
                  </a:cubicBezTo>
                  <a:cubicBezTo>
                    <a:pt x="7236" y="6173"/>
                    <a:pt x="7210" y="6152"/>
                    <a:pt x="7190" y="6097"/>
                  </a:cubicBezTo>
                  <a:cubicBezTo>
                    <a:pt x="6939" y="5451"/>
                    <a:pt x="6376" y="5053"/>
                    <a:pt x="5720" y="5053"/>
                  </a:cubicBezTo>
                  <a:cubicBezTo>
                    <a:pt x="5063" y="5053"/>
                    <a:pt x="4496" y="5453"/>
                    <a:pt x="4250" y="6096"/>
                  </a:cubicBezTo>
                  <a:cubicBezTo>
                    <a:pt x="4228" y="6152"/>
                    <a:pt x="4204" y="6173"/>
                    <a:pt x="4147" y="6173"/>
                  </a:cubicBezTo>
                  <a:cubicBezTo>
                    <a:pt x="4145" y="6173"/>
                    <a:pt x="4143" y="6173"/>
                    <a:pt x="4141" y="6173"/>
                  </a:cubicBezTo>
                  <a:cubicBezTo>
                    <a:pt x="4079" y="6172"/>
                    <a:pt x="4016" y="6172"/>
                    <a:pt x="3953" y="6172"/>
                  </a:cubicBezTo>
                  <a:cubicBezTo>
                    <a:pt x="3887" y="6172"/>
                    <a:pt x="3821" y="6172"/>
                    <a:pt x="3754" y="6172"/>
                  </a:cubicBezTo>
                  <a:cubicBezTo>
                    <a:pt x="3672" y="6172"/>
                    <a:pt x="3590" y="6172"/>
                    <a:pt x="3508" y="6170"/>
                  </a:cubicBezTo>
                  <a:cubicBezTo>
                    <a:pt x="3475" y="6170"/>
                    <a:pt x="3428" y="6154"/>
                    <a:pt x="3411" y="6130"/>
                  </a:cubicBezTo>
                  <a:cubicBezTo>
                    <a:pt x="3317" y="5998"/>
                    <a:pt x="3183" y="5951"/>
                    <a:pt x="3027" y="5939"/>
                  </a:cubicBezTo>
                  <a:cubicBezTo>
                    <a:pt x="2818" y="5924"/>
                    <a:pt x="2607" y="5904"/>
                    <a:pt x="2374" y="5884"/>
                  </a:cubicBezTo>
                  <a:cubicBezTo>
                    <a:pt x="2536" y="5434"/>
                    <a:pt x="2775" y="5043"/>
                    <a:pt x="3093" y="4701"/>
                  </a:cubicBezTo>
                  <a:cubicBezTo>
                    <a:pt x="3735" y="4009"/>
                    <a:pt x="4530" y="3617"/>
                    <a:pt x="5470" y="3552"/>
                  </a:cubicBezTo>
                  <a:cubicBezTo>
                    <a:pt x="5563" y="3545"/>
                    <a:pt x="5654" y="3542"/>
                    <a:pt x="5744" y="3542"/>
                  </a:cubicBezTo>
                  <a:close/>
                  <a:moveTo>
                    <a:pt x="5960" y="5982"/>
                  </a:moveTo>
                  <a:cubicBezTo>
                    <a:pt x="5911" y="5982"/>
                    <a:pt x="5859" y="6004"/>
                    <a:pt x="5809" y="6047"/>
                  </a:cubicBezTo>
                  <a:cubicBezTo>
                    <a:pt x="5698" y="6146"/>
                    <a:pt x="5589" y="6245"/>
                    <a:pt x="5478" y="6345"/>
                  </a:cubicBezTo>
                  <a:cubicBezTo>
                    <a:pt x="5250" y="6547"/>
                    <a:pt x="5265" y="6643"/>
                    <a:pt x="5545" y="6760"/>
                  </a:cubicBezTo>
                  <a:cubicBezTo>
                    <a:pt x="5547" y="6761"/>
                    <a:pt x="5550" y="6765"/>
                    <a:pt x="5559" y="6775"/>
                  </a:cubicBezTo>
                  <a:cubicBezTo>
                    <a:pt x="5505" y="6825"/>
                    <a:pt x="5449" y="6874"/>
                    <a:pt x="5395" y="6924"/>
                  </a:cubicBezTo>
                  <a:cubicBezTo>
                    <a:pt x="5302" y="7010"/>
                    <a:pt x="5288" y="7113"/>
                    <a:pt x="5356" y="7191"/>
                  </a:cubicBezTo>
                  <a:cubicBezTo>
                    <a:pt x="5392" y="7231"/>
                    <a:pt x="5435" y="7251"/>
                    <a:pt x="5481" y="7251"/>
                  </a:cubicBezTo>
                  <a:cubicBezTo>
                    <a:pt x="5527" y="7251"/>
                    <a:pt x="5577" y="7231"/>
                    <a:pt x="5626" y="7188"/>
                  </a:cubicBezTo>
                  <a:cubicBezTo>
                    <a:pt x="5744" y="7086"/>
                    <a:pt x="5859" y="6979"/>
                    <a:pt x="5976" y="6875"/>
                  </a:cubicBezTo>
                  <a:cubicBezTo>
                    <a:pt x="6190" y="6686"/>
                    <a:pt x="6167" y="6566"/>
                    <a:pt x="5899" y="6475"/>
                  </a:cubicBezTo>
                  <a:cubicBezTo>
                    <a:pt x="5895" y="6473"/>
                    <a:pt x="5892" y="6465"/>
                    <a:pt x="5886" y="6455"/>
                  </a:cubicBezTo>
                  <a:cubicBezTo>
                    <a:pt x="5911" y="6431"/>
                    <a:pt x="5936" y="6408"/>
                    <a:pt x="5962" y="6384"/>
                  </a:cubicBezTo>
                  <a:cubicBezTo>
                    <a:pt x="5990" y="6357"/>
                    <a:pt x="6020" y="6332"/>
                    <a:pt x="6049" y="6304"/>
                  </a:cubicBezTo>
                  <a:cubicBezTo>
                    <a:pt x="6139" y="6217"/>
                    <a:pt x="6150" y="6112"/>
                    <a:pt x="6080" y="6036"/>
                  </a:cubicBezTo>
                  <a:cubicBezTo>
                    <a:pt x="6046" y="6000"/>
                    <a:pt x="6005" y="5982"/>
                    <a:pt x="5960" y="5982"/>
                  </a:cubicBezTo>
                  <a:close/>
                  <a:moveTo>
                    <a:pt x="2281" y="6230"/>
                  </a:moveTo>
                  <a:cubicBezTo>
                    <a:pt x="2530" y="6251"/>
                    <a:pt x="2787" y="6270"/>
                    <a:pt x="3042" y="6298"/>
                  </a:cubicBezTo>
                  <a:cubicBezTo>
                    <a:pt x="3070" y="6301"/>
                    <a:pt x="3116" y="6357"/>
                    <a:pt x="3116" y="6388"/>
                  </a:cubicBezTo>
                  <a:cubicBezTo>
                    <a:pt x="3120" y="6868"/>
                    <a:pt x="3120" y="7348"/>
                    <a:pt x="3116" y="7829"/>
                  </a:cubicBezTo>
                  <a:cubicBezTo>
                    <a:pt x="3114" y="7858"/>
                    <a:pt x="3067" y="7911"/>
                    <a:pt x="3037" y="7914"/>
                  </a:cubicBezTo>
                  <a:cubicBezTo>
                    <a:pt x="2805" y="7941"/>
                    <a:pt x="2572" y="7961"/>
                    <a:pt x="2338" y="7976"/>
                  </a:cubicBezTo>
                  <a:cubicBezTo>
                    <a:pt x="2338" y="7976"/>
                    <a:pt x="2337" y="7976"/>
                    <a:pt x="2336" y="7976"/>
                  </a:cubicBezTo>
                  <a:cubicBezTo>
                    <a:pt x="2308" y="7976"/>
                    <a:pt x="2258" y="7941"/>
                    <a:pt x="2251" y="7915"/>
                  </a:cubicBezTo>
                  <a:cubicBezTo>
                    <a:pt x="2120" y="7362"/>
                    <a:pt x="2123" y="6810"/>
                    <a:pt x="2260" y="6258"/>
                  </a:cubicBezTo>
                  <a:cubicBezTo>
                    <a:pt x="2261" y="6251"/>
                    <a:pt x="2268" y="6245"/>
                    <a:pt x="2281" y="6230"/>
                  </a:cubicBezTo>
                  <a:close/>
                  <a:moveTo>
                    <a:pt x="5720" y="8438"/>
                  </a:moveTo>
                  <a:cubicBezTo>
                    <a:pt x="5626" y="8438"/>
                    <a:pt x="5552" y="8508"/>
                    <a:pt x="5547" y="8604"/>
                  </a:cubicBezTo>
                  <a:cubicBezTo>
                    <a:pt x="5543" y="8706"/>
                    <a:pt x="5617" y="8785"/>
                    <a:pt x="5717" y="8788"/>
                  </a:cubicBezTo>
                  <a:cubicBezTo>
                    <a:pt x="5718" y="8788"/>
                    <a:pt x="5719" y="8788"/>
                    <a:pt x="5720" y="8788"/>
                  </a:cubicBezTo>
                  <a:cubicBezTo>
                    <a:pt x="5814" y="8788"/>
                    <a:pt x="5888" y="8716"/>
                    <a:pt x="5892" y="8621"/>
                  </a:cubicBezTo>
                  <a:cubicBezTo>
                    <a:pt x="5898" y="8520"/>
                    <a:pt x="5822" y="8439"/>
                    <a:pt x="5723" y="8438"/>
                  </a:cubicBezTo>
                  <a:cubicBezTo>
                    <a:pt x="5722" y="8438"/>
                    <a:pt x="5721" y="8438"/>
                    <a:pt x="5720" y="8438"/>
                  </a:cubicBezTo>
                  <a:close/>
                  <a:moveTo>
                    <a:pt x="5720" y="8919"/>
                  </a:moveTo>
                  <a:cubicBezTo>
                    <a:pt x="5626" y="8919"/>
                    <a:pt x="5550" y="8995"/>
                    <a:pt x="5547" y="9089"/>
                  </a:cubicBezTo>
                  <a:cubicBezTo>
                    <a:pt x="5543" y="9191"/>
                    <a:pt x="5620" y="9270"/>
                    <a:pt x="5720" y="9270"/>
                  </a:cubicBezTo>
                  <a:cubicBezTo>
                    <a:pt x="5815" y="9270"/>
                    <a:pt x="5889" y="9197"/>
                    <a:pt x="5894" y="9101"/>
                  </a:cubicBezTo>
                  <a:cubicBezTo>
                    <a:pt x="5896" y="9000"/>
                    <a:pt x="5818" y="8919"/>
                    <a:pt x="5720" y="8919"/>
                  </a:cubicBezTo>
                  <a:close/>
                  <a:moveTo>
                    <a:pt x="5721" y="5408"/>
                  </a:moveTo>
                  <a:cubicBezTo>
                    <a:pt x="6239" y="5408"/>
                    <a:pt x="6714" y="5742"/>
                    <a:pt x="6874" y="6258"/>
                  </a:cubicBezTo>
                  <a:cubicBezTo>
                    <a:pt x="7062" y="6864"/>
                    <a:pt x="6745" y="7515"/>
                    <a:pt x="6154" y="7744"/>
                  </a:cubicBezTo>
                  <a:cubicBezTo>
                    <a:pt x="6124" y="7755"/>
                    <a:pt x="6094" y="7763"/>
                    <a:pt x="6066" y="7774"/>
                  </a:cubicBezTo>
                  <a:cubicBezTo>
                    <a:pt x="5956" y="7817"/>
                    <a:pt x="5905" y="7908"/>
                    <a:pt x="5938" y="8003"/>
                  </a:cubicBezTo>
                  <a:cubicBezTo>
                    <a:pt x="5962" y="8076"/>
                    <a:pt x="6025" y="8119"/>
                    <a:pt x="6104" y="8119"/>
                  </a:cubicBezTo>
                  <a:cubicBezTo>
                    <a:pt x="6127" y="8119"/>
                    <a:pt x="6152" y="8115"/>
                    <a:pt x="6177" y="8107"/>
                  </a:cubicBezTo>
                  <a:cubicBezTo>
                    <a:pt x="6425" y="8032"/>
                    <a:pt x="6640" y="7902"/>
                    <a:pt x="6822" y="7717"/>
                  </a:cubicBezTo>
                  <a:cubicBezTo>
                    <a:pt x="7144" y="7391"/>
                    <a:pt x="7291" y="6996"/>
                    <a:pt x="7281" y="6532"/>
                  </a:cubicBezTo>
                  <a:lnTo>
                    <a:pt x="7969" y="6532"/>
                  </a:lnTo>
                  <a:cubicBezTo>
                    <a:pt x="7969" y="6801"/>
                    <a:pt x="7969" y="7066"/>
                    <a:pt x="7969" y="7331"/>
                  </a:cubicBezTo>
                  <a:cubicBezTo>
                    <a:pt x="7968" y="7436"/>
                    <a:pt x="8000" y="7565"/>
                    <a:pt x="7950" y="7639"/>
                  </a:cubicBezTo>
                  <a:cubicBezTo>
                    <a:pt x="7906" y="7706"/>
                    <a:pt x="7771" y="7710"/>
                    <a:pt x="7677" y="7744"/>
                  </a:cubicBezTo>
                  <a:cubicBezTo>
                    <a:pt x="6872" y="8027"/>
                    <a:pt x="6425" y="8602"/>
                    <a:pt x="6307" y="9441"/>
                  </a:cubicBezTo>
                  <a:cubicBezTo>
                    <a:pt x="6302" y="9475"/>
                    <a:pt x="6264" y="9533"/>
                    <a:pt x="6240" y="9533"/>
                  </a:cubicBezTo>
                  <a:cubicBezTo>
                    <a:pt x="5998" y="9537"/>
                    <a:pt x="5757" y="9538"/>
                    <a:pt x="5517" y="9538"/>
                  </a:cubicBezTo>
                  <a:cubicBezTo>
                    <a:pt x="5398" y="9538"/>
                    <a:pt x="5279" y="9537"/>
                    <a:pt x="5161" y="9537"/>
                  </a:cubicBezTo>
                  <a:cubicBezTo>
                    <a:pt x="5107" y="9318"/>
                    <a:pt x="5073" y="9117"/>
                    <a:pt x="5005" y="8928"/>
                  </a:cubicBezTo>
                  <a:cubicBezTo>
                    <a:pt x="4765" y="8268"/>
                    <a:pt x="4275" y="7882"/>
                    <a:pt x="3614" y="7700"/>
                  </a:cubicBezTo>
                  <a:cubicBezTo>
                    <a:pt x="3498" y="7668"/>
                    <a:pt x="3463" y="7623"/>
                    <a:pt x="3468" y="7503"/>
                  </a:cubicBezTo>
                  <a:cubicBezTo>
                    <a:pt x="3478" y="7184"/>
                    <a:pt x="3471" y="6864"/>
                    <a:pt x="3471" y="6533"/>
                  </a:cubicBezTo>
                  <a:lnTo>
                    <a:pt x="4159" y="6533"/>
                  </a:lnTo>
                  <a:cubicBezTo>
                    <a:pt x="4154" y="6805"/>
                    <a:pt x="4198" y="7069"/>
                    <a:pt x="4325" y="7312"/>
                  </a:cubicBezTo>
                  <a:cubicBezTo>
                    <a:pt x="4519" y="7687"/>
                    <a:pt x="4812" y="7948"/>
                    <a:pt x="5210" y="8090"/>
                  </a:cubicBezTo>
                  <a:cubicBezTo>
                    <a:pt x="5258" y="8108"/>
                    <a:pt x="5302" y="8116"/>
                    <a:pt x="5340" y="8116"/>
                  </a:cubicBezTo>
                  <a:cubicBezTo>
                    <a:pt x="5423" y="8116"/>
                    <a:pt x="5480" y="8077"/>
                    <a:pt x="5505" y="8002"/>
                  </a:cubicBezTo>
                  <a:cubicBezTo>
                    <a:pt x="5539" y="7894"/>
                    <a:pt x="5480" y="7814"/>
                    <a:pt x="5328" y="7760"/>
                  </a:cubicBezTo>
                  <a:cubicBezTo>
                    <a:pt x="4822" y="7579"/>
                    <a:pt x="4486" y="7092"/>
                    <a:pt x="4512" y="6580"/>
                  </a:cubicBezTo>
                  <a:cubicBezTo>
                    <a:pt x="4542" y="6020"/>
                    <a:pt x="4904" y="5573"/>
                    <a:pt x="5431" y="5444"/>
                  </a:cubicBezTo>
                  <a:cubicBezTo>
                    <a:pt x="5528" y="5420"/>
                    <a:pt x="5625" y="5408"/>
                    <a:pt x="5721" y="5408"/>
                  </a:cubicBezTo>
                  <a:close/>
                  <a:moveTo>
                    <a:pt x="3481" y="8029"/>
                  </a:moveTo>
                  <a:cubicBezTo>
                    <a:pt x="3496" y="8029"/>
                    <a:pt x="3514" y="8032"/>
                    <a:pt x="3533" y="8037"/>
                  </a:cubicBezTo>
                  <a:cubicBezTo>
                    <a:pt x="4228" y="8227"/>
                    <a:pt x="4687" y="8753"/>
                    <a:pt x="4780" y="9465"/>
                  </a:cubicBezTo>
                  <a:cubicBezTo>
                    <a:pt x="4788" y="9536"/>
                    <a:pt x="4767" y="9579"/>
                    <a:pt x="4713" y="9633"/>
                  </a:cubicBezTo>
                  <a:cubicBezTo>
                    <a:pt x="4647" y="9701"/>
                    <a:pt x="4589" y="9797"/>
                    <a:pt x="4570" y="9889"/>
                  </a:cubicBezTo>
                  <a:cubicBezTo>
                    <a:pt x="4535" y="10067"/>
                    <a:pt x="4529" y="10252"/>
                    <a:pt x="4512" y="10435"/>
                  </a:cubicBezTo>
                  <a:cubicBezTo>
                    <a:pt x="3861" y="10418"/>
                    <a:pt x="2640" y="9218"/>
                    <a:pt x="2381" y="8332"/>
                  </a:cubicBezTo>
                  <a:cubicBezTo>
                    <a:pt x="2622" y="8310"/>
                    <a:pt x="2854" y="8287"/>
                    <a:pt x="3087" y="8267"/>
                  </a:cubicBezTo>
                  <a:cubicBezTo>
                    <a:pt x="3225" y="8254"/>
                    <a:pt x="3337" y="8197"/>
                    <a:pt x="3408" y="8079"/>
                  </a:cubicBezTo>
                  <a:cubicBezTo>
                    <a:pt x="3430" y="8041"/>
                    <a:pt x="3453" y="8029"/>
                    <a:pt x="3481" y="8029"/>
                  </a:cubicBezTo>
                  <a:close/>
                  <a:moveTo>
                    <a:pt x="7932" y="8035"/>
                  </a:moveTo>
                  <a:cubicBezTo>
                    <a:pt x="7965" y="8035"/>
                    <a:pt x="8011" y="8059"/>
                    <a:pt x="8030" y="8084"/>
                  </a:cubicBezTo>
                  <a:cubicBezTo>
                    <a:pt x="8110" y="8191"/>
                    <a:pt x="8211" y="8253"/>
                    <a:pt x="8344" y="8265"/>
                  </a:cubicBezTo>
                  <a:cubicBezTo>
                    <a:pt x="8580" y="8285"/>
                    <a:pt x="8818" y="8308"/>
                    <a:pt x="9056" y="8329"/>
                  </a:cubicBezTo>
                  <a:cubicBezTo>
                    <a:pt x="8784" y="9233"/>
                    <a:pt x="7905" y="10143"/>
                    <a:pt x="6929" y="10453"/>
                  </a:cubicBezTo>
                  <a:cubicBezTo>
                    <a:pt x="6918" y="10328"/>
                    <a:pt x="6902" y="10205"/>
                    <a:pt x="6895" y="10083"/>
                  </a:cubicBezTo>
                  <a:cubicBezTo>
                    <a:pt x="6883" y="9893"/>
                    <a:pt x="6868" y="9707"/>
                    <a:pt x="6683" y="9590"/>
                  </a:cubicBezTo>
                  <a:cubicBezTo>
                    <a:pt x="6661" y="9576"/>
                    <a:pt x="6657" y="9520"/>
                    <a:pt x="6660" y="9485"/>
                  </a:cubicBezTo>
                  <a:cubicBezTo>
                    <a:pt x="6721" y="8788"/>
                    <a:pt x="7240" y="8190"/>
                    <a:pt x="7921" y="8036"/>
                  </a:cubicBezTo>
                  <a:cubicBezTo>
                    <a:pt x="7924" y="8035"/>
                    <a:pt x="7928" y="8035"/>
                    <a:pt x="7932" y="8035"/>
                  </a:cubicBezTo>
                  <a:close/>
                  <a:moveTo>
                    <a:pt x="5027" y="9888"/>
                  </a:moveTo>
                  <a:cubicBezTo>
                    <a:pt x="5260" y="9890"/>
                    <a:pt x="5492" y="9891"/>
                    <a:pt x="5724" y="9891"/>
                  </a:cubicBezTo>
                  <a:cubicBezTo>
                    <a:pt x="5956" y="9891"/>
                    <a:pt x="6188" y="9890"/>
                    <a:pt x="6421" y="9889"/>
                  </a:cubicBezTo>
                  <a:cubicBezTo>
                    <a:pt x="6482" y="9889"/>
                    <a:pt x="6527" y="9901"/>
                    <a:pt x="6533" y="9973"/>
                  </a:cubicBezTo>
                  <a:cubicBezTo>
                    <a:pt x="6547" y="10168"/>
                    <a:pt x="6564" y="10362"/>
                    <a:pt x="6582" y="10564"/>
                  </a:cubicBezTo>
                  <a:cubicBezTo>
                    <a:pt x="6330" y="10632"/>
                    <a:pt x="6077" y="10670"/>
                    <a:pt x="5822" y="10670"/>
                  </a:cubicBezTo>
                  <a:cubicBezTo>
                    <a:pt x="5789" y="10670"/>
                    <a:pt x="5756" y="10670"/>
                    <a:pt x="5723" y="10668"/>
                  </a:cubicBezTo>
                  <a:cubicBezTo>
                    <a:pt x="5459" y="10658"/>
                    <a:pt x="5197" y="10613"/>
                    <a:pt x="4933" y="10583"/>
                  </a:cubicBezTo>
                  <a:cubicBezTo>
                    <a:pt x="4878" y="10576"/>
                    <a:pt x="4854" y="10554"/>
                    <a:pt x="4861" y="10492"/>
                  </a:cubicBezTo>
                  <a:cubicBezTo>
                    <a:pt x="4879" y="10328"/>
                    <a:pt x="4892" y="10166"/>
                    <a:pt x="4904" y="10002"/>
                  </a:cubicBezTo>
                  <a:cubicBezTo>
                    <a:pt x="4908" y="9919"/>
                    <a:pt x="4942" y="9888"/>
                    <a:pt x="5027" y="9888"/>
                  </a:cubicBezTo>
                  <a:close/>
                  <a:moveTo>
                    <a:pt x="5726" y="3192"/>
                  </a:moveTo>
                  <a:cubicBezTo>
                    <a:pt x="5489" y="3192"/>
                    <a:pt x="5247" y="3214"/>
                    <a:pt x="5005" y="3258"/>
                  </a:cubicBezTo>
                  <a:cubicBezTo>
                    <a:pt x="2782" y="3664"/>
                    <a:pt x="1341" y="5905"/>
                    <a:pt x="1932" y="8084"/>
                  </a:cubicBezTo>
                  <a:cubicBezTo>
                    <a:pt x="2321" y="9526"/>
                    <a:pt x="3257" y="10486"/>
                    <a:pt x="4697" y="10878"/>
                  </a:cubicBezTo>
                  <a:cubicBezTo>
                    <a:pt x="5075" y="10981"/>
                    <a:pt x="5443" y="11031"/>
                    <a:pt x="5799" y="11031"/>
                  </a:cubicBezTo>
                  <a:cubicBezTo>
                    <a:pt x="6790" y="11031"/>
                    <a:pt x="7691" y="10638"/>
                    <a:pt x="8479" y="9881"/>
                  </a:cubicBezTo>
                  <a:cubicBezTo>
                    <a:pt x="9131" y="9252"/>
                    <a:pt x="9495" y="8468"/>
                    <a:pt x="9610" y="7569"/>
                  </a:cubicBezTo>
                  <a:cubicBezTo>
                    <a:pt x="9631" y="7406"/>
                    <a:pt x="9577" y="7311"/>
                    <a:pt x="9459" y="7300"/>
                  </a:cubicBezTo>
                  <a:cubicBezTo>
                    <a:pt x="9452" y="7299"/>
                    <a:pt x="9446" y="7299"/>
                    <a:pt x="9440" y="7299"/>
                  </a:cubicBezTo>
                  <a:cubicBezTo>
                    <a:pt x="9339" y="7299"/>
                    <a:pt x="9280" y="7376"/>
                    <a:pt x="9259" y="7523"/>
                  </a:cubicBezTo>
                  <a:cubicBezTo>
                    <a:pt x="9244" y="7647"/>
                    <a:pt x="9214" y="7770"/>
                    <a:pt x="9198" y="7894"/>
                  </a:cubicBezTo>
                  <a:cubicBezTo>
                    <a:pt x="9190" y="7961"/>
                    <a:pt x="9160" y="7981"/>
                    <a:pt x="9108" y="7981"/>
                  </a:cubicBezTo>
                  <a:cubicBezTo>
                    <a:pt x="9100" y="7981"/>
                    <a:pt x="9090" y="7980"/>
                    <a:pt x="9080" y="7979"/>
                  </a:cubicBezTo>
                  <a:cubicBezTo>
                    <a:pt x="8866" y="7958"/>
                    <a:pt x="8653" y="7938"/>
                    <a:pt x="8438" y="7925"/>
                  </a:cubicBezTo>
                  <a:cubicBezTo>
                    <a:pt x="8341" y="7918"/>
                    <a:pt x="8316" y="7875"/>
                    <a:pt x="8319" y="7782"/>
                  </a:cubicBezTo>
                  <a:cubicBezTo>
                    <a:pt x="8325" y="7560"/>
                    <a:pt x="8321" y="7338"/>
                    <a:pt x="8321" y="7114"/>
                  </a:cubicBezTo>
                  <a:cubicBezTo>
                    <a:pt x="8321" y="6879"/>
                    <a:pt x="8324" y="6646"/>
                    <a:pt x="8319" y="6411"/>
                  </a:cubicBezTo>
                  <a:cubicBezTo>
                    <a:pt x="8318" y="6335"/>
                    <a:pt x="8339" y="6297"/>
                    <a:pt x="8422" y="6291"/>
                  </a:cubicBezTo>
                  <a:cubicBezTo>
                    <a:pt x="8648" y="6275"/>
                    <a:pt x="8873" y="6257"/>
                    <a:pt x="9100" y="6234"/>
                  </a:cubicBezTo>
                  <a:cubicBezTo>
                    <a:pt x="9107" y="6233"/>
                    <a:pt x="9114" y="6233"/>
                    <a:pt x="9120" y="6233"/>
                  </a:cubicBezTo>
                  <a:cubicBezTo>
                    <a:pt x="9165" y="6233"/>
                    <a:pt x="9186" y="6252"/>
                    <a:pt x="9194" y="6304"/>
                  </a:cubicBezTo>
                  <a:cubicBezTo>
                    <a:pt x="9214" y="6439"/>
                    <a:pt x="9241" y="6573"/>
                    <a:pt x="9262" y="6708"/>
                  </a:cubicBezTo>
                  <a:cubicBezTo>
                    <a:pt x="9281" y="6818"/>
                    <a:pt x="9343" y="6881"/>
                    <a:pt x="9435" y="6881"/>
                  </a:cubicBezTo>
                  <a:cubicBezTo>
                    <a:pt x="9443" y="6881"/>
                    <a:pt x="9451" y="6880"/>
                    <a:pt x="9459" y="6879"/>
                  </a:cubicBezTo>
                  <a:cubicBezTo>
                    <a:pt x="9561" y="6869"/>
                    <a:pt x="9624" y="6787"/>
                    <a:pt x="9611" y="6670"/>
                  </a:cubicBezTo>
                  <a:cubicBezTo>
                    <a:pt x="9600" y="6557"/>
                    <a:pt x="9583" y="6445"/>
                    <a:pt x="9560" y="6334"/>
                  </a:cubicBezTo>
                  <a:cubicBezTo>
                    <a:pt x="9175" y="4469"/>
                    <a:pt x="7558" y="3192"/>
                    <a:pt x="5726" y="3192"/>
                  </a:cubicBezTo>
                  <a:close/>
                  <a:moveTo>
                    <a:pt x="5533" y="2201"/>
                  </a:moveTo>
                  <a:cubicBezTo>
                    <a:pt x="5118" y="2201"/>
                    <a:pt x="4563" y="2302"/>
                    <a:pt x="4027" y="2501"/>
                  </a:cubicBezTo>
                  <a:cubicBezTo>
                    <a:pt x="1240" y="3535"/>
                    <a:pt x="1" y="6754"/>
                    <a:pt x="1378" y="9391"/>
                  </a:cubicBezTo>
                  <a:cubicBezTo>
                    <a:pt x="1505" y="9631"/>
                    <a:pt x="1667" y="9854"/>
                    <a:pt x="1820" y="10080"/>
                  </a:cubicBezTo>
                  <a:cubicBezTo>
                    <a:pt x="1859" y="10139"/>
                    <a:pt x="1915" y="10168"/>
                    <a:pt x="1972" y="10168"/>
                  </a:cubicBezTo>
                  <a:cubicBezTo>
                    <a:pt x="2007" y="10168"/>
                    <a:pt x="2043" y="10157"/>
                    <a:pt x="2075" y="10134"/>
                  </a:cubicBezTo>
                  <a:cubicBezTo>
                    <a:pt x="2156" y="10073"/>
                    <a:pt x="2167" y="9973"/>
                    <a:pt x="2102" y="9874"/>
                  </a:cubicBezTo>
                  <a:cubicBezTo>
                    <a:pt x="2090" y="9858"/>
                    <a:pt x="2077" y="9842"/>
                    <a:pt x="2066" y="9827"/>
                  </a:cubicBezTo>
                  <a:cubicBezTo>
                    <a:pt x="1246" y="8696"/>
                    <a:pt x="981" y="7445"/>
                    <a:pt x="1284" y="6083"/>
                  </a:cubicBezTo>
                  <a:cubicBezTo>
                    <a:pt x="1750" y="3991"/>
                    <a:pt x="3657" y="2546"/>
                    <a:pt x="5721" y="2546"/>
                  </a:cubicBezTo>
                  <a:cubicBezTo>
                    <a:pt x="6051" y="2546"/>
                    <a:pt x="6384" y="2583"/>
                    <a:pt x="6717" y="2660"/>
                  </a:cubicBezTo>
                  <a:cubicBezTo>
                    <a:pt x="9198" y="3236"/>
                    <a:pt x="10715" y="5654"/>
                    <a:pt x="10154" y="8144"/>
                  </a:cubicBezTo>
                  <a:cubicBezTo>
                    <a:pt x="9686" y="10228"/>
                    <a:pt x="7773" y="11666"/>
                    <a:pt x="5715" y="11666"/>
                  </a:cubicBezTo>
                  <a:cubicBezTo>
                    <a:pt x="5355" y="11666"/>
                    <a:pt x="4991" y="11622"/>
                    <a:pt x="4630" y="11530"/>
                  </a:cubicBezTo>
                  <a:cubicBezTo>
                    <a:pt x="3881" y="11341"/>
                    <a:pt x="3220" y="10989"/>
                    <a:pt x="2647" y="10469"/>
                  </a:cubicBezTo>
                  <a:cubicBezTo>
                    <a:pt x="2587" y="10415"/>
                    <a:pt x="2529" y="10389"/>
                    <a:pt x="2476" y="10389"/>
                  </a:cubicBezTo>
                  <a:cubicBezTo>
                    <a:pt x="2432" y="10389"/>
                    <a:pt x="2392" y="10407"/>
                    <a:pt x="2358" y="10443"/>
                  </a:cubicBezTo>
                  <a:cubicBezTo>
                    <a:pt x="2284" y="10523"/>
                    <a:pt x="2301" y="10634"/>
                    <a:pt x="2408" y="10727"/>
                  </a:cubicBezTo>
                  <a:cubicBezTo>
                    <a:pt x="3377" y="11578"/>
                    <a:pt x="4461" y="12017"/>
                    <a:pt x="5655" y="12017"/>
                  </a:cubicBezTo>
                  <a:cubicBezTo>
                    <a:pt x="6021" y="12017"/>
                    <a:pt x="6398" y="11976"/>
                    <a:pt x="6785" y="11892"/>
                  </a:cubicBezTo>
                  <a:cubicBezTo>
                    <a:pt x="9338" y="11339"/>
                    <a:pt x="10997" y="8854"/>
                    <a:pt x="10557" y="6290"/>
                  </a:cubicBezTo>
                  <a:cubicBezTo>
                    <a:pt x="10151" y="3925"/>
                    <a:pt x="8124" y="2210"/>
                    <a:pt x="5559" y="2201"/>
                  </a:cubicBezTo>
                  <a:cubicBezTo>
                    <a:pt x="5550" y="2201"/>
                    <a:pt x="5542" y="2201"/>
                    <a:pt x="5533" y="220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" name="Google Shape;581;p47">
              <a:extLst>
                <a:ext uri="{FF2B5EF4-FFF2-40B4-BE49-F238E27FC236}">
                  <a16:creationId xmlns:a16="http://schemas.microsoft.com/office/drawing/2014/main" id="{9BBBF55A-CB79-DB29-31B2-26E3C5423183}"/>
                </a:ext>
              </a:extLst>
            </p:cNvPr>
            <p:cNvCxnSpPr/>
            <p:nvPr/>
          </p:nvCxnSpPr>
          <p:spPr>
            <a:xfrm>
              <a:off x="4352692" y="3051396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557;p46">
            <a:extLst>
              <a:ext uri="{FF2B5EF4-FFF2-40B4-BE49-F238E27FC236}">
                <a16:creationId xmlns:a16="http://schemas.microsoft.com/office/drawing/2014/main" id="{A1BCF427-26CF-8F12-D868-DF6DF9E88436}"/>
              </a:ext>
            </a:extLst>
          </p:cNvPr>
          <p:cNvSpPr txBox="1">
            <a:spLocks/>
          </p:cNvSpPr>
          <p:nvPr/>
        </p:nvSpPr>
        <p:spPr>
          <a:xfrm>
            <a:off x="1362417" y="2237664"/>
            <a:ext cx="51444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anum Gothic"/>
              <a:buNone/>
              <a:defRPr sz="21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200"/>
              <a:buFont typeface="Nanum Gothic"/>
              <a:buNone/>
              <a:defRPr sz="2200" b="0" i="0" u="none" strike="noStrike" cap="none">
                <a:solidFill>
                  <a:schemeClr val="dk2"/>
                </a:solidFill>
                <a:latin typeface="Nanum Gothic"/>
                <a:ea typeface="Nanum Gothic"/>
                <a:cs typeface="Nanum Gothic"/>
                <a:sym typeface="Nanum Gothic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"/>
              <a:buNone/>
              <a:defRPr sz="22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"/>
              <a:buNone/>
              <a:defRPr sz="22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"/>
              <a:buNone/>
              <a:defRPr sz="22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"/>
              <a:buNone/>
              <a:defRPr sz="22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"/>
              <a:buNone/>
              <a:defRPr sz="22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"/>
              <a:buNone/>
              <a:defRPr sz="22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anum Gothic"/>
              <a:buNone/>
              <a:defRPr sz="2200" b="0" i="0" u="none" strike="noStrike" cap="none">
                <a:solidFill>
                  <a:schemeClr val="dk1"/>
                </a:solidFill>
                <a:latin typeface="Nanum Gothic"/>
                <a:ea typeface="Nanum Gothic"/>
                <a:cs typeface="Nanum Gothic"/>
                <a:sym typeface="Nanum Gothic"/>
              </a:defRPr>
            </a:lvl9pPr>
          </a:lstStyle>
          <a:p>
            <a:pPr marL="0" lvl="0" indent="0"/>
            <a:r>
              <a:rPr lang="en" dirty="0">
                <a:latin typeface="Monsterrat"/>
              </a:rPr>
              <a:t>Help set up Home </a:t>
            </a:r>
          </a:p>
          <a:p>
            <a:pPr marL="0" lvl="0" indent="0"/>
            <a:r>
              <a:rPr lang="en" dirty="0">
                <a:latin typeface="Monsterrat"/>
              </a:rPr>
              <a:t>Charging Stations</a:t>
            </a:r>
          </a:p>
          <a:p>
            <a:pPr marL="0" indent="0"/>
            <a:r>
              <a:rPr lang="en-IN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47"/>
          <p:cNvSpPr/>
          <p:nvPr/>
        </p:nvSpPr>
        <p:spPr>
          <a:xfrm>
            <a:off x="527250" y="57241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7"/>
          <p:cNvSpPr txBox="1">
            <a:spLocks noGrp="1"/>
          </p:cNvSpPr>
          <p:nvPr>
            <p:ph type="subTitle" idx="1"/>
          </p:nvPr>
        </p:nvSpPr>
        <p:spPr>
          <a:xfrm>
            <a:off x="175200" y="2602601"/>
            <a:ext cx="3275070" cy="3283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</a:rPr>
              <a:t>AI-Powered Property Assessment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4" name="Google Shape;574;p47"/>
          <p:cNvSpPr txBox="1">
            <a:spLocks noGrp="1"/>
          </p:cNvSpPr>
          <p:nvPr>
            <p:ph type="subTitle" idx="2"/>
          </p:nvPr>
        </p:nvSpPr>
        <p:spPr>
          <a:xfrm>
            <a:off x="3450270" y="2820639"/>
            <a:ext cx="2363111" cy="4100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</a:rPr>
              <a:t>Revenue Sharing Model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5" name="Google Shape;575;p47"/>
          <p:cNvSpPr txBox="1">
            <a:spLocks noGrp="1"/>
          </p:cNvSpPr>
          <p:nvPr>
            <p:ph type="subTitle" idx="3"/>
          </p:nvPr>
        </p:nvSpPr>
        <p:spPr>
          <a:xfrm>
            <a:off x="6425892" y="2475714"/>
            <a:ext cx="2662559" cy="41885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>
                <a:solidFill>
                  <a:schemeClr val="bg1"/>
                </a:solidFill>
              </a:rPr>
              <a:t>Dynamic Pricing Engine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576" name="Google Shape;576;p47"/>
          <p:cNvSpPr txBox="1">
            <a:spLocks noGrp="1"/>
          </p:cNvSpPr>
          <p:nvPr>
            <p:ph type="subTitle" idx="4"/>
          </p:nvPr>
        </p:nvSpPr>
        <p:spPr>
          <a:xfrm>
            <a:off x="530823" y="2885488"/>
            <a:ext cx="2547925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>
                <a:solidFill>
                  <a:srgbClr val="12100C"/>
                </a:solidFill>
              </a:rPr>
              <a:t>Automated location scoring analyzes factors (traffic, demographics, competition) to predict charging station profitability and ROI for homeowners.</a:t>
            </a:r>
          </a:p>
        </p:txBody>
      </p:sp>
      <p:sp>
        <p:nvSpPr>
          <p:cNvPr id="577" name="Google Shape;577;p47"/>
          <p:cNvSpPr txBox="1">
            <a:spLocks noGrp="1"/>
          </p:cNvSpPr>
          <p:nvPr>
            <p:ph type="subTitle" idx="5"/>
          </p:nvPr>
        </p:nvSpPr>
        <p:spPr>
          <a:xfrm>
            <a:off x="3450271" y="3259966"/>
            <a:ext cx="2363110" cy="10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>
                <a:solidFill>
                  <a:srgbClr val="12100C"/>
                </a:solidFill>
              </a:rPr>
              <a:t>Hosts earn 45-55% of charging revenue while </a:t>
            </a:r>
            <a:r>
              <a:rPr lang="en-US" dirty="0" err="1">
                <a:solidFill>
                  <a:srgbClr val="12100C"/>
                </a:solidFill>
              </a:rPr>
              <a:t>ChargeFranchise</a:t>
            </a:r>
            <a:r>
              <a:rPr lang="en-US" dirty="0">
                <a:solidFill>
                  <a:srgbClr val="12100C"/>
                </a:solidFill>
              </a:rPr>
              <a:t> manages operations and takes 15-25% platform commission.</a:t>
            </a:r>
          </a:p>
        </p:txBody>
      </p:sp>
      <p:sp>
        <p:nvSpPr>
          <p:cNvPr id="578" name="Google Shape;578;p47"/>
          <p:cNvSpPr txBox="1">
            <a:spLocks noGrp="1"/>
          </p:cNvSpPr>
          <p:nvPr>
            <p:ph type="subTitle" idx="6"/>
          </p:nvPr>
        </p:nvSpPr>
        <p:spPr>
          <a:xfrm>
            <a:off x="6468373" y="2800309"/>
            <a:ext cx="2363110" cy="106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Aft>
                <a:spcPts val="1200"/>
              </a:spcAft>
            </a:pPr>
            <a:r>
              <a:rPr lang="en-US" dirty="0">
                <a:solidFill>
                  <a:srgbClr val="12100C"/>
                </a:solidFill>
              </a:rPr>
              <a:t>Real-time AI adjusts charging prices based on demand, competition, weather, and local events to maximize host earnings and station utilization.</a:t>
            </a:r>
          </a:p>
        </p:txBody>
      </p:sp>
      <p:grpSp>
        <p:nvGrpSpPr>
          <p:cNvPr id="582" name="Google Shape;582;p47"/>
          <p:cNvGrpSpPr/>
          <p:nvPr/>
        </p:nvGrpSpPr>
        <p:grpSpPr>
          <a:xfrm>
            <a:off x="7421519" y="1557415"/>
            <a:ext cx="456818" cy="542531"/>
            <a:chOff x="6891519" y="1823065"/>
            <a:chExt cx="456818" cy="542531"/>
          </a:xfrm>
        </p:grpSpPr>
        <p:sp>
          <p:nvSpPr>
            <p:cNvPr id="583" name="Google Shape;583;p47"/>
            <p:cNvSpPr/>
            <p:nvPr/>
          </p:nvSpPr>
          <p:spPr>
            <a:xfrm>
              <a:off x="6891519" y="1823065"/>
              <a:ext cx="456818" cy="451892"/>
            </a:xfrm>
            <a:custGeom>
              <a:avLst/>
              <a:gdLst/>
              <a:ahLst/>
              <a:cxnLst/>
              <a:rect l="l" t="t" r="r" b="b"/>
              <a:pathLst>
                <a:path w="12147" h="12016" extrusionOk="0">
                  <a:moveTo>
                    <a:pt x="11241" y="535"/>
                  </a:moveTo>
                  <a:cubicBezTo>
                    <a:pt x="11290" y="535"/>
                    <a:pt x="11338" y="538"/>
                    <a:pt x="11387" y="542"/>
                  </a:cubicBezTo>
                  <a:cubicBezTo>
                    <a:pt x="11508" y="552"/>
                    <a:pt x="11579" y="600"/>
                    <a:pt x="11634" y="714"/>
                  </a:cubicBezTo>
                  <a:cubicBezTo>
                    <a:pt x="12146" y="1805"/>
                    <a:pt x="11352" y="3069"/>
                    <a:pt x="10145" y="3070"/>
                  </a:cubicBezTo>
                  <a:cubicBezTo>
                    <a:pt x="10114" y="3070"/>
                    <a:pt x="10082" y="3067"/>
                    <a:pt x="10021" y="3063"/>
                  </a:cubicBezTo>
                  <a:cubicBezTo>
                    <a:pt x="10122" y="2919"/>
                    <a:pt x="10209" y="2790"/>
                    <a:pt x="10303" y="2667"/>
                  </a:cubicBezTo>
                  <a:cubicBezTo>
                    <a:pt x="10320" y="2643"/>
                    <a:pt x="10362" y="2633"/>
                    <a:pt x="10394" y="2627"/>
                  </a:cubicBezTo>
                  <a:cubicBezTo>
                    <a:pt x="10560" y="2594"/>
                    <a:pt x="10725" y="2569"/>
                    <a:pt x="10890" y="2536"/>
                  </a:cubicBezTo>
                  <a:cubicBezTo>
                    <a:pt x="11014" y="2512"/>
                    <a:pt x="11078" y="2428"/>
                    <a:pt x="11058" y="2325"/>
                  </a:cubicBezTo>
                  <a:cubicBezTo>
                    <a:pt x="11041" y="2237"/>
                    <a:pt x="10970" y="2186"/>
                    <a:pt x="10873" y="2186"/>
                  </a:cubicBezTo>
                  <a:cubicBezTo>
                    <a:pt x="10857" y="2186"/>
                    <a:pt x="10840" y="2187"/>
                    <a:pt x="10823" y="2190"/>
                  </a:cubicBezTo>
                  <a:cubicBezTo>
                    <a:pt x="10759" y="2201"/>
                    <a:pt x="10695" y="2211"/>
                    <a:pt x="10608" y="2227"/>
                  </a:cubicBezTo>
                  <a:cubicBezTo>
                    <a:pt x="10743" y="2032"/>
                    <a:pt x="10867" y="1857"/>
                    <a:pt x="10990" y="1681"/>
                  </a:cubicBezTo>
                  <a:cubicBezTo>
                    <a:pt x="11074" y="1559"/>
                    <a:pt x="11162" y="1439"/>
                    <a:pt x="11243" y="1315"/>
                  </a:cubicBezTo>
                  <a:cubicBezTo>
                    <a:pt x="11300" y="1228"/>
                    <a:pt x="11280" y="1130"/>
                    <a:pt x="11205" y="1075"/>
                  </a:cubicBezTo>
                  <a:cubicBezTo>
                    <a:pt x="11171" y="1050"/>
                    <a:pt x="11135" y="1037"/>
                    <a:pt x="11099" y="1037"/>
                  </a:cubicBezTo>
                  <a:cubicBezTo>
                    <a:pt x="11047" y="1037"/>
                    <a:pt x="10996" y="1063"/>
                    <a:pt x="10957" y="1116"/>
                  </a:cubicBezTo>
                  <a:cubicBezTo>
                    <a:pt x="10850" y="1260"/>
                    <a:pt x="10750" y="1409"/>
                    <a:pt x="10646" y="1556"/>
                  </a:cubicBezTo>
                  <a:cubicBezTo>
                    <a:pt x="10625" y="1587"/>
                    <a:pt x="10601" y="1617"/>
                    <a:pt x="10562" y="1669"/>
                  </a:cubicBezTo>
                  <a:cubicBezTo>
                    <a:pt x="10545" y="1577"/>
                    <a:pt x="10534" y="1509"/>
                    <a:pt x="10520" y="1444"/>
                  </a:cubicBezTo>
                  <a:cubicBezTo>
                    <a:pt x="10498" y="1342"/>
                    <a:pt x="10434" y="1285"/>
                    <a:pt x="10348" y="1285"/>
                  </a:cubicBezTo>
                  <a:cubicBezTo>
                    <a:pt x="10336" y="1285"/>
                    <a:pt x="10323" y="1286"/>
                    <a:pt x="10310" y="1288"/>
                  </a:cubicBezTo>
                  <a:cubicBezTo>
                    <a:pt x="10213" y="1305"/>
                    <a:pt x="10155" y="1388"/>
                    <a:pt x="10172" y="1499"/>
                  </a:cubicBezTo>
                  <a:cubicBezTo>
                    <a:pt x="10198" y="1657"/>
                    <a:pt x="10236" y="1812"/>
                    <a:pt x="10253" y="1972"/>
                  </a:cubicBezTo>
                  <a:cubicBezTo>
                    <a:pt x="10260" y="2038"/>
                    <a:pt x="10245" y="2120"/>
                    <a:pt x="10209" y="2176"/>
                  </a:cubicBezTo>
                  <a:cubicBezTo>
                    <a:pt x="10060" y="2404"/>
                    <a:pt x="9899" y="2624"/>
                    <a:pt x="9733" y="2861"/>
                  </a:cubicBezTo>
                  <a:cubicBezTo>
                    <a:pt x="9552" y="2438"/>
                    <a:pt x="9538" y="2028"/>
                    <a:pt x="9689" y="1613"/>
                  </a:cubicBezTo>
                  <a:cubicBezTo>
                    <a:pt x="9927" y="961"/>
                    <a:pt x="10556" y="535"/>
                    <a:pt x="11241" y="535"/>
                  </a:cubicBezTo>
                  <a:close/>
                  <a:moveTo>
                    <a:pt x="7896" y="365"/>
                  </a:moveTo>
                  <a:cubicBezTo>
                    <a:pt x="7941" y="365"/>
                    <a:pt x="7993" y="380"/>
                    <a:pt x="8021" y="407"/>
                  </a:cubicBezTo>
                  <a:cubicBezTo>
                    <a:pt x="8471" y="830"/>
                    <a:pt x="8658" y="1350"/>
                    <a:pt x="8535" y="1956"/>
                  </a:cubicBezTo>
                  <a:cubicBezTo>
                    <a:pt x="8407" y="2582"/>
                    <a:pt x="8020" y="2992"/>
                    <a:pt x="7417" y="3201"/>
                  </a:cubicBezTo>
                  <a:cubicBezTo>
                    <a:pt x="7407" y="3204"/>
                    <a:pt x="7397" y="3203"/>
                    <a:pt x="7373" y="3206"/>
                  </a:cubicBezTo>
                  <a:cubicBezTo>
                    <a:pt x="7416" y="3047"/>
                    <a:pt x="7453" y="2896"/>
                    <a:pt x="7498" y="2750"/>
                  </a:cubicBezTo>
                  <a:cubicBezTo>
                    <a:pt x="7508" y="2718"/>
                    <a:pt x="7547" y="2691"/>
                    <a:pt x="7578" y="2673"/>
                  </a:cubicBezTo>
                  <a:cubicBezTo>
                    <a:pt x="7719" y="2589"/>
                    <a:pt x="7863" y="2509"/>
                    <a:pt x="8004" y="2425"/>
                  </a:cubicBezTo>
                  <a:cubicBezTo>
                    <a:pt x="8111" y="2359"/>
                    <a:pt x="8145" y="2260"/>
                    <a:pt x="8092" y="2170"/>
                  </a:cubicBezTo>
                  <a:cubicBezTo>
                    <a:pt x="8060" y="2114"/>
                    <a:pt x="8010" y="2086"/>
                    <a:pt x="7951" y="2086"/>
                  </a:cubicBezTo>
                  <a:cubicBezTo>
                    <a:pt x="7912" y="2086"/>
                    <a:pt x="7870" y="2098"/>
                    <a:pt x="7826" y="2122"/>
                  </a:cubicBezTo>
                  <a:cubicBezTo>
                    <a:pt x="7769" y="2153"/>
                    <a:pt x="7712" y="2187"/>
                    <a:pt x="7635" y="2231"/>
                  </a:cubicBezTo>
                  <a:cubicBezTo>
                    <a:pt x="7728" y="1884"/>
                    <a:pt x="7813" y="1560"/>
                    <a:pt x="7899" y="1237"/>
                  </a:cubicBezTo>
                  <a:cubicBezTo>
                    <a:pt x="7907" y="1207"/>
                    <a:pt x="7917" y="1177"/>
                    <a:pt x="7921" y="1146"/>
                  </a:cubicBezTo>
                  <a:cubicBezTo>
                    <a:pt x="7934" y="1040"/>
                    <a:pt x="7884" y="958"/>
                    <a:pt x="7792" y="941"/>
                  </a:cubicBezTo>
                  <a:cubicBezTo>
                    <a:pt x="7776" y="938"/>
                    <a:pt x="7760" y="936"/>
                    <a:pt x="7745" y="936"/>
                  </a:cubicBezTo>
                  <a:cubicBezTo>
                    <a:pt x="7667" y="936"/>
                    <a:pt x="7609" y="978"/>
                    <a:pt x="7584" y="1065"/>
                  </a:cubicBezTo>
                  <a:cubicBezTo>
                    <a:pt x="7530" y="1255"/>
                    <a:pt x="7478" y="1449"/>
                    <a:pt x="7426" y="1640"/>
                  </a:cubicBezTo>
                  <a:cubicBezTo>
                    <a:pt x="7422" y="1659"/>
                    <a:pt x="7416" y="1676"/>
                    <a:pt x="7402" y="1721"/>
                  </a:cubicBezTo>
                  <a:cubicBezTo>
                    <a:pt x="7356" y="1644"/>
                    <a:pt x="7326" y="1592"/>
                    <a:pt x="7293" y="1539"/>
                  </a:cubicBezTo>
                  <a:cubicBezTo>
                    <a:pt x="7246" y="1463"/>
                    <a:pt x="7185" y="1423"/>
                    <a:pt x="7121" y="1423"/>
                  </a:cubicBezTo>
                  <a:cubicBezTo>
                    <a:pt x="7093" y="1423"/>
                    <a:pt x="7066" y="1430"/>
                    <a:pt x="7038" y="1445"/>
                  </a:cubicBezTo>
                  <a:cubicBezTo>
                    <a:pt x="6943" y="1496"/>
                    <a:pt x="6924" y="1600"/>
                    <a:pt x="6993" y="1720"/>
                  </a:cubicBezTo>
                  <a:cubicBezTo>
                    <a:pt x="7071" y="1859"/>
                    <a:pt x="7154" y="1996"/>
                    <a:pt x="7231" y="2136"/>
                  </a:cubicBezTo>
                  <a:cubicBezTo>
                    <a:pt x="7249" y="2169"/>
                    <a:pt x="7269" y="2211"/>
                    <a:pt x="7262" y="2244"/>
                  </a:cubicBezTo>
                  <a:cubicBezTo>
                    <a:pt x="7191" y="2529"/>
                    <a:pt x="7112" y="2814"/>
                    <a:pt x="7006" y="3110"/>
                  </a:cubicBezTo>
                  <a:cubicBezTo>
                    <a:pt x="6931" y="3008"/>
                    <a:pt x="6850" y="2909"/>
                    <a:pt x="6786" y="2801"/>
                  </a:cubicBezTo>
                  <a:cubicBezTo>
                    <a:pt x="6224" y="1834"/>
                    <a:pt x="6771" y="597"/>
                    <a:pt x="7865" y="368"/>
                  </a:cubicBezTo>
                  <a:cubicBezTo>
                    <a:pt x="7874" y="366"/>
                    <a:pt x="7885" y="365"/>
                    <a:pt x="7896" y="365"/>
                  </a:cubicBezTo>
                  <a:close/>
                  <a:moveTo>
                    <a:pt x="11272" y="188"/>
                  </a:moveTo>
                  <a:cubicBezTo>
                    <a:pt x="10561" y="188"/>
                    <a:pt x="9978" y="470"/>
                    <a:pt x="9572" y="1080"/>
                  </a:cubicBezTo>
                  <a:cubicBezTo>
                    <a:pt x="9138" y="1737"/>
                    <a:pt x="9122" y="2435"/>
                    <a:pt x="9477" y="3139"/>
                  </a:cubicBezTo>
                  <a:cubicBezTo>
                    <a:pt x="9554" y="3290"/>
                    <a:pt x="9676" y="3375"/>
                    <a:pt x="9843" y="3399"/>
                  </a:cubicBezTo>
                  <a:cubicBezTo>
                    <a:pt x="9944" y="3414"/>
                    <a:pt x="10043" y="3421"/>
                    <a:pt x="10141" y="3421"/>
                  </a:cubicBezTo>
                  <a:cubicBezTo>
                    <a:pt x="11226" y="3421"/>
                    <a:pt x="12138" y="2547"/>
                    <a:pt x="12141" y="1428"/>
                  </a:cubicBezTo>
                  <a:cubicBezTo>
                    <a:pt x="12142" y="1130"/>
                    <a:pt x="12071" y="851"/>
                    <a:pt x="11958" y="576"/>
                  </a:cubicBezTo>
                  <a:cubicBezTo>
                    <a:pt x="11854" y="325"/>
                    <a:pt x="11679" y="204"/>
                    <a:pt x="11411" y="191"/>
                  </a:cubicBezTo>
                  <a:cubicBezTo>
                    <a:pt x="11365" y="189"/>
                    <a:pt x="11318" y="188"/>
                    <a:pt x="11272" y="188"/>
                  </a:cubicBezTo>
                  <a:close/>
                  <a:moveTo>
                    <a:pt x="7823" y="1"/>
                  </a:moveTo>
                  <a:cubicBezTo>
                    <a:pt x="7799" y="11"/>
                    <a:pt x="7775" y="20"/>
                    <a:pt x="7749" y="28"/>
                  </a:cubicBezTo>
                  <a:cubicBezTo>
                    <a:pt x="6987" y="238"/>
                    <a:pt x="6471" y="714"/>
                    <a:pt x="6276" y="1485"/>
                  </a:cubicBezTo>
                  <a:cubicBezTo>
                    <a:pt x="6081" y="2254"/>
                    <a:pt x="6305" y="2918"/>
                    <a:pt x="6877" y="3466"/>
                  </a:cubicBezTo>
                  <a:cubicBezTo>
                    <a:pt x="6976" y="3560"/>
                    <a:pt x="7086" y="3601"/>
                    <a:pt x="7208" y="3601"/>
                  </a:cubicBezTo>
                  <a:cubicBezTo>
                    <a:pt x="7252" y="3601"/>
                    <a:pt x="7297" y="3596"/>
                    <a:pt x="7343" y="3586"/>
                  </a:cubicBezTo>
                  <a:cubicBezTo>
                    <a:pt x="8427" y="3355"/>
                    <a:pt x="9127" y="2270"/>
                    <a:pt x="8870" y="1189"/>
                  </a:cubicBezTo>
                  <a:cubicBezTo>
                    <a:pt x="8751" y="687"/>
                    <a:pt x="8507" y="260"/>
                    <a:pt x="8034" y="1"/>
                  </a:cubicBezTo>
                  <a:close/>
                  <a:moveTo>
                    <a:pt x="4611" y="1537"/>
                  </a:moveTo>
                  <a:cubicBezTo>
                    <a:pt x="4638" y="1537"/>
                    <a:pt x="4664" y="1542"/>
                    <a:pt x="4685" y="1550"/>
                  </a:cubicBezTo>
                  <a:cubicBezTo>
                    <a:pt x="5249" y="1793"/>
                    <a:pt x="5593" y="2224"/>
                    <a:pt x="5681" y="2830"/>
                  </a:cubicBezTo>
                  <a:cubicBezTo>
                    <a:pt x="5769" y="3435"/>
                    <a:pt x="5558" y="3943"/>
                    <a:pt x="5093" y="4342"/>
                  </a:cubicBezTo>
                  <a:cubicBezTo>
                    <a:pt x="5073" y="4359"/>
                    <a:pt x="5050" y="4371"/>
                    <a:pt x="5016" y="4394"/>
                  </a:cubicBezTo>
                  <a:cubicBezTo>
                    <a:pt x="5000" y="4224"/>
                    <a:pt x="4984" y="4070"/>
                    <a:pt x="4976" y="3916"/>
                  </a:cubicBezTo>
                  <a:cubicBezTo>
                    <a:pt x="4974" y="3886"/>
                    <a:pt x="5000" y="3852"/>
                    <a:pt x="5021" y="3825"/>
                  </a:cubicBezTo>
                  <a:cubicBezTo>
                    <a:pt x="5125" y="3698"/>
                    <a:pt x="5232" y="3575"/>
                    <a:pt x="5336" y="3448"/>
                  </a:cubicBezTo>
                  <a:cubicBezTo>
                    <a:pt x="5423" y="3339"/>
                    <a:pt x="5420" y="3240"/>
                    <a:pt x="5332" y="3170"/>
                  </a:cubicBezTo>
                  <a:cubicBezTo>
                    <a:pt x="5299" y="3144"/>
                    <a:pt x="5264" y="3131"/>
                    <a:pt x="5229" y="3131"/>
                  </a:cubicBezTo>
                  <a:cubicBezTo>
                    <a:pt x="5174" y="3131"/>
                    <a:pt x="5119" y="3162"/>
                    <a:pt x="5067" y="3221"/>
                  </a:cubicBezTo>
                  <a:cubicBezTo>
                    <a:pt x="5027" y="3268"/>
                    <a:pt x="4987" y="3315"/>
                    <a:pt x="4927" y="3386"/>
                  </a:cubicBezTo>
                  <a:cubicBezTo>
                    <a:pt x="4906" y="3146"/>
                    <a:pt x="4886" y="2935"/>
                    <a:pt x="4867" y="2723"/>
                  </a:cubicBezTo>
                  <a:cubicBezTo>
                    <a:pt x="4855" y="2579"/>
                    <a:pt x="4846" y="2435"/>
                    <a:pt x="4828" y="2291"/>
                  </a:cubicBezTo>
                  <a:cubicBezTo>
                    <a:pt x="4814" y="2182"/>
                    <a:pt x="4745" y="2116"/>
                    <a:pt x="4657" y="2116"/>
                  </a:cubicBezTo>
                  <a:cubicBezTo>
                    <a:pt x="4650" y="2116"/>
                    <a:pt x="4642" y="2116"/>
                    <a:pt x="4634" y="2117"/>
                  </a:cubicBezTo>
                  <a:cubicBezTo>
                    <a:pt x="4533" y="2130"/>
                    <a:pt x="4473" y="2213"/>
                    <a:pt x="4481" y="2331"/>
                  </a:cubicBezTo>
                  <a:cubicBezTo>
                    <a:pt x="4499" y="2540"/>
                    <a:pt x="4517" y="2751"/>
                    <a:pt x="4538" y="2989"/>
                  </a:cubicBezTo>
                  <a:cubicBezTo>
                    <a:pt x="4470" y="2934"/>
                    <a:pt x="4419" y="2891"/>
                    <a:pt x="4366" y="2849"/>
                  </a:cubicBezTo>
                  <a:cubicBezTo>
                    <a:pt x="4317" y="2811"/>
                    <a:pt x="4267" y="2792"/>
                    <a:pt x="4220" y="2792"/>
                  </a:cubicBezTo>
                  <a:cubicBezTo>
                    <a:pt x="4173" y="2792"/>
                    <a:pt x="4129" y="2812"/>
                    <a:pt x="4095" y="2852"/>
                  </a:cubicBezTo>
                  <a:cubicBezTo>
                    <a:pt x="4027" y="2935"/>
                    <a:pt x="4043" y="3035"/>
                    <a:pt x="4141" y="3119"/>
                  </a:cubicBezTo>
                  <a:cubicBezTo>
                    <a:pt x="4265" y="3227"/>
                    <a:pt x="4393" y="3330"/>
                    <a:pt x="4517" y="3438"/>
                  </a:cubicBezTo>
                  <a:cubicBezTo>
                    <a:pt x="4544" y="3462"/>
                    <a:pt x="4580" y="3495"/>
                    <a:pt x="4583" y="3528"/>
                  </a:cubicBezTo>
                  <a:cubicBezTo>
                    <a:pt x="4612" y="3818"/>
                    <a:pt x="4635" y="4110"/>
                    <a:pt x="4662" y="4419"/>
                  </a:cubicBezTo>
                  <a:cubicBezTo>
                    <a:pt x="4621" y="4404"/>
                    <a:pt x="4594" y="4396"/>
                    <a:pt x="4568" y="4384"/>
                  </a:cubicBezTo>
                  <a:cubicBezTo>
                    <a:pt x="3494" y="3791"/>
                    <a:pt x="3450" y="2211"/>
                    <a:pt x="4493" y="1566"/>
                  </a:cubicBezTo>
                  <a:cubicBezTo>
                    <a:pt x="4523" y="1548"/>
                    <a:pt x="4568" y="1537"/>
                    <a:pt x="4611" y="1537"/>
                  </a:cubicBezTo>
                  <a:close/>
                  <a:moveTo>
                    <a:pt x="4590" y="1165"/>
                  </a:moveTo>
                  <a:cubicBezTo>
                    <a:pt x="4501" y="1165"/>
                    <a:pt x="4415" y="1192"/>
                    <a:pt x="4332" y="1247"/>
                  </a:cubicBezTo>
                  <a:cubicBezTo>
                    <a:pt x="3645" y="1703"/>
                    <a:pt x="3312" y="2344"/>
                    <a:pt x="3396" y="3161"/>
                  </a:cubicBezTo>
                  <a:cubicBezTo>
                    <a:pt x="3479" y="3951"/>
                    <a:pt x="3920" y="4498"/>
                    <a:pt x="4650" y="4811"/>
                  </a:cubicBezTo>
                  <a:cubicBezTo>
                    <a:pt x="4714" y="4839"/>
                    <a:pt x="4776" y="4852"/>
                    <a:pt x="4838" y="4852"/>
                  </a:cubicBezTo>
                  <a:cubicBezTo>
                    <a:pt x="4926" y="4852"/>
                    <a:pt x="5012" y="4825"/>
                    <a:pt x="5095" y="4771"/>
                  </a:cubicBezTo>
                  <a:cubicBezTo>
                    <a:pt x="5716" y="4374"/>
                    <a:pt x="6024" y="3800"/>
                    <a:pt x="6051" y="3186"/>
                  </a:cubicBezTo>
                  <a:cubicBezTo>
                    <a:pt x="6064" y="2258"/>
                    <a:pt x="5530" y="1482"/>
                    <a:pt x="4768" y="1199"/>
                  </a:cubicBezTo>
                  <a:cubicBezTo>
                    <a:pt x="4707" y="1176"/>
                    <a:pt x="4648" y="1165"/>
                    <a:pt x="4590" y="1165"/>
                  </a:cubicBezTo>
                  <a:close/>
                  <a:moveTo>
                    <a:pt x="10730" y="3827"/>
                  </a:moveTo>
                  <a:cubicBezTo>
                    <a:pt x="10475" y="3827"/>
                    <a:pt x="10212" y="3828"/>
                    <a:pt x="9920" y="3828"/>
                  </a:cubicBezTo>
                  <a:cubicBezTo>
                    <a:pt x="9144" y="3894"/>
                    <a:pt x="8308" y="3965"/>
                    <a:pt x="7471" y="4035"/>
                  </a:cubicBezTo>
                  <a:cubicBezTo>
                    <a:pt x="7045" y="4072"/>
                    <a:pt x="6736" y="4319"/>
                    <a:pt x="6450" y="4604"/>
                  </a:cubicBezTo>
                  <a:cubicBezTo>
                    <a:pt x="6376" y="4678"/>
                    <a:pt x="6382" y="4777"/>
                    <a:pt x="6449" y="4847"/>
                  </a:cubicBezTo>
                  <a:cubicBezTo>
                    <a:pt x="6483" y="4883"/>
                    <a:pt x="6525" y="4902"/>
                    <a:pt x="6569" y="4902"/>
                  </a:cubicBezTo>
                  <a:cubicBezTo>
                    <a:pt x="6609" y="4902"/>
                    <a:pt x="6651" y="4887"/>
                    <a:pt x="6691" y="4855"/>
                  </a:cubicBezTo>
                  <a:cubicBezTo>
                    <a:pt x="6739" y="4817"/>
                    <a:pt x="6782" y="4771"/>
                    <a:pt x="6829" y="4730"/>
                  </a:cubicBezTo>
                  <a:cubicBezTo>
                    <a:pt x="7023" y="4562"/>
                    <a:pt x="7224" y="4408"/>
                    <a:pt x="7493" y="4386"/>
                  </a:cubicBezTo>
                  <a:cubicBezTo>
                    <a:pt x="8185" y="4331"/>
                    <a:pt x="8877" y="4267"/>
                    <a:pt x="9571" y="4224"/>
                  </a:cubicBezTo>
                  <a:cubicBezTo>
                    <a:pt x="10078" y="4194"/>
                    <a:pt x="10587" y="4197"/>
                    <a:pt x="11094" y="4176"/>
                  </a:cubicBezTo>
                  <a:cubicBezTo>
                    <a:pt x="11162" y="4173"/>
                    <a:pt x="11252" y="4137"/>
                    <a:pt x="11290" y="4084"/>
                  </a:cubicBezTo>
                  <a:cubicBezTo>
                    <a:pt x="11377" y="3971"/>
                    <a:pt x="11270" y="3828"/>
                    <a:pt x="11107" y="3828"/>
                  </a:cubicBezTo>
                  <a:cubicBezTo>
                    <a:pt x="10982" y="3828"/>
                    <a:pt x="10857" y="3827"/>
                    <a:pt x="10730" y="3827"/>
                  </a:cubicBezTo>
                  <a:close/>
                  <a:moveTo>
                    <a:pt x="9423" y="4854"/>
                  </a:moveTo>
                  <a:cubicBezTo>
                    <a:pt x="9442" y="4854"/>
                    <a:pt x="9463" y="4855"/>
                    <a:pt x="9488" y="4855"/>
                  </a:cubicBezTo>
                  <a:cubicBezTo>
                    <a:pt x="9488" y="5416"/>
                    <a:pt x="9488" y="5966"/>
                    <a:pt x="9488" y="6525"/>
                  </a:cubicBezTo>
                  <a:cubicBezTo>
                    <a:pt x="9447" y="6527"/>
                    <a:pt x="9409" y="6532"/>
                    <a:pt x="9372" y="6532"/>
                  </a:cubicBezTo>
                  <a:lnTo>
                    <a:pt x="6642" y="6532"/>
                  </a:lnTo>
                  <a:cubicBezTo>
                    <a:pt x="6622" y="6532"/>
                    <a:pt x="6602" y="6532"/>
                    <a:pt x="6583" y="6530"/>
                  </a:cubicBezTo>
                  <a:cubicBezTo>
                    <a:pt x="6450" y="6520"/>
                    <a:pt x="6394" y="6419"/>
                    <a:pt x="6473" y="6311"/>
                  </a:cubicBezTo>
                  <a:cubicBezTo>
                    <a:pt x="6681" y="6023"/>
                    <a:pt x="6882" y="5728"/>
                    <a:pt x="7112" y="5460"/>
                  </a:cubicBezTo>
                  <a:cubicBezTo>
                    <a:pt x="7407" y="5119"/>
                    <a:pt x="7803" y="4965"/>
                    <a:pt x="8251" y="4936"/>
                  </a:cubicBezTo>
                  <a:cubicBezTo>
                    <a:pt x="8632" y="4911"/>
                    <a:pt x="9014" y="4882"/>
                    <a:pt x="9396" y="4855"/>
                  </a:cubicBezTo>
                  <a:cubicBezTo>
                    <a:pt x="9405" y="4855"/>
                    <a:pt x="9414" y="4854"/>
                    <a:pt x="9423" y="4854"/>
                  </a:cubicBezTo>
                  <a:close/>
                  <a:moveTo>
                    <a:pt x="2107" y="3711"/>
                  </a:moveTo>
                  <a:cubicBezTo>
                    <a:pt x="1953" y="3711"/>
                    <a:pt x="1827" y="3777"/>
                    <a:pt x="1727" y="3902"/>
                  </a:cubicBezTo>
                  <a:cubicBezTo>
                    <a:pt x="1490" y="4201"/>
                    <a:pt x="1341" y="4539"/>
                    <a:pt x="1308" y="4916"/>
                  </a:cubicBezTo>
                  <a:cubicBezTo>
                    <a:pt x="1289" y="5129"/>
                    <a:pt x="1313" y="5345"/>
                    <a:pt x="1333" y="5559"/>
                  </a:cubicBezTo>
                  <a:cubicBezTo>
                    <a:pt x="1342" y="5657"/>
                    <a:pt x="1414" y="5711"/>
                    <a:pt x="1500" y="5711"/>
                  </a:cubicBezTo>
                  <a:cubicBezTo>
                    <a:pt x="1511" y="5711"/>
                    <a:pt x="1523" y="5710"/>
                    <a:pt x="1534" y="5708"/>
                  </a:cubicBezTo>
                  <a:cubicBezTo>
                    <a:pt x="1633" y="5694"/>
                    <a:pt x="1685" y="5617"/>
                    <a:pt x="1677" y="5503"/>
                  </a:cubicBezTo>
                  <a:cubicBezTo>
                    <a:pt x="1675" y="5479"/>
                    <a:pt x="1670" y="5456"/>
                    <a:pt x="1667" y="5433"/>
                  </a:cubicBezTo>
                  <a:cubicBezTo>
                    <a:pt x="1593" y="4962"/>
                    <a:pt x="1697" y="4535"/>
                    <a:pt x="1980" y="4149"/>
                  </a:cubicBezTo>
                  <a:cubicBezTo>
                    <a:pt x="2024" y="4088"/>
                    <a:pt x="2074" y="4063"/>
                    <a:pt x="2142" y="4063"/>
                  </a:cubicBezTo>
                  <a:cubicBezTo>
                    <a:pt x="2151" y="4063"/>
                    <a:pt x="2160" y="4064"/>
                    <a:pt x="2170" y="4065"/>
                  </a:cubicBezTo>
                  <a:cubicBezTo>
                    <a:pt x="2803" y="4123"/>
                    <a:pt x="3283" y="4422"/>
                    <a:pt x="3563" y="4995"/>
                  </a:cubicBezTo>
                  <a:cubicBezTo>
                    <a:pt x="3833" y="5550"/>
                    <a:pt x="3776" y="6099"/>
                    <a:pt x="3447" y="6644"/>
                  </a:cubicBezTo>
                  <a:cubicBezTo>
                    <a:pt x="3370" y="6480"/>
                    <a:pt x="3302" y="6338"/>
                    <a:pt x="3239" y="6191"/>
                  </a:cubicBezTo>
                  <a:cubicBezTo>
                    <a:pt x="3228" y="6166"/>
                    <a:pt x="3241" y="6124"/>
                    <a:pt x="3252" y="6093"/>
                  </a:cubicBezTo>
                  <a:cubicBezTo>
                    <a:pt x="3306" y="5938"/>
                    <a:pt x="3366" y="5785"/>
                    <a:pt x="3420" y="5630"/>
                  </a:cubicBezTo>
                  <a:cubicBezTo>
                    <a:pt x="3463" y="5507"/>
                    <a:pt x="3426" y="5411"/>
                    <a:pt x="3329" y="5375"/>
                  </a:cubicBezTo>
                  <a:cubicBezTo>
                    <a:pt x="3306" y="5367"/>
                    <a:pt x="3284" y="5363"/>
                    <a:pt x="3263" y="5363"/>
                  </a:cubicBezTo>
                  <a:cubicBezTo>
                    <a:pt x="3190" y="5363"/>
                    <a:pt x="3129" y="5412"/>
                    <a:pt x="3091" y="5505"/>
                  </a:cubicBezTo>
                  <a:cubicBezTo>
                    <a:pt x="3067" y="5564"/>
                    <a:pt x="3046" y="5624"/>
                    <a:pt x="3013" y="5711"/>
                  </a:cubicBezTo>
                  <a:cubicBezTo>
                    <a:pt x="2903" y="5479"/>
                    <a:pt x="2808" y="5275"/>
                    <a:pt x="2712" y="5072"/>
                  </a:cubicBezTo>
                  <a:cubicBezTo>
                    <a:pt x="2655" y="4948"/>
                    <a:pt x="2601" y="4822"/>
                    <a:pt x="2537" y="4701"/>
                  </a:cubicBezTo>
                  <a:cubicBezTo>
                    <a:pt x="2505" y="4640"/>
                    <a:pt x="2455" y="4603"/>
                    <a:pt x="2393" y="4603"/>
                  </a:cubicBezTo>
                  <a:cubicBezTo>
                    <a:pt x="2370" y="4603"/>
                    <a:pt x="2346" y="4608"/>
                    <a:pt x="2321" y="4619"/>
                  </a:cubicBezTo>
                  <a:cubicBezTo>
                    <a:pt x="2229" y="4654"/>
                    <a:pt x="2189" y="4743"/>
                    <a:pt x="2219" y="4839"/>
                  </a:cubicBezTo>
                  <a:cubicBezTo>
                    <a:pt x="2232" y="4881"/>
                    <a:pt x="2254" y="4919"/>
                    <a:pt x="2272" y="4958"/>
                  </a:cubicBezTo>
                  <a:cubicBezTo>
                    <a:pt x="2348" y="5121"/>
                    <a:pt x="2425" y="5287"/>
                    <a:pt x="2513" y="5478"/>
                  </a:cubicBezTo>
                  <a:cubicBezTo>
                    <a:pt x="2425" y="5445"/>
                    <a:pt x="2365" y="5422"/>
                    <a:pt x="2303" y="5402"/>
                  </a:cubicBezTo>
                  <a:cubicBezTo>
                    <a:pt x="2271" y="5391"/>
                    <a:pt x="2240" y="5386"/>
                    <a:pt x="2212" y="5386"/>
                  </a:cubicBezTo>
                  <a:cubicBezTo>
                    <a:pt x="2135" y="5386"/>
                    <a:pt x="2075" y="5426"/>
                    <a:pt x="2051" y="5499"/>
                  </a:cubicBezTo>
                  <a:cubicBezTo>
                    <a:pt x="2017" y="5602"/>
                    <a:pt x="2064" y="5686"/>
                    <a:pt x="2185" y="5733"/>
                  </a:cubicBezTo>
                  <a:cubicBezTo>
                    <a:pt x="2339" y="5790"/>
                    <a:pt x="2494" y="5844"/>
                    <a:pt x="2647" y="5902"/>
                  </a:cubicBezTo>
                  <a:cubicBezTo>
                    <a:pt x="2678" y="5913"/>
                    <a:pt x="2721" y="5929"/>
                    <a:pt x="2732" y="5955"/>
                  </a:cubicBezTo>
                  <a:cubicBezTo>
                    <a:pt x="2863" y="6224"/>
                    <a:pt x="2989" y="6496"/>
                    <a:pt x="3123" y="6781"/>
                  </a:cubicBezTo>
                  <a:cubicBezTo>
                    <a:pt x="3073" y="6778"/>
                    <a:pt x="3043" y="6780"/>
                    <a:pt x="3013" y="6774"/>
                  </a:cubicBezTo>
                  <a:cubicBezTo>
                    <a:pt x="2610" y="6698"/>
                    <a:pt x="2274" y="6506"/>
                    <a:pt x="2011" y="6190"/>
                  </a:cubicBezTo>
                  <a:cubicBezTo>
                    <a:pt x="1989" y="6163"/>
                    <a:pt x="1969" y="6133"/>
                    <a:pt x="1943" y="6110"/>
                  </a:cubicBezTo>
                  <a:cubicBezTo>
                    <a:pt x="1905" y="6078"/>
                    <a:pt x="1865" y="6062"/>
                    <a:pt x="1825" y="6062"/>
                  </a:cubicBezTo>
                  <a:cubicBezTo>
                    <a:pt x="1789" y="6062"/>
                    <a:pt x="1753" y="6075"/>
                    <a:pt x="1718" y="6103"/>
                  </a:cubicBezTo>
                  <a:cubicBezTo>
                    <a:pt x="1645" y="6161"/>
                    <a:pt x="1630" y="6240"/>
                    <a:pt x="1675" y="6324"/>
                  </a:cubicBezTo>
                  <a:cubicBezTo>
                    <a:pt x="1690" y="6351"/>
                    <a:pt x="1709" y="6375"/>
                    <a:pt x="1729" y="6399"/>
                  </a:cubicBezTo>
                  <a:cubicBezTo>
                    <a:pt x="2123" y="6876"/>
                    <a:pt x="2631" y="7121"/>
                    <a:pt x="3245" y="7150"/>
                  </a:cubicBezTo>
                  <a:cubicBezTo>
                    <a:pt x="3253" y="7150"/>
                    <a:pt x="3261" y="7150"/>
                    <a:pt x="3269" y="7150"/>
                  </a:cubicBezTo>
                  <a:cubicBezTo>
                    <a:pt x="3426" y="7150"/>
                    <a:pt x="3555" y="7084"/>
                    <a:pt x="3650" y="6955"/>
                  </a:cubicBezTo>
                  <a:cubicBezTo>
                    <a:pt x="4128" y="6309"/>
                    <a:pt x="4229" y="5606"/>
                    <a:pt x="3895" y="4878"/>
                  </a:cubicBezTo>
                  <a:cubicBezTo>
                    <a:pt x="3558" y="4144"/>
                    <a:pt x="2952" y="3768"/>
                    <a:pt x="2145" y="3713"/>
                  </a:cubicBezTo>
                  <a:cubicBezTo>
                    <a:pt x="2133" y="3712"/>
                    <a:pt x="2120" y="3711"/>
                    <a:pt x="2107" y="3711"/>
                  </a:cubicBezTo>
                  <a:close/>
                  <a:moveTo>
                    <a:pt x="10776" y="7228"/>
                  </a:moveTo>
                  <a:cubicBezTo>
                    <a:pt x="10657" y="7228"/>
                    <a:pt x="10538" y="7228"/>
                    <a:pt x="10419" y="7230"/>
                  </a:cubicBezTo>
                  <a:cubicBezTo>
                    <a:pt x="10302" y="7231"/>
                    <a:pt x="10229" y="7307"/>
                    <a:pt x="10232" y="7411"/>
                  </a:cubicBezTo>
                  <a:cubicBezTo>
                    <a:pt x="10235" y="7510"/>
                    <a:pt x="10305" y="7577"/>
                    <a:pt x="10417" y="7580"/>
                  </a:cubicBezTo>
                  <a:cubicBezTo>
                    <a:pt x="10456" y="7581"/>
                    <a:pt x="10495" y="7581"/>
                    <a:pt x="10534" y="7581"/>
                  </a:cubicBezTo>
                  <a:cubicBezTo>
                    <a:pt x="10612" y="7581"/>
                    <a:pt x="10690" y="7580"/>
                    <a:pt x="10769" y="7580"/>
                  </a:cubicBezTo>
                  <a:cubicBezTo>
                    <a:pt x="10849" y="7580"/>
                    <a:pt x="10930" y="7581"/>
                    <a:pt x="11010" y="7581"/>
                  </a:cubicBezTo>
                  <a:cubicBezTo>
                    <a:pt x="11051" y="7581"/>
                    <a:pt x="11091" y="7581"/>
                    <a:pt x="11131" y="7580"/>
                  </a:cubicBezTo>
                  <a:cubicBezTo>
                    <a:pt x="11243" y="7577"/>
                    <a:pt x="11316" y="7509"/>
                    <a:pt x="11319" y="7412"/>
                  </a:cubicBezTo>
                  <a:cubicBezTo>
                    <a:pt x="11323" y="7309"/>
                    <a:pt x="11249" y="7231"/>
                    <a:pt x="11134" y="7230"/>
                  </a:cubicBezTo>
                  <a:cubicBezTo>
                    <a:pt x="11015" y="7228"/>
                    <a:pt x="10895" y="7228"/>
                    <a:pt x="10776" y="7228"/>
                  </a:cubicBezTo>
                  <a:close/>
                  <a:moveTo>
                    <a:pt x="4551" y="8136"/>
                  </a:moveTo>
                  <a:cubicBezTo>
                    <a:pt x="4630" y="8136"/>
                    <a:pt x="4707" y="8137"/>
                    <a:pt x="4785" y="8141"/>
                  </a:cubicBezTo>
                  <a:cubicBezTo>
                    <a:pt x="4893" y="8147"/>
                    <a:pt x="4947" y="8228"/>
                    <a:pt x="4956" y="8332"/>
                  </a:cubicBezTo>
                  <a:cubicBezTo>
                    <a:pt x="4963" y="8429"/>
                    <a:pt x="4885" y="8519"/>
                    <a:pt x="4782" y="8536"/>
                  </a:cubicBezTo>
                  <a:cubicBezTo>
                    <a:pt x="4765" y="8539"/>
                    <a:pt x="4747" y="8539"/>
                    <a:pt x="4730" y="8539"/>
                  </a:cubicBezTo>
                  <a:cubicBezTo>
                    <a:pt x="4713" y="8539"/>
                    <a:pt x="4695" y="8539"/>
                    <a:pt x="4678" y="8539"/>
                  </a:cubicBezTo>
                  <a:cubicBezTo>
                    <a:pt x="4523" y="8540"/>
                    <a:pt x="4367" y="8540"/>
                    <a:pt x="4209" y="8540"/>
                  </a:cubicBezTo>
                  <a:lnTo>
                    <a:pt x="4209" y="8138"/>
                  </a:lnTo>
                  <a:cubicBezTo>
                    <a:pt x="4326" y="8138"/>
                    <a:pt x="4439" y="8136"/>
                    <a:pt x="4551" y="8136"/>
                  </a:cubicBezTo>
                  <a:close/>
                  <a:moveTo>
                    <a:pt x="6669" y="7627"/>
                  </a:moveTo>
                  <a:cubicBezTo>
                    <a:pt x="6699" y="7627"/>
                    <a:pt x="6728" y="7629"/>
                    <a:pt x="6758" y="7634"/>
                  </a:cubicBezTo>
                  <a:cubicBezTo>
                    <a:pt x="7067" y="7684"/>
                    <a:pt x="7285" y="7936"/>
                    <a:pt x="7292" y="8244"/>
                  </a:cubicBezTo>
                  <a:cubicBezTo>
                    <a:pt x="7280" y="8305"/>
                    <a:pt x="7280" y="8372"/>
                    <a:pt x="7255" y="8426"/>
                  </a:cubicBezTo>
                  <a:cubicBezTo>
                    <a:pt x="7232" y="8472"/>
                    <a:pt x="7186" y="8515"/>
                    <a:pt x="7139" y="8537"/>
                  </a:cubicBezTo>
                  <a:cubicBezTo>
                    <a:pt x="6961" y="8623"/>
                    <a:pt x="6775" y="8693"/>
                    <a:pt x="6600" y="8785"/>
                  </a:cubicBezTo>
                  <a:cubicBezTo>
                    <a:pt x="6560" y="8806"/>
                    <a:pt x="6526" y="8817"/>
                    <a:pt x="6493" y="8817"/>
                  </a:cubicBezTo>
                  <a:cubicBezTo>
                    <a:pt x="6465" y="8817"/>
                    <a:pt x="6437" y="8810"/>
                    <a:pt x="6407" y="8795"/>
                  </a:cubicBezTo>
                  <a:cubicBezTo>
                    <a:pt x="6137" y="8664"/>
                    <a:pt x="6000" y="8354"/>
                    <a:pt x="6087" y="8064"/>
                  </a:cubicBezTo>
                  <a:cubicBezTo>
                    <a:pt x="6165" y="7807"/>
                    <a:pt x="6411" y="7627"/>
                    <a:pt x="6669" y="7627"/>
                  </a:cubicBezTo>
                  <a:close/>
                  <a:moveTo>
                    <a:pt x="1400" y="7420"/>
                  </a:moveTo>
                  <a:cubicBezTo>
                    <a:pt x="1790" y="7420"/>
                    <a:pt x="2150" y="7557"/>
                    <a:pt x="2470" y="7845"/>
                  </a:cubicBezTo>
                  <a:cubicBezTo>
                    <a:pt x="2934" y="8260"/>
                    <a:pt x="3091" y="8794"/>
                    <a:pt x="2983" y="9405"/>
                  </a:cubicBezTo>
                  <a:cubicBezTo>
                    <a:pt x="2981" y="9420"/>
                    <a:pt x="2972" y="9433"/>
                    <a:pt x="2959" y="9466"/>
                  </a:cubicBezTo>
                  <a:cubicBezTo>
                    <a:pt x="2843" y="9349"/>
                    <a:pt x="2736" y="9247"/>
                    <a:pt x="2637" y="9137"/>
                  </a:cubicBezTo>
                  <a:cubicBezTo>
                    <a:pt x="2611" y="9110"/>
                    <a:pt x="2601" y="9061"/>
                    <a:pt x="2600" y="9022"/>
                  </a:cubicBezTo>
                  <a:cubicBezTo>
                    <a:pt x="2595" y="8858"/>
                    <a:pt x="2600" y="8694"/>
                    <a:pt x="2597" y="8529"/>
                  </a:cubicBezTo>
                  <a:cubicBezTo>
                    <a:pt x="2595" y="8396"/>
                    <a:pt x="2533" y="8326"/>
                    <a:pt x="2423" y="8326"/>
                  </a:cubicBezTo>
                  <a:cubicBezTo>
                    <a:pt x="2315" y="8328"/>
                    <a:pt x="2251" y="8399"/>
                    <a:pt x="2246" y="8532"/>
                  </a:cubicBezTo>
                  <a:cubicBezTo>
                    <a:pt x="2245" y="8593"/>
                    <a:pt x="2246" y="8654"/>
                    <a:pt x="2246" y="8741"/>
                  </a:cubicBezTo>
                  <a:cubicBezTo>
                    <a:pt x="2201" y="8701"/>
                    <a:pt x="2172" y="8678"/>
                    <a:pt x="2147" y="8653"/>
                  </a:cubicBezTo>
                  <a:cubicBezTo>
                    <a:pt x="1929" y="8435"/>
                    <a:pt x="1711" y="8215"/>
                    <a:pt x="1492" y="7997"/>
                  </a:cubicBezTo>
                  <a:cubicBezTo>
                    <a:pt x="1434" y="7940"/>
                    <a:pt x="1378" y="7912"/>
                    <a:pt x="1325" y="7912"/>
                  </a:cubicBezTo>
                  <a:cubicBezTo>
                    <a:pt x="1282" y="7912"/>
                    <a:pt x="1242" y="7931"/>
                    <a:pt x="1207" y="7969"/>
                  </a:cubicBezTo>
                  <a:cubicBezTo>
                    <a:pt x="1133" y="8049"/>
                    <a:pt x="1145" y="8147"/>
                    <a:pt x="1244" y="8247"/>
                  </a:cubicBezTo>
                  <a:cubicBezTo>
                    <a:pt x="1380" y="8386"/>
                    <a:pt x="1519" y="8523"/>
                    <a:pt x="1657" y="8663"/>
                  </a:cubicBezTo>
                  <a:cubicBezTo>
                    <a:pt x="1662" y="8667"/>
                    <a:pt x="1664" y="8675"/>
                    <a:pt x="1677" y="8703"/>
                  </a:cubicBezTo>
                  <a:cubicBezTo>
                    <a:pt x="1605" y="8703"/>
                    <a:pt x="1541" y="8703"/>
                    <a:pt x="1477" y="8704"/>
                  </a:cubicBezTo>
                  <a:cubicBezTo>
                    <a:pt x="1345" y="8705"/>
                    <a:pt x="1272" y="8765"/>
                    <a:pt x="1269" y="8872"/>
                  </a:cubicBezTo>
                  <a:cubicBezTo>
                    <a:pt x="1266" y="8983"/>
                    <a:pt x="1345" y="9053"/>
                    <a:pt x="1480" y="9054"/>
                  </a:cubicBezTo>
                  <a:cubicBezTo>
                    <a:pt x="1529" y="9055"/>
                    <a:pt x="1577" y="9055"/>
                    <a:pt x="1626" y="9055"/>
                  </a:cubicBezTo>
                  <a:cubicBezTo>
                    <a:pt x="1678" y="9055"/>
                    <a:pt x="1729" y="9055"/>
                    <a:pt x="1781" y="9055"/>
                  </a:cubicBezTo>
                  <a:cubicBezTo>
                    <a:pt x="1844" y="9055"/>
                    <a:pt x="1908" y="9056"/>
                    <a:pt x="1972" y="9057"/>
                  </a:cubicBezTo>
                  <a:cubicBezTo>
                    <a:pt x="2009" y="9057"/>
                    <a:pt x="2056" y="9063"/>
                    <a:pt x="2078" y="9086"/>
                  </a:cubicBezTo>
                  <a:cubicBezTo>
                    <a:pt x="2289" y="9291"/>
                    <a:pt x="2494" y="9499"/>
                    <a:pt x="2714" y="9717"/>
                  </a:cubicBezTo>
                  <a:cubicBezTo>
                    <a:pt x="2581" y="9759"/>
                    <a:pt x="2453" y="9774"/>
                    <a:pt x="2327" y="9774"/>
                  </a:cubicBezTo>
                  <a:cubicBezTo>
                    <a:pt x="2247" y="9774"/>
                    <a:pt x="2167" y="9768"/>
                    <a:pt x="2088" y="9758"/>
                  </a:cubicBezTo>
                  <a:cubicBezTo>
                    <a:pt x="1088" y="9630"/>
                    <a:pt x="433" y="8599"/>
                    <a:pt x="738" y="7638"/>
                  </a:cubicBezTo>
                  <a:cubicBezTo>
                    <a:pt x="761" y="7566"/>
                    <a:pt x="796" y="7519"/>
                    <a:pt x="873" y="7497"/>
                  </a:cubicBezTo>
                  <a:cubicBezTo>
                    <a:pt x="1054" y="7446"/>
                    <a:pt x="1230" y="7420"/>
                    <a:pt x="1400" y="7420"/>
                  </a:cubicBezTo>
                  <a:close/>
                  <a:moveTo>
                    <a:pt x="1415" y="7067"/>
                  </a:moveTo>
                  <a:cubicBezTo>
                    <a:pt x="1201" y="7067"/>
                    <a:pt x="980" y="7101"/>
                    <a:pt x="751" y="7168"/>
                  </a:cubicBezTo>
                  <a:cubicBezTo>
                    <a:pt x="570" y="7221"/>
                    <a:pt x="463" y="7339"/>
                    <a:pt x="407" y="7517"/>
                  </a:cubicBezTo>
                  <a:cubicBezTo>
                    <a:pt x="0" y="8809"/>
                    <a:pt x="946" y="10110"/>
                    <a:pt x="2311" y="10151"/>
                  </a:cubicBezTo>
                  <a:cubicBezTo>
                    <a:pt x="2527" y="10107"/>
                    <a:pt x="2745" y="10069"/>
                    <a:pt x="2960" y="10016"/>
                  </a:cubicBezTo>
                  <a:cubicBezTo>
                    <a:pt x="3115" y="9977"/>
                    <a:pt x="3217" y="9866"/>
                    <a:pt x="3262" y="9714"/>
                  </a:cubicBezTo>
                  <a:cubicBezTo>
                    <a:pt x="3499" y="8938"/>
                    <a:pt x="3358" y="8234"/>
                    <a:pt x="2782" y="7658"/>
                  </a:cubicBezTo>
                  <a:cubicBezTo>
                    <a:pt x="2384" y="7259"/>
                    <a:pt x="1923" y="7067"/>
                    <a:pt x="1415" y="7067"/>
                  </a:cubicBezTo>
                  <a:close/>
                  <a:moveTo>
                    <a:pt x="4591" y="10429"/>
                  </a:moveTo>
                  <a:cubicBezTo>
                    <a:pt x="4532" y="10429"/>
                    <a:pt x="4473" y="10432"/>
                    <a:pt x="4416" y="10439"/>
                  </a:cubicBezTo>
                  <a:cubicBezTo>
                    <a:pt x="4323" y="10450"/>
                    <a:pt x="4276" y="10527"/>
                    <a:pt x="4286" y="10620"/>
                  </a:cubicBezTo>
                  <a:cubicBezTo>
                    <a:pt x="4296" y="10710"/>
                    <a:pt x="4352" y="10768"/>
                    <a:pt x="4449" y="10774"/>
                  </a:cubicBezTo>
                  <a:cubicBezTo>
                    <a:pt x="4468" y="10776"/>
                    <a:pt x="4488" y="10776"/>
                    <a:pt x="4508" y="10776"/>
                  </a:cubicBezTo>
                  <a:cubicBezTo>
                    <a:pt x="4535" y="10776"/>
                    <a:pt x="4561" y="10775"/>
                    <a:pt x="4588" y="10775"/>
                  </a:cubicBezTo>
                  <a:lnTo>
                    <a:pt x="4588" y="10774"/>
                  </a:lnTo>
                  <a:cubicBezTo>
                    <a:pt x="4622" y="10774"/>
                    <a:pt x="4654" y="10775"/>
                    <a:pt x="4687" y="10775"/>
                  </a:cubicBezTo>
                  <a:cubicBezTo>
                    <a:pt x="4709" y="10775"/>
                    <a:pt x="4730" y="10775"/>
                    <a:pt x="4752" y="10772"/>
                  </a:cubicBezTo>
                  <a:cubicBezTo>
                    <a:pt x="4849" y="10762"/>
                    <a:pt x="4900" y="10700"/>
                    <a:pt x="4904" y="10608"/>
                  </a:cubicBezTo>
                  <a:cubicBezTo>
                    <a:pt x="4909" y="10523"/>
                    <a:pt x="4863" y="10447"/>
                    <a:pt x="4776" y="10439"/>
                  </a:cubicBezTo>
                  <a:cubicBezTo>
                    <a:pt x="4715" y="10432"/>
                    <a:pt x="4653" y="10429"/>
                    <a:pt x="4591" y="10429"/>
                  </a:cubicBezTo>
                  <a:close/>
                  <a:moveTo>
                    <a:pt x="4602" y="9735"/>
                  </a:moveTo>
                  <a:cubicBezTo>
                    <a:pt x="4688" y="9735"/>
                    <a:pt x="4748" y="9771"/>
                    <a:pt x="4779" y="9852"/>
                  </a:cubicBezTo>
                  <a:cubicBezTo>
                    <a:pt x="4880" y="10115"/>
                    <a:pt x="5077" y="10221"/>
                    <a:pt x="5341" y="10221"/>
                  </a:cubicBezTo>
                  <a:cubicBezTo>
                    <a:pt x="5350" y="10221"/>
                    <a:pt x="5359" y="10221"/>
                    <a:pt x="5367" y="10221"/>
                  </a:cubicBezTo>
                  <a:cubicBezTo>
                    <a:pt x="5415" y="10220"/>
                    <a:pt x="5463" y="10220"/>
                    <a:pt x="5511" y="10220"/>
                  </a:cubicBezTo>
                  <a:cubicBezTo>
                    <a:pt x="5605" y="10220"/>
                    <a:pt x="5698" y="10221"/>
                    <a:pt x="5783" y="10221"/>
                  </a:cubicBezTo>
                  <a:cubicBezTo>
                    <a:pt x="5840" y="10489"/>
                    <a:pt x="5892" y="10731"/>
                    <a:pt x="5944" y="10979"/>
                  </a:cubicBezTo>
                  <a:cubicBezTo>
                    <a:pt x="5927" y="10980"/>
                    <a:pt x="5894" y="10985"/>
                    <a:pt x="5862" y="10985"/>
                  </a:cubicBezTo>
                  <a:lnTo>
                    <a:pt x="4256" y="10985"/>
                  </a:lnTo>
                  <a:cubicBezTo>
                    <a:pt x="4074" y="10985"/>
                    <a:pt x="4023" y="10932"/>
                    <a:pt x="4023" y="10747"/>
                  </a:cubicBezTo>
                  <a:cubicBezTo>
                    <a:pt x="4021" y="10482"/>
                    <a:pt x="4021" y="10215"/>
                    <a:pt x="4023" y="9950"/>
                  </a:cubicBezTo>
                  <a:cubicBezTo>
                    <a:pt x="4023" y="9797"/>
                    <a:pt x="4081" y="9738"/>
                    <a:pt x="4234" y="9737"/>
                  </a:cubicBezTo>
                  <a:cubicBezTo>
                    <a:pt x="4261" y="9736"/>
                    <a:pt x="4288" y="9736"/>
                    <a:pt x="4316" y="9736"/>
                  </a:cubicBezTo>
                  <a:cubicBezTo>
                    <a:pt x="4365" y="9736"/>
                    <a:pt x="4414" y="9737"/>
                    <a:pt x="4463" y="9737"/>
                  </a:cubicBezTo>
                  <a:cubicBezTo>
                    <a:pt x="4507" y="9737"/>
                    <a:pt x="4552" y="9736"/>
                    <a:pt x="4597" y="9735"/>
                  </a:cubicBezTo>
                  <a:cubicBezTo>
                    <a:pt x="4599" y="9735"/>
                    <a:pt x="4600" y="9735"/>
                    <a:pt x="4602" y="9735"/>
                  </a:cubicBezTo>
                  <a:close/>
                  <a:moveTo>
                    <a:pt x="7578" y="9097"/>
                  </a:moveTo>
                  <a:cubicBezTo>
                    <a:pt x="7487" y="9097"/>
                    <a:pt x="7396" y="9107"/>
                    <a:pt x="7305" y="9128"/>
                  </a:cubicBezTo>
                  <a:cubicBezTo>
                    <a:pt x="6795" y="9251"/>
                    <a:pt x="6427" y="9721"/>
                    <a:pt x="6430" y="10251"/>
                  </a:cubicBezTo>
                  <a:cubicBezTo>
                    <a:pt x="6432" y="10740"/>
                    <a:pt x="6738" y="11171"/>
                    <a:pt x="7199" y="11334"/>
                  </a:cubicBezTo>
                  <a:cubicBezTo>
                    <a:pt x="7325" y="11378"/>
                    <a:pt x="7456" y="11400"/>
                    <a:pt x="7584" y="11400"/>
                  </a:cubicBezTo>
                  <a:cubicBezTo>
                    <a:pt x="7924" y="11400"/>
                    <a:pt x="8254" y="11248"/>
                    <a:pt x="8476" y="10970"/>
                  </a:cubicBezTo>
                  <a:cubicBezTo>
                    <a:pt x="8538" y="10890"/>
                    <a:pt x="8590" y="10801"/>
                    <a:pt x="8632" y="10711"/>
                  </a:cubicBezTo>
                  <a:cubicBezTo>
                    <a:pt x="8681" y="10611"/>
                    <a:pt x="8642" y="10512"/>
                    <a:pt x="8555" y="10470"/>
                  </a:cubicBezTo>
                  <a:cubicBezTo>
                    <a:pt x="8531" y="10459"/>
                    <a:pt x="8507" y="10454"/>
                    <a:pt x="8483" y="10454"/>
                  </a:cubicBezTo>
                  <a:cubicBezTo>
                    <a:pt x="8418" y="10454"/>
                    <a:pt x="8357" y="10492"/>
                    <a:pt x="8319" y="10560"/>
                  </a:cubicBezTo>
                  <a:cubicBezTo>
                    <a:pt x="8303" y="10587"/>
                    <a:pt x="8290" y="10616"/>
                    <a:pt x="8275" y="10643"/>
                  </a:cubicBezTo>
                  <a:cubicBezTo>
                    <a:pt x="8128" y="10899"/>
                    <a:pt x="7862" y="11049"/>
                    <a:pt x="7580" y="11049"/>
                  </a:cubicBezTo>
                  <a:cubicBezTo>
                    <a:pt x="7511" y="11049"/>
                    <a:pt x="7441" y="11040"/>
                    <a:pt x="7372" y="11022"/>
                  </a:cubicBezTo>
                  <a:cubicBezTo>
                    <a:pt x="7026" y="10928"/>
                    <a:pt x="6783" y="10613"/>
                    <a:pt x="6782" y="10251"/>
                  </a:cubicBezTo>
                  <a:cubicBezTo>
                    <a:pt x="6779" y="9881"/>
                    <a:pt x="7026" y="9566"/>
                    <a:pt x="7389" y="9473"/>
                  </a:cubicBezTo>
                  <a:cubicBezTo>
                    <a:pt x="7454" y="9456"/>
                    <a:pt x="7520" y="9448"/>
                    <a:pt x="7584" y="9448"/>
                  </a:cubicBezTo>
                  <a:cubicBezTo>
                    <a:pt x="7866" y="9448"/>
                    <a:pt x="8133" y="9601"/>
                    <a:pt x="8278" y="9858"/>
                  </a:cubicBezTo>
                  <a:cubicBezTo>
                    <a:pt x="8299" y="9895"/>
                    <a:pt x="8316" y="9936"/>
                    <a:pt x="8342" y="9969"/>
                  </a:cubicBezTo>
                  <a:cubicBezTo>
                    <a:pt x="8378" y="10015"/>
                    <a:pt x="8432" y="10038"/>
                    <a:pt x="8484" y="10038"/>
                  </a:cubicBezTo>
                  <a:cubicBezTo>
                    <a:pt x="8547" y="10038"/>
                    <a:pt x="8608" y="10004"/>
                    <a:pt x="8629" y="9938"/>
                  </a:cubicBezTo>
                  <a:cubicBezTo>
                    <a:pt x="8648" y="9876"/>
                    <a:pt x="8634" y="9789"/>
                    <a:pt x="8604" y="9730"/>
                  </a:cubicBezTo>
                  <a:cubicBezTo>
                    <a:pt x="8410" y="9333"/>
                    <a:pt x="8008" y="9097"/>
                    <a:pt x="7578" y="9097"/>
                  </a:cubicBezTo>
                  <a:close/>
                  <a:moveTo>
                    <a:pt x="7591" y="8833"/>
                  </a:moveTo>
                  <a:cubicBezTo>
                    <a:pt x="8340" y="8833"/>
                    <a:pt x="8980" y="9459"/>
                    <a:pt x="8994" y="10215"/>
                  </a:cubicBezTo>
                  <a:cubicBezTo>
                    <a:pt x="9010" y="10992"/>
                    <a:pt x="8387" y="11647"/>
                    <a:pt x="7620" y="11661"/>
                  </a:cubicBezTo>
                  <a:cubicBezTo>
                    <a:pt x="7610" y="11661"/>
                    <a:pt x="7600" y="11661"/>
                    <a:pt x="7590" y="11661"/>
                  </a:cubicBezTo>
                  <a:cubicBezTo>
                    <a:pt x="6813" y="11661"/>
                    <a:pt x="6183" y="11049"/>
                    <a:pt x="6165" y="10269"/>
                  </a:cubicBezTo>
                  <a:cubicBezTo>
                    <a:pt x="6147" y="9497"/>
                    <a:pt x="6779" y="8849"/>
                    <a:pt x="7565" y="8834"/>
                  </a:cubicBezTo>
                  <a:cubicBezTo>
                    <a:pt x="7574" y="8833"/>
                    <a:pt x="7582" y="8833"/>
                    <a:pt x="7591" y="8833"/>
                  </a:cubicBezTo>
                  <a:close/>
                  <a:moveTo>
                    <a:pt x="11114" y="4433"/>
                  </a:moveTo>
                  <a:cubicBezTo>
                    <a:pt x="11096" y="4433"/>
                    <a:pt x="11078" y="4434"/>
                    <a:pt x="11060" y="4435"/>
                  </a:cubicBezTo>
                  <a:cubicBezTo>
                    <a:pt x="10128" y="4483"/>
                    <a:pt x="9195" y="4532"/>
                    <a:pt x="8262" y="4582"/>
                  </a:cubicBezTo>
                  <a:cubicBezTo>
                    <a:pt x="7699" y="4612"/>
                    <a:pt x="7205" y="4810"/>
                    <a:pt x="6835" y="5243"/>
                  </a:cubicBezTo>
                  <a:cubicBezTo>
                    <a:pt x="6594" y="5523"/>
                    <a:pt x="6385" y="5832"/>
                    <a:pt x="6168" y="6133"/>
                  </a:cubicBezTo>
                  <a:cubicBezTo>
                    <a:pt x="6073" y="6265"/>
                    <a:pt x="6060" y="6416"/>
                    <a:pt x="6115" y="6570"/>
                  </a:cubicBezTo>
                  <a:cubicBezTo>
                    <a:pt x="6189" y="6771"/>
                    <a:pt x="6366" y="6882"/>
                    <a:pt x="6615" y="6884"/>
                  </a:cubicBezTo>
                  <a:lnTo>
                    <a:pt x="9490" y="6884"/>
                  </a:lnTo>
                  <a:cubicBezTo>
                    <a:pt x="9540" y="7966"/>
                    <a:pt x="9735" y="8986"/>
                    <a:pt x="10427" y="9856"/>
                  </a:cubicBezTo>
                  <a:cubicBezTo>
                    <a:pt x="10403" y="9862"/>
                    <a:pt x="10389" y="9868"/>
                    <a:pt x="10374" y="9868"/>
                  </a:cubicBezTo>
                  <a:cubicBezTo>
                    <a:pt x="10291" y="9868"/>
                    <a:pt x="10208" y="9868"/>
                    <a:pt x="10125" y="9868"/>
                  </a:cubicBezTo>
                  <a:cubicBezTo>
                    <a:pt x="10041" y="9868"/>
                    <a:pt x="9958" y="9868"/>
                    <a:pt x="9875" y="9868"/>
                  </a:cubicBezTo>
                  <a:cubicBezTo>
                    <a:pt x="9709" y="9868"/>
                    <a:pt x="9543" y="9868"/>
                    <a:pt x="9377" y="9871"/>
                  </a:cubicBezTo>
                  <a:cubicBezTo>
                    <a:pt x="9298" y="9871"/>
                    <a:pt x="9293" y="9822"/>
                    <a:pt x="9278" y="9769"/>
                  </a:cubicBezTo>
                  <a:cubicBezTo>
                    <a:pt x="9075" y="9126"/>
                    <a:pt x="8651" y="8711"/>
                    <a:pt x="7998" y="8537"/>
                  </a:cubicBezTo>
                  <a:cubicBezTo>
                    <a:pt x="7874" y="8505"/>
                    <a:pt x="7746" y="8495"/>
                    <a:pt x="7621" y="8473"/>
                  </a:cubicBezTo>
                  <a:cubicBezTo>
                    <a:pt x="7658" y="7865"/>
                    <a:pt x="7434" y="7470"/>
                    <a:pt x="6973" y="7324"/>
                  </a:cubicBezTo>
                  <a:cubicBezTo>
                    <a:pt x="6874" y="7293"/>
                    <a:pt x="6774" y="7278"/>
                    <a:pt x="6675" y="7278"/>
                  </a:cubicBezTo>
                  <a:cubicBezTo>
                    <a:pt x="6344" y="7278"/>
                    <a:pt x="6030" y="7445"/>
                    <a:pt x="5850" y="7738"/>
                  </a:cubicBezTo>
                  <a:cubicBezTo>
                    <a:pt x="5734" y="7929"/>
                    <a:pt x="5688" y="8137"/>
                    <a:pt x="5715" y="8356"/>
                  </a:cubicBezTo>
                  <a:cubicBezTo>
                    <a:pt x="5756" y="8693"/>
                    <a:pt x="5941" y="8938"/>
                    <a:pt x="6222" y="9101"/>
                  </a:cubicBezTo>
                  <a:cubicBezTo>
                    <a:pt x="6148" y="9222"/>
                    <a:pt x="6071" y="9328"/>
                    <a:pt x="6014" y="9442"/>
                  </a:cubicBezTo>
                  <a:cubicBezTo>
                    <a:pt x="5957" y="9556"/>
                    <a:pt x="5923" y="9683"/>
                    <a:pt x="5872" y="9799"/>
                  </a:cubicBezTo>
                  <a:cubicBezTo>
                    <a:pt x="5857" y="9829"/>
                    <a:pt x="5815" y="9865"/>
                    <a:pt x="5785" y="9865"/>
                  </a:cubicBezTo>
                  <a:cubicBezTo>
                    <a:pt x="5704" y="9868"/>
                    <a:pt x="5624" y="9870"/>
                    <a:pt x="5544" y="9870"/>
                  </a:cubicBezTo>
                  <a:cubicBezTo>
                    <a:pt x="5464" y="9870"/>
                    <a:pt x="5384" y="9868"/>
                    <a:pt x="5303" y="9868"/>
                  </a:cubicBezTo>
                  <a:cubicBezTo>
                    <a:pt x="5212" y="9868"/>
                    <a:pt x="5148" y="9828"/>
                    <a:pt x="5114" y="9740"/>
                  </a:cubicBezTo>
                  <a:cubicBezTo>
                    <a:pt x="5018" y="9495"/>
                    <a:pt x="4837" y="9383"/>
                    <a:pt x="4583" y="9383"/>
                  </a:cubicBezTo>
                  <a:cubicBezTo>
                    <a:pt x="4573" y="9383"/>
                    <a:pt x="4564" y="9383"/>
                    <a:pt x="4554" y="9383"/>
                  </a:cubicBezTo>
                  <a:cubicBezTo>
                    <a:pt x="4505" y="9385"/>
                    <a:pt x="4455" y="9386"/>
                    <a:pt x="4406" y="9386"/>
                  </a:cubicBezTo>
                  <a:cubicBezTo>
                    <a:pt x="4340" y="9386"/>
                    <a:pt x="4274" y="9385"/>
                    <a:pt x="4208" y="9385"/>
                  </a:cubicBezTo>
                  <a:lnTo>
                    <a:pt x="4208" y="8905"/>
                  </a:lnTo>
                  <a:cubicBezTo>
                    <a:pt x="4222" y="8899"/>
                    <a:pt x="4229" y="8895"/>
                    <a:pt x="4236" y="8895"/>
                  </a:cubicBezTo>
                  <a:cubicBezTo>
                    <a:pt x="4246" y="8895"/>
                    <a:pt x="4255" y="8895"/>
                    <a:pt x="4264" y="8895"/>
                  </a:cubicBezTo>
                  <a:cubicBezTo>
                    <a:pt x="4348" y="8895"/>
                    <a:pt x="4431" y="8898"/>
                    <a:pt x="4515" y="8898"/>
                  </a:cubicBezTo>
                  <a:cubicBezTo>
                    <a:pt x="4590" y="8898"/>
                    <a:pt x="4666" y="8895"/>
                    <a:pt x="4741" y="8886"/>
                  </a:cubicBezTo>
                  <a:cubicBezTo>
                    <a:pt x="4859" y="8872"/>
                    <a:pt x="4987" y="8836"/>
                    <a:pt x="5087" y="8771"/>
                  </a:cubicBezTo>
                  <a:cubicBezTo>
                    <a:pt x="5281" y="8644"/>
                    <a:pt x="5350" y="8401"/>
                    <a:pt x="5286" y="8178"/>
                  </a:cubicBezTo>
                  <a:cubicBezTo>
                    <a:pt x="5222" y="7959"/>
                    <a:pt x="5030" y="7799"/>
                    <a:pt x="4796" y="7787"/>
                  </a:cubicBezTo>
                  <a:cubicBezTo>
                    <a:pt x="4734" y="7783"/>
                    <a:pt x="4671" y="7782"/>
                    <a:pt x="4608" y="7782"/>
                  </a:cubicBezTo>
                  <a:cubicBezTo>
                    <a:pt x="4502" y="7782"/>
                    <a:pt x="4393" y="7785"/>
                    <a:pt x="4276" y="7785"/>
                  </a:cubicBezTo>
                  <a:cubicBezTo>
                    <a:pt x="4410" y="7381"/>
                    <a:pt x="4651" y="7099"/>
                    <a:pt x="4993" y="6903"/>
                  </a:cubicBezTo>
                  <a:cubicBezTo>
                    <a:pt x="5206" y="6781"/>
                    <a:pt x="5397" y="6634"/>
                    <a:pt x="5537" y="6431"/>
                  </a:cubicBezTo>
                  <a:cubicBezTo>
                    <a:pt x="5765" y="6094"/>
                    <a:pt x="5989" y="5755"/>
                    <a:pt x="6212" y="5416"/>
                  </a:cubicBezTo>
                  <a:cubicBezTo>
                    <a:pt x="6283" y="5308"/>
                    <a:pt x="6249" y="5181"/>
                    <a:pt x="6141" y="5143"/>
                  </a:cubicBezTo>
                  <a:cubicBezTo>
                    <a:pt x="6117" y="5135"/>
                    <a:pt x="6095" y="5131"/>
                    <a:pt x="6073" y="5131"/>
                  </a:cubicBezTo>
                  <a:cubicBezTo>
                    <a:pt x="6010" y="5131"/>
                    <a:pt x="5958" y="5165"/>
                    <a:pt x="5917" y="5225"/>
                  </a:cubicBezTo>
                  <a:cubicBezTo>
                    <a:pt x="5736" y="5493"/>
                    <a:pt x="5546" y="5757"/>
                    <a:pt x="5377" y="6033"/>
                  </a:cubicBezTo>
                  <a:cubicBezTo>
                    <a:pt x="5226" y="6281"/>
                    <a:pt x="5036" y="6469"/>
                    <a:pt x="4788" y="6620"/>
                  </a:cubicBezTo>
                  <a:cubicBezTo>
                    <a:pt x="4202" y="6978"/>
                    <a:pt x="3880" y="7505"/>
                    <a:pt x="3855" y="8193"/>
                  </a:cubicBezTo>
                  <a:cubicBezTo>
                    <a:pt x="3839" y="8591"/>
                    <a:pt x="3852" y="8990"/>
                    <a:pt x="3845" y="9389"/>
                  </a:cubicBezTo>
                  <a:cubicBezTo>
                    <a:pt x="3843" y="9456"/>
                    <a:pt x="3801" y="9523"/>
                    <a:pt x="3778" y="9589"/>
                  </a:cubicBezTo>
                  <a:cubicBezTo>
                    <a:pt x="3742" y="9698"/>
                    <a:pt x="3681" y="9806"/>
                    <a:pt x="3675" y="9918"/>
                  </a:cubicBezTo>
                  <a:cubicBezTo>
                    <a:pt x="3660" y="10194"/>
                    <a:pt x="3669" y="10472"/>
                    <a:pt x="3669" y="10749"/>
                  </a:cubicBezTo>
                  <a:cubicBezTo>
                    <a:pt x="3671" y="11130"/>
                    <a:pt x="3876" y="11336"/>
                    <a:pt x="4256" y="11336"/>
                  </a:cubicBezTo>
                  <a:cubicBezTo>
                    <a:pt x="4409" y="11337"/>
                    <a:pt x="4562" y="11337"/>
                    <a:pt x="4714" y="11337"/>
                  </a:cubicBezTo>
                  <a:cubicBezTo>
                    <a:pt x="4867" y="11337"/>
                    <a:pt x="5020" y="11337"/>
                    <a:pt x="5172" y="11337"/>
                  </a:cubicBezTo>
                  <a:cubicBezTo>
                    <a:pt x="5477" y="11337"/>
                    <a:pt x="5782" y="11337"/>
                    <a:pt x="6087" y="11339"/>
                  </a:cubicBezTo>
                  <a:cubicBezTo>
                    <a:pt x="6141" y="11339"/>
                    <a:pt x="6209" y="11368"/>
                    <a:pt x="6245" y="11406"/>
                  </a:cubicBezTo>
                  <a:cubicBezTo>
                    <a:pt x="6608" y="11811"/>
                    <a:pt x="7094" y="12015"/>
                    <a:pt x="7579" y="12015"/>
                  </a:cubicBezTo>
                  <a:cubicBezTo>
                    <a:pt x="8058" y="12015"/>
                    <a:pt x="8536" y="11817"/>
                    <a:pt x="8896" y="11419"/>
                  </a:cubicBezTo>
                  <a:cubicBezTo>
                    <a:pt x="8950" y="11361"/>
                    <a:pt x="9001" y="11335"/>
                    <a:pt x="9080" y="11335"/>
                  </a:cubicBezTo>
                  <a:cubicBezTo>
                    <a:pt x="9082" y="11335"/>
                    <a:pt x="9085" y="11335"/>
                    <a:pt x="9087" y="11335"/>
                  </a:cubicBezTo>
                  <a:cubicBezTo>
                    <a:pt x="9413" y="11336"/>
                    <a:pt x="9739" y="11337"/>
                    <a:pt x="10066" y="11337"/>
                  </a:cubicBezTo>
                  <a:cubicBezTo>
                    <a:pt x="10393" y="11337"/>
                    <a:pt x="10719" y="11336"/>
                    <a:pt x="11045" y="11336"/>
                  </a:cubicBezTo>
                  <a:cubicBezTo>
                    <a:pt x="11065" y="11336"/>
                    <a:pt x="11085" y="11337"/>
                    <a:pt x="11104" y="11337"/>
                  </a:cubicBezTo>
                  <a:cubicBezTo>
                    <a:pt x="11124" y="11337"/>
                    <a:pt x="11143" y="11336"/>
                    <a:pt x="11162" y="11334"/>
                  </a:cubicBezTo>
                  <a:cubicBezTo>
                    <a:pt x="11256" y="11321"/>
                    <a:pt x="11310" y="11262"/>
                    <a:pt x="11316" y="11170"/>
                  </a:cubicBezTo>
                  <a:cubicBezTo>
                    <a:pt x="11322" y="11081"/>
                    <a:pt x="11275" y="11019"/>
                    <a:pt x="11189" y="10996"/>
                  </a:cubicBezTo>
                  <a:cubicBezTo>
                    <a:pt x="11148" y="10985"/>
                    <a:pt x="11104" y="10985"/>
                    <a:pt x="11061" y="10985"/>
                  </a:cubicBezTo>
                  <a:lnTo>
                    <a:pt x="9215" y="10985"/>
                  </a:lnTo>
                  <a:cubicBezTo>
                    <a:pt x="9270" y="10727"/>
                    <a:pt x="9322" y="10480"/>
                    <a:pt x="9377" y="10221"/>
                  </a:cubicBezTo>
                  <a:lnTo>
                    <a:pt x="9500" y="10221"/>
                  </a:lnTo>
                  <a:cubicBezTo>
                    <a:pt x="10011" y="10221"/>
                    <a:pt x="10524" y="10221"/>
                    <a:pt x="11037" y="10220"/>
                  </a:cubicBezTo>
                  <a:cubicBezTo>
                    <a:pt x="11087" y="10220"/>
                    <a:pt x="11139" y="10220"/>
                    <a:pt x="11188" y="10208"/>
                  </a:cubicBezTo>
                  <a:cubicBezTo>
                    <a:pt x="11275" y="10187"/>
                    <a:pt x="11320" y="10123"/>
                    <a:pt x="11316" y="10036"/>
                  </a:cubicBezTo>
                  <a:cubicBezTo>
                    <a:pt x="11312" y="9949"/>
                    <a:pt x="11263" y="9889"/>
                    <a:pt x="11174" y="9875"/>
                  </a:cubicBezTo>
                  <a:cubicBezTo>
                    <a:pt x="11161" y="9872"/>
                    <a:pt x="11148" y="9872"/>
                    <a:pt x="11135" y="9872"/>
                  </a:cubicBezTo>
                  <a:cubicBezTo>
                    <a:pt x="11126" y="9872"/>
                    <a:pt x="11117" y="9872"/>
                    <a:pt x="11109" y="9872"/>
                  </a:cubicBezTo>
                  <a:cubicBezTo>
                    <a:pt x="11091" y="9872"/>
                    <a:pt x="11074" y="9871"/>
                    <a:pt x="11058" y="9866"/>
                  </a:cubicBezTo>
                  <a:cubicBezTo>
                    <a:pt x="10990" y="9846"/>
                    <a:pt x="10904" y="9835"/>
                    <a:pt x="10864" y="9788"/>
                  </a:cubicBezTo>
                  <a:cubicBezTo>
                    <a:pt x="10703" y="9599"/>
                    <a:pt x="10537" y="9409"/>
                    <a:pt x="10409" y="9197"/>
                  </a:cubicBezTo>
                  <a:cubicBezTo>
                    <a:pt x="10148" y="8767"/>
                    <a:pt x="10015" y="8288"/>
                    <a:pt x="9937" y="7795"/>
                  </a:cubicBezTo>
                  <a:cubicBezTo>
                    <a:pt x="9890" y="7499"/>
                    <a:pt x="9867" y="7200"/>
                    <a:pt x="9832" y="6884"/>
                  </a:cubicBezTo>
                  <a:lnTo>
                    <a:pt x="11111" y="6884"/>
                  </a:lnTo>
                  <a:cubicBezTo>
                    <a:pt x="11239" y="6879"/>
                    <a:pt x="11317" y="6814"/>
                    <a:pt x="11317" y="6710"/>
                  </a:cubicBezTo>
                  <a:cubicBezTo>
                    <a:pt x="11317" y="6606"/>
                    <a:pt x="11240" y="6533"/>
                    <a:pt x="11112" y="6533"/>
                  </a:cubicBezTo>
                  <a:cubicBezTo>
                    <a:pt x="10938" y="6532"/>
                    <a:pt x="10764" y="6531"/>
                    <a:pt x="10590" y="6531"/>
                  </a:cubicBezTo>
                  <a:cubicBezTo>
                    <a:pt x="10416" y="6531"/>
                    <a:pt x="10242" y="6532"/>
                    <a:pt x="10068" y="6532"/>
                  </a:cubicBezTo>
                  <a:lnTo>
                    <a:pt x="9854" y="6532"/>
                  </a:lnTo>
                  <a:lnTo>
                    <a:pt x="9854" y="4827"/>
                  </a:lnTo>
                  <a:cubicBezTo>
                    <a:pt x="10258" y="4812"/>
                    <a:pt x="10652" y="4800"/>
                    <a:pt x="11045" y="4787"/>
                  </a:cubicBezTo>
                  <a:cubicBezTo>
                    <a:pt x="11092" y="4785"/>
                    <a:pt x="11141" y="4788"/>
                    <a:pt x="11185" y="4775"/>
                  </a:cubicBezTo>
                  <a:cubicBezTo>
                    <a:pt x="11276" y="4751"/>
                    <a:pt x="11325" y="4686"/>
                    <a:pt x="11316" y="4592"/>
                  </a:cubicBezTo>
                  <a:cubicBezTo>
                    <a:pt x="11306" y="4500"/>
                    <a:pt x="11249" y="4445"/>
                    <a:pt x="11154" y="4435"/>
                  </a:cubicBezTo>
                  <a:cubicBezTo>
                    <a:pt x="11141" y="4434"/>
                    <a:pt x="11128" y="4433"/>
                    <a:pt x="11114" y="44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4" name="Google Shape;584;p47"/>
            <p:cNvCxnSpPr/>
            <p:nvPr/>
          </p:nvCxnSpPr>
          <p:spPr>
            <a:xfrm>
              <a:off x="6900617" y="2365596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85" name="Google Shape;585;p47"/>
          <p:cNvGrpSpPr/>
          <p:nvPr/>
        </p:nvGrpSpPr>
        <p:grpSpPr>
          <a:xfrm>
            <a:off x="1585485" y="1594478"/>
            <a:ext cx="438600" cy="542493"/>
            <a:chOff x="1804767" y="1823078"/>
            <a:chExt cx="438600" cy="542493"/>
          </a:xfrm>
        </p:grpSpPr>
        <p:sp>
          <p:nvSpPr>
            <p:cNvPr id="586" name="Google Shape;586;p47"/>
            <p:cNvSpPr/>
            <p:nvPr/>
          </p:nvSpPr>
          <p:spPr>
            <a:xfrm>
              <a:off x="1806822" y="1823078"/>
              <a:ext cx="434479" cy="451817"/>
            </a:xfrm>
            <a:custGeom>
              <a:avLst/>
              <a:gdLst/>
              <a:ahLst/>
              <a:cxnLst/>
              <a:rect l="l" t="t" r="r" b="b"/>
              <a:pathLst>
                <a:path w="11553" h="12014" extrusionOk="0">
                  <a:moveTo>
                    <a:pt x="9857" y="973"/>
                  </a:moveTo>
                  <a:cubicBezTo>
                    <a:pt x="9826" y="973"/>
                    <a:pt x="9793" y="984"/>
                    <a:pt x="9762" y="1005"/>
                  </a:cubicBezTo>
                  <a:cubicBezTo>
                    <a:pt x="9581" y="1127"/>
                    <a:pt x="9405" y="1257"/>
                    <a:pt x="9235" y="1394"/>
                  </a:cubicBezTo>
                  <a:cubicBezTo>
                    <a:pt x="9131" y="1478"/>
                    <a:pt x="9160" y="1620"/>
                    <a:pt x="9281" y="1683"/>
                  </a:cubicBezTo>
                  <a:cubicBezTo>
                    <a:pt x="9316" y="1701"/>
                    <a:pt x="9356" y="1715"/>
                    <a:pt x="9410" y="1738"/>
                  </a:cubicBezTo>
                  <a:cubicBezTo>
                    <a:pt x="9334" y="1795"/>
                    <a:pt x="9268" y="1844"/>
                    <a:pt x="9205" y="1894"/>
                  </a:cubicBezTo>
                  <a:cubicBezTo>
                    <a:pt x="9103" y="1972"/>
                    <a:pt x="9083" y="2069"/>
                    <a:pt x="9148" y="2154"/>
                  </a:cubicBezTo>
                  <a:cubicBezTo>
                    <a:pt x="9183" y="2201"/>
                    <a:pt x="9228" y="2225"/>
                    <a:pt x="9278" y="2225"/>
                  </a:cubicBezTo>
                  <a:cubicBezTo>
                    <a:pt x="9321" y="2225"/>
                    <a:pt x="9368" y="2208"/>
                    <a:pt x="9416" y="2173"/>
                  </a:cubicBezTo>
                  <a:cubicBezTo>
                    <a:pt x="9550" y="2077"/>
                    <a:pt x="9680" y="1979"/>
                    <a:pt x="9812" y="1882"/>
                  </a:cubicBezTo>
                  <a:cubicBezTo>
                    <a:pt x="9888" y="1827"/>
                    <a:pt x="9972" y="1775"/>
                    <a:pt x="9962" y="1663"/>
                  </a:cubicBezTo>
                  <a:cubicBezTo>
                    <a:pt x="9952" y="1549"/>
                    <a:pt x="9861" y="1516"/>
                    <a:pt x="9771" y="1483"/>
                  </a:cubicBezTo>
                  <a:cubicBezTo>
                    <a:pt x="9761" y="1480"/>
                    <a:pt x="9752" y="1473"/>
                    <a:pt x="9734" y="1462"/>
                  </a:cubicBezTo>
                  <a:cubicBezTo>
                    <a:pt x="9815" y="1399"/>
                    <a:pt x="9895" y="1345"/>
                    <a:pt x="9967" y="1281"/>
                  </a:cubicBezTo>
                  <a:cubicBezTo>
                    <a:pt x="10040" y="1214"/>
                    <a:pt x="10047" y="1129"/>
                    <a:pt x="9990" y="1049"/>
                  </a:cubicBezTo>
                  <a:cubicBezTo>
                    <a:pt x="9954" y="999"/>
                    <a:pt x="9907" y="973"/>
                    <a:pt x="9857" y="973"/>
                  </a:cubicBezTo>
                  <a:close/>
                  <a:moveTo>
                    <a:pt x="4413" y="2486"/>
                  </a:moveTo>
                  <a:cubicBezTo>
                    <a:pt x="4272" y="2488"/>
                    <a:pt x="4197" y="2549"/>
                    <a:pt x="4194" y="2658"/>
                  </a:cubicBezTo>
                  <a:cubicBezTo>
                    <a:pt x="4193" y="2770"/>
                    <a:pt x="4271" y="2838"/>
                    <a:pt x="4406" y="2838"/>
                  </a:cubicBezTo>
                  <a:cubicBezTo>
                    <a:pt x="4610" y="2839"/>
                    <a:pt x="4813" y="2839"/>
                    <a:pt x="5017" y="2839"/>
                  </a:cubicBezTo>
                  <a:cubicBezTo>
                    <a:pt x="5220" y="2839"/>
                    <a:pt x="5423" y="2839"/>
                    <a:pt x="5627" y="2838"/>
                  </a:cubicBezTo>
                  <a:cubicBezTo>
                    <a:pt x="5754" y="2838"/>
                    <a:pt x="5834" y="2768"/>
                    <a:pt x="5836" y="2664"/>
                  </a:cubicBezTo>
                  <a:cubicBezTo>
                    <a:pt x="5838" y="2556"/>
                    <a:pt x="5757" y="2488"/>
                    <a:pt x="5621" y="2488"/>
                  </a:cubicBezTo>
                  <a:cubicBezTo>
                    <a:pt x="5418" y="2486"/>
                    <a:pt x="5215" y="2486"/>
                    <a:pt x="5012" y="2486"/>
                  </a:cubicBezTo>
                  <a:close/>
                  <a:moveTo>
                    <a:pt x="6497" y="2486"/>
                  </a:moveTo>
                  <a:cubicBezTo>
                    <a:pt x="6453" y="2486"/>
                    <a:pt x="6409" y="2487"/>
                    <a:pt x="6365" y="2488"/>
                  </a:cubicBezTo>
                  <a:cubicBezTo>
                    <a:pt x="6255" y="2490"/>
                    <a:pt x="6181" y="2560"/>
                    <a:pt x="6177" y="2657"/>
                  </a:cubicBezTo>
                  <a:cubicBezTo>
                    <a:pt x="6174" y="2757"/>
                    <a:pt x="6251" y="2835"/>
                    <a:pt x="6366" y="2837"/>
                  </a:cubicBezTo>
                  <a:cubicBezTo>
                    <a:pt x="6499" y="2839"/>
                    <a:pt x="6632" y="2839"/>
                    <a:pt x="6765" y="2839"/>
                  </a:cubicBezTo>
                  <a:cubicBezTo>
                    <a:pt x="6897" y="2839"/>
                    <a:pt x="7030" y="2839"/>
                    <a:pt x="7163" y="2838"/>
                  </a:cubicBezTo>
                  <a:cubicBezTo>
                    <a:pt x="7281" y="2837"/>
                    <a:pt x="7354" y="2764"/>
                    <a:pt x="7354" y="2661"/>
                  </a:cubicBezTo>
                  <a:cubicBezTo>
                    <a:pt x="7354" y="2557"/>
                    <a:pt x="7281" y="2489"/>
                    <a:pt x="7161" y="2488"/>
                  </a:cubicBezTo>
                  <a:cubicBezTo>
                    <a:pt x="7117" y="2487"/>
                    <a:pt x="7073" y="2486"/>
                    <a:pt x="7029" y="2486"/>
                  </a:cubicBezTo>
                  <a:cubicBezTo>
                    <a:pt x="6940" y="2486"/>
                    <a:pt x="6852" y="2488"/>
                    <a:pt x="6762" y="2488"/>
                  </a:cubicBezTo>
                  <a:cubicBezTo>
                    <a:pt x="6674" y="2488"/>
                    <a:pt x="6586" y="2486"/>
                    <a:pt x="6497" y="2486"/>
                  </a:cubicBezTo>
                  <a:close/>
                  <a:moveTo>
                    <a:pt x="9562" y="352"/>
                  </a:moveTo>
                  <a:cubicBezTo>
                    <a:pt x="10252" y="352"/>
                    <a:pt x="10816" y="910"/>
                    <a:pt x="10818" y="1597"/>
                  </a:cubicBezTo>
                  <a:cubicBezTo>
                    <a:pt x="10819" y="2287"/>
                    <a:pt x="10264" y="2844"/>
                    <a:pt x="9576" y="2846"/>
                  </a:cubicBezTo>
                  <a:cubicBezTo>
                    <a:pt x="9574" y="2847"/>
                    <a:pt x="9572" y="2847"/>
                    <a:pt x="9570" y="2847"/>
                  </a:cubicBezTo>
                  <a:cubicBezTo>
                    <a:pt x="8882" y="2847"/>
                    <a:pt x="8326" y="2298"/>
                    <a:pt x="8322" y="1610"/>
                  </a:cubicBezTo>
                  <a:cubicBezTo>
                    <a:pt x="8318" y="921"/>
                    <a:pt x="8872" y="357"/>
                    <a:pt x="9557" y="352"/>
                  </a:cubicBezTo>
                  <a:cubicBezTo>
                    <a:pt x="9559" y="352"/>
                    <a:pt x="9561" y="352"/>
                    <a:pt x="9562" y="352"/>
                  </a:cubicBezTo>
                  <a:close/>
                  <a:moveTo>
                    <a:pt x="7955" y="2180"/>
                  </a:moveTo>
                  <a:cubicBezTo>
                    <a:pt x="8046" y="2180"/>
                    <a:pt x="8089" y="2204"/>
                    <a:pt x="8128" y="2290"/>
                  </a:cubicBezTo>
                  <a:cubicBezTo>
                    <a:pt x="8278" y="2611"/>
                    <a:pt x="8516" y="2854"/>
                    <a:pt x="8829" y="3022"/>
                  </a:cubicBezTo>
                  <a:cubicBezTo>
                    <a:pt x="8866" y="3042"/>
                    <a:pt x="8896" y="3076"/>
                    <a:pt x="8929" y="3103"/>
                  </a:cubicBezTo>
                  <a:cubicBezTo>
                    <a:pt x="8920" y="3114"/>
                    <a:pt x="8913" y="3126"/>
                    <a:pt x="8905" y="3139"/>
                  </a:cubicBezTo>
                  <a:lnTo>
                    <a:pt x="2639" y="3139"/>
                  </a:lnTo>
                  <a:cubicBezTo>
                    <a:pt x="2637" y="3100"/>
                    <a:pt x="2631" y="3067"/>
                    <a:pt x="2631" y="3033"/>
                  </a:cubicBezTo>
                  <a:cubicBezTo>
                    <a:pt x="2631" y="2807"/>
                    <a:pt x="2631" y="2580"/>
                    <a:pt x="2631" y="2354"/>
                  </a:cubicBezTo>
                  <a:cubicBezTo>
                    <a:pt x="2631" y="2183"/>
                    <a:pt x="2631" y="2183"/>
                    <a:pt x="2808" y="2183"/>
                  </a:cubicBezTo>
                  <a:lnTo>
                    <a:pt x="4438" y="2183"/>
                  </a:lnTo>
                  <a:cubicBezTo>
                    <a:pt x="4907" y="2183"/>
                    <a:pt x="5376" y="2183"/>
                    <a:pt x="5844" y="2183"/>
                  </a:cubicBezTo>
                  <a:cubicBezTo>
                    <a:pt x="6548" y="2183"/>
                    <a:pt x="7251" y="2182"/>
                    <a:pt x="7955" y="2180"/>
                  </a:cubicBezTo>
                  <a:close/>
                  <a:moveTo>
                    <a:pt x="11191" y="4673"/>
                  </a:moveTo>
                  <a:lnTo>
                    <a:pt x="11191" y="4908"/>
                  </a:lnTo>
                  <a:cubicBezTo>
                    <a:pt x="11191" y="5197"/>
                    <a:pt x="11194" y="5486"/>
                    <a:pt x="11190" y="5775"/>
                  </a:cubicBezTo>
                  <a:cubicBezTo>
                    <a:pt x="11187" y="6013"/>
                    <a:pt x="11031" y="6173"/>
                    <a:pt x="10788" y="6184"/>
                  </a:cubicBezTo>
                  <a:lnTo>
                    <a:pt x="10788" y="4673"/>
                  </a:lnTo>
                  <a:close/>
                  <a:moveTo>
                    <a:pt x="757" y="4674"/>
                  </a:moveTo>
                  <a:lnTo>
                    <a:pt x="757" y="6187"/>
                  </a:lnTo>
                  <a:cubicBezTo>
                    <a:pt x="529" y="6167"/>
                    <a:pt x="371" y="6034"/>
                    <a:pt x="364" y="5829"/>
                  </a:cubicBezTo>
                  <a:cubicBezTo>
                    <a:pt x="351" y="5448"/>
                    <a:pt x="359" y="5064"/>
                    <a:pt x="359" y="4674"/>
                  </a:cubicBezTo>
                  <a:close/>
                  <a:moveTo>
                    <a:pt x="7986" y="1244"/>
                  </a:moveTo>
                  <a:lnTo>
                    <a:pt x="7986" y="1829"/>
                  </a:lnTo>
                  <a:lnTo>
                    <a:pt x="2768" y="1829"/>
                  </a:lnTo>
                  <a:cubicBezTo>
                    <a:pt x="2435" y="1829"/>
                    <a:pt x="2280" y="1985"/>
                    <a:pt x="2280" y="2317"/>
                  </a:cubicBezTo>
                  <a:cubicBezTo>
                    <a:pt x="2280" y="3157"/>
                    <a:pt x="2280" y="3997"/>
                    <a:pt x="2280" y="4838"/>
                  </a:cubicBezTo>
                  <a:cubicBezTo>
                    <a:pt x="2280" y="4869"/>
                    <a:pt x="2278" y="4901"/>
                    <a:pt x="2281" y="4932"/>
                  </a:cubicBezTo>
                  <a:cubicBezTo>
                    <a:pt x="2291" y="5035"/>
                    <a:pt x="2364" y="5106"/>
                    <a:pt x="2454" y="5106"/>
                  </a:cubicBezTo>
                  <a:cubicBezTo>
                    <a:pt x="2458" y="5106"/>
                    <a:pt x="2461" y="5106"/>
                    <a:pt x="2465" y="5106"/>
                  </a:cubicBezTo>
                  <a:cubicBezTo>
                    <a:pt x="2559" y="5100"/>
                    <a:pt x="2629" y="5032"/>
                    <a:pt x="2630" y="4926"/>
                  </a:cubicBezTo>
                  <a:cubicBezTo>
                    <a:pt x="2633" y="4695"/>
                    <a:pt x="2631" y="4465"/>
                    <a:pt x="2631" y="4234"/>
                  </a:cubicBezTo>
                  <a:lnTo>
                    <a:pt x="2631" y="3502"/>
                  </a:lnTo>
                  <a:lnTo>
                    <a:pt x="8916" y="3502"/>
                  </a:lnTo>
                  <a:lnTo>
                    <a:pt x="8916" y="3626"/>
                  </a:lnTo>
                  <a:cubicBezTo>
                    <a:pt x="8916" y="4627"/>
                    <a:pt x="8919" y="5627"/>
                    <a:pt x="8913" y="6628"/>
                  </a:cubicBezTo>
                  <a:cubicBezTo>
                    <a:pt x="8912" y="6769"/>
                    <a:pt x="8871" y="6909"/>
                    <a:pt x="8842" y="7081"/>
                  </a:cubicBezTo>
                  <a:cubicBezTo>
                    <a:pt x="8561" y="6855"/>
                    <a:pt x="8265" y="6767"/>
                    <a:pt x="7958" y="6710"/>
                  </a:cubicBezTo>
                  <a:cubicBezTo>
                    <a:pt x="7423" y="6610"/>
                    <a:pt x="6882" y="6572"/>
                    <a:pt x="6340" y="6572"/>
                  </a:cubicBezTo>
                  <a:cubicBezTo>
                    <a:pt x="6283" y="6572"/>
                    <a:pt x="6227" y="6572"/>
                    <a:pt x="6171" y="6573"/>
                  </a:cubicBezTo>
                  <a:cubicBezTo>
                    <a:pt x="5465" y="6581"/>
                    <a:pt x="4757" y="6599"/>
                    <a:pt x="4052" y="6648"/>
                  </a:cubicBezTo>
                  <a:cubicBezTo>
                    <a:pt x="3733" y="6670"/>
                    <a:pt x="3416" y="6765"/>
                    <a:pt x="3104" y="6849"/>
                  </a:cubicBezTo>
                  <a:cubicBezTo>
                    <a:pt x="2973" y="6885"/>
                    <a:pt x="2857" y="6976"/>
                    <a:pt x="2708" y="7054"/>
                  </a:cubicBezTo>
                  <a:cubicBezTo>
                    <a:pt x="2683" y="6923"/>
                    <a:pt x="2640" y="6794"/>
                    <a:pt x="2636" y="6661"/>
                  </a:cubicBezTo>
                  <a:cubicBezTo>
                    <a:pt x="2624" y="6356"/>
                    <a:pt x="2631" y="6052"/>
                    <a:pt x="2631" y="5747"/>
                  </a:cubicBezTo>
                  <a:cubicBezTo>
                    <a:pt x="2631" y="5605"/>
                    <a:pt x="2566" y="5521"/>
                    <a:pt x="2460" y="5521"/>
                  </a:cubicBezTo>
                  <a:cubicBezTo>
                    <a:pt x="2457" y="5521"/>
                    <a:pt x="2455" y="5522"/>
                    <a:pt x="2452" y="5522"/>
                  </a:cubicBezTo>
                  <a:cubicBezTo>
                    <a:pt x="2345" y="5524"/>
                    <a:pt x="2280" y="5607"/>
                    <a:pt x="2280" y="5744"/>
                  </a:cubicBezTo>
                  <a:cubicBezTo>
                    <a:pt x="2280" y="6331"/>
                    <a:pt x="2280" y="6918"/>
                    <a:pt x="2280" y="7504"/>
                  </a:cubicBezTo>
                  <a:lnTo>
                    <a:pt x="2280" y="7648"/>
                  </a:lnTo>
                  <a:cubicBezTo>
                    <a:pt x="2087" y="7503"/>
                    <a:pt x="1909" y="7373"/>
                    <a:pt x="1737" y="7235"/>
                  </a:cubicBezTo>
                  <a:cubicBezTo>
                    <a:pt x="1707" y="7210"/>
                    <a:pt x="1694" y="7147"/>
                    <a:pt x="1694" y="7101"/>
                  </a:cubicBezTo>
                  <a:cubicBezTo>
                    <a:pt x="1691" y="6436"/>
                    <a:pt x="1693" y="5772"/>
                    <a:pt x="1693" y="5107"/>
                  </a:cubicBezTo>
                  <a:cubicBezTo>
                    <a:pt x="1693" y="4110"/>
                    <a:pt x="1693" y="3113"/>
                    <a:pt x="1693" y="2116"/>
                  </a:cubicBezTo>
                  <a:cubicBezTo>
                    <a:pt x="1693" y="1574"/>
                    <a:pt x="2022" y="1244"/>
                    <a:pt x="2559" y="1244"/>
                  </a:cubicBezTo>
                  <a:close/>
                  <a:moveTo>
                    <a:pt x="5771" y="8126"/>
                  </a:moveTo>
                  <a:cubicBezTo>
                    <a:pt x="5666" y="8126"/>
                    <a:pt x="5561" y="8128"/>
                    <a:pt x="5456" y="8134"/>
                  </a:cubicBezTo>
                  <a:cubicBezTo>
                    <a:pt x="5359" y="8138"/>
                    <a:pt x="5304" y="8217"/>
                    <a:pt x="5311" y="8314"/>
                  </a:cubicBezTo>
                  <a:cubicBezTo>
                    <a:pt x="5318" y="8409"/>
                    <a:pt x="5376" y="8472"/>
                    <a:pt x="5479" y="8475"/>
                  </a:cubicBezTo>
                  <a:cubicBezTo>
                    <a:pt x="5511" y="8475"/>
                    <a:pt x="5544" y="8476"/>
                    <a:pt x="5576" y="8476"/>
                  </a:cubicBezTo>
                  <a:cubicBezTo>
                    <a:pt x="5641" y="8476"/>
                    <a:pt x="5705" y="8475"/>
                    <a:pt x="5771" y="8475"/>
                  </a:cubicBezTo>
                  <a:lnTo>
                    <a:pt x="5771" y="8476"/>
                  </a:lnTo>
                  <a:lnTo>
                    <a:pt x="6063" y="8476"/>
                  </a:lnTo>
                  <a:cubicBezTo>
                    <a:pt x="6164" y="8467"/>
                    <a:pt x="6240" y="8400"/>
                    <a:pt x="6238" y="8309"/>
                  </a:cubicBezTo>
                  <a:cubicBezTo>
                    <a:pt x="6237" y="8211"/>
                    <a:pt x="6183" y="8137"/>
                    <a:pt x="6086" y="8133"/>
                  </a:cubicBezTo>
                  <a:cubicBezTo>
                    <a:pt x="5981" y="8128"/>
                    <a:pt x="5876" y="8126"/>
                    <a:pt x="5771" y="8126"/>
                  </a:cubicBezTo>
                  <a:close/>
                  <a:moveTo>
                    <a:pt x="1698" y="7673"/>
                  </a:moveTo>
                  <a:cubicBezTo>
                    <a:pt x="2114" y="7899"/>
                    <a:pt x="2324" y="8198"/>
                    <a:pt x="2270" y="8634"/>
                  </a:cubicBezTo>
                  <a:lnTo>
                    <a:pt x="1698" y="8634"/>
                  </a:lnTo>
                  <a:lnTo>
                    <a:pt x="1698" y="7673"/>
                  </a:lnTo>
                  <a:close/>
                  <a:moveTo>
                    <a:pt x="9845" y="7665"/>
                  </a:moveTo>
                  <a:lnTo>
                    <a:pt x="9845" y="8635"/>
                  </a:lnTo>
                  <a:lnTo>
                    <a:pt x="9285" y="8635"/>
                  </a:lnTo>
                  <a:cubicBezTo>
                    <a:pt x="9205" y="8269"/>
                    <a:pt x="9398" y="7936"/>
                    <a:pt x="9845" y="7665"/>
                  </a:cubicBezTo>
                  <a:close/>
                  <a:moveTo>
                    <a:pt x="9848" y="8999"/>
                  </a:moveTo>
                  <a:lnTo>
                    <a:pt x="9848" y="9419"/>
                  </a:lnTo>
                  <a:lnTo>
                    <a:pt x="9275" y="9419"/>
                  </a:lnTo>
                  <a:lnTo>
                    <a:pt x="9275" y="8999"/>
                  </a:lnTo>
                  <a:close/>
                  <a:moveTo>
                    <a:pt x="2273" y="9003"/>
                  </a:moveTo>
                  <a:lnTo>
                    <a:pt x="2273" y="9423"/>
                  </a:lnTo>
                  <a:lnTo>
                    <a:pt x="1700" y="9423"/>
                  </a:lnTo>
                  <a:lnTo>
                    <a:pt x="1700" y="9003"/>
                  </a:lnTo>
                  <a:close/>
                  <a:moveTo>
                    <a:pt x="3083" y="9429"/>
                  </a:moveTo>
                  <a:cubicBezTo>
                    <a:pt x="2986" y="9429"/>
                    <a:pt x="2912" y="9500"/>
                    <a:pt x="2909" y="9597"/>
                  </a:cubicBezTo>
                  <a:cubicBezTo>
                    <a:pt x="2906" y="9692"/>
                    <a:pt x="2978" y="9772"/>
                    <a:pt x="3072" y="9778"/>
                  </a:cubicBezTo>
                  <a:cubicBezTo>
                    <a:pt x="3075" y="9778"/>
                    <a:pt x="3079" y="9778"/>
                    <a:pt x="3083" y="9778"/>
                  </a:cubicBezTo>
                  <a:cubicBezTo>
                    <a:pt x="3173" y="9778"/>
                    <a:pt x="3255" y="9700"/>
                    <a:pt x="3258" y="9607"/>
                  </a:cubicBezTo>
                  <a:cubicBezTo>
                    <a:pt x="3263" y="9514"/>
                    <a:pt x="3188" y="9435"/>
                    <a:pt x="3094" y="9429"/>
                  </a:cubicBezTo>
                  <a:cubicBezTo>
                    <a:pt x="3091" y="9429"/>
                    <a:pt x="3087" y="9429"/>
                    <a:pt x="3083" y="9429"/>
                  </a:cubicBezTo>
                  <a:close/>
                  <a:moveTo>
                    <a:pt x="8465" y="9429"/>
                  </a:moveTo>
                  <a:cubicBezTo>
                    <a:pt x="8369" y="9429"/>
                    <a:pt x="8291" y="9504"/>
                    <a:pt x="8289" y="9600"/>
                  </a:cubicBezTo>
                  <a:cubicBezTo>
                    <a:pt x="8288" y="9694"/>
                    <a:pt x="8371" y="9779"/>
                    <a:pt x="8465" y="9779"/>
                  </a:cubicBezTo>
                  <a:cubicBezTo>
                    <a:pt x="8466" y="9779"/>
                    <a:pt x="8467" y="9779"/>
                    <a:pt x="8467" y="9779"/>
                  </a:cubicBezTo>
                  <a:cubicBezTo>
                    <a:pt x="8561" y="9776"/>
                    <a:pt x="8637" y="9700"/>
                    <a:pt x="8638" y="9604"/>
                  </a:cubicBezTo>
                  <a:cubicBezTo>
                    <a:pt x="8640" y="9507"/>
                    <a:pt x="8570" y="9432"/>
                    <a:pt x="8473" y="9429"/>
                  </a:cubicBezTo>
                  <a:cubicBezTo>
                    <a:pt x="8471" y="9429"/>
                    <a:pt x="8468" y="9429"/>
                    <a:pt x="8465" y="9429"/>
                  </a:cubicBezTo>
                  <a:close/>
                  <a:moveTo>
                    <a:pt x="4899" y="9376"/>
                  </a:moveTo>
                  <a:lnTo>
                    <a:pt x="4899" y="10083"/>
                  </a:lnTo>
                  <a:lnTo>
                    <a:pt x="4576" y="10083"/>
                  </a:lnTo>
                  <a:lnTo>
                    <a:pt x="4576" y="9376"/>
                  </a:lnTo>
                  <a:close/>
                  <a:moveTo>
                    <a:pt x="5590" y="9378"/>
                  </a:moveTo>
                  <a:lnTo>
                    <a:pt x="5590" y="10083"/>
                  </a:lnTo>
                  <a:lnTo>
                    <a:pt x="5267" y="10083"/>
                  </a:lnTo>
                  <a:lnTo>
                    <a:pt x="5267" y="9378"/>
                  </a:lnTo>
                  <a:close/>
                  <a:moveTo>
                    <a:pt x="6282" y="9375"/>
                  </a:moveTo>
                  <a:lnTo>
                    <a:pt x="6282" y="10083"/>
                  </a:lnTo>
                  <a:lnTo>
                    <a:pt x="5958" y="10083"/>
                  </a:lnTo>
                  <a:lnTo>
                    <a:pt x="5958" y="9375"/>
                  </a:lnTo>
                  <a:close/>
                  <a:moveTo>
                    <a:pt x="6970" y="9375"/>
                  </a:moveTo>
                  <a:lnTo>
                    <a:pt x="6970" y="10083"/>
                  </a:lnTo>
                  <a:lnTo>
                    <a:pt x="6650" y="10083"/>
                  </a:lnTo>
                  <a:lnTo>
                    <a:pt x="6650" y="9375"/>
                  </a:lnTo>
                  <a:close/>
                  <a:moveTo>
                    <a:pt x="4211" y="9415"/>
                  </a:moveTo>
                  <a:lnTo>
                    <a:pt x="4211" y="10084"/>
                  </a:lnTo>
                  <a:lnTo>
                    <a:pt x="3851" y="10084"/>
                  </a:lnTo>
                  <a:cubicBezTo>
                    <a:pt x="3955" y="9855"/>
                    <a:pt x="3943" y="9578"/>
                    <a:pt x="4211" y="9415"/>
                  </a:cubicBezTo>
                  <a:close/>
                  <a:moveTo>
                    <a:pt x="7341" y="9420"/>
                  </a:moveTo>
                  <a:cubicBezTo>
                    <a:pt x="7607" y="9573"/>
                    <a:pt x="7586" y="9856"/>
                    <a:pt x="7704" y="10087"/>
                  </a:cubicBezTo>
                  <a:lnTo>
                    <a:pt x="7341" y="10087"/>
                  </a:lnTo>
                  <a:lnTo>
                    <a:pt x="7341" y="9420"/>
                  </a:lnTo>
                  <a:close/>
                  <a:moveTo>
                    <a:pt x="5840" y="6913"/>
                  </a:moveTo>
                  <a:cubicBezTo>
                    <a:pt x="6316" y="6913"/>
                    <a:pt x="6792" y="6931"/>
                    <a:pt x="7268" y="6975"/>
                  </a:cubicBezTo>
                  <a:cubicBezTo>
                    <a:pt x="7603" y="7006"/>
                    <a:pt x="7936" y="7087"/>
                    <a:pt x="8267" y="7158"/>
                  </a:cubicBezTo>
                  <a:cubicBezTo>
                    <a:pt x="8365" y="7180"/>
                    <a:pt x="8455" y="7245"/>
                    <a:pt x="8570" y="7302"/>
                  </a:cubicBezTo>
                  <a:cubicBezTo>
                    <a:pt x="8426" y="7408"/>
                    <a:pt x="8289" y="7433"/>
                    <a:pt x="8146" y="7435"/>
                  </a:cubicBezTo>
                  <a:cubicBezTo>
                    <a:pt x="8054" y="7435"/>
                    <a:pt x="7963" y="7435"/>
                    <a:pt x="7872" y="7435"/>
                  </a:cubicBezTo>
                  <a:cubicBezTo>
                    <a:pt x="7781" y="7435"/>
                    <a:pt x="7690" y="7435"/>
                    <a:pt x="7599" y="7435"/>
                  </a:cubicBezTo>
                  <a:cubicBezTo>
                    <a:pt x="7418" y="7435"/>
                    <a:pt x="7236" y="7435"/>
                    <a:pt x="7054" y="7438"/>
                  </a:cubicBezTo>
                  <a:cubicBezTo>
                    <a:pt x="7000" y="7438"/>
                    <a:pt x="6926" y="7453"/>
                    <a:pt x="6896" y="7489"/>
                  </a:cubicBezTo>
                  <a:cubicBezTo>
                    <a:pt x="6862" y="7533"/>
                    <a:pt x="6838" y="7620"/>
                    <a:pt x="6859" y="7665"/>
                  </a:cubicBezTo>
                  <a:cubicBezTo>
                    <a:pt x="6882" y="7718"/>
                    <a:pt x="6959" y="7779"/>
                    <a:pt x="7013" y="7781"/>
                  </a:cubicBezTo>
                  <a:cubicBezTo>
                    <a:pt x="7222" y="7784"/>
                    <a:pt x="7431" y="7787"/>
                    <a:pt x="7640" y="7787"/>
                  </a:cubicBezTo>
                  <a:cubicBezTo>
                    <a:pt x="7849" y="7787"/>
                    <a:pt x="8058" y="7784"/>
                    <a:pt x="8267" y="7778"/>
                  </a:cubicBezTo>
                  <a:cubicBezTo>
                    <a:pt x="8503" y="7769"/>
                    <a:pt x="8711" y="7664"/>
                    <a:pt x="8905" y="7499"/>
                  </a:cubicBezTo>
                  <a:lnTo>
                    <a:pt x="8905" y="10090"/>
                  </a:lnTo>
                  <a:cubicBezTo>
                    <a:pt x="8826" y="10090"/>
                    <a:pt x="8747" y="10090"/>
                    <a:pt x="8666" y="10090"/>
                  </a:cubicBezTo>
                  <a:cubicBezTo>
                    <a:pt x="8586" y="10090"/>
                    <a:pt x="8504" y="10090"/>
                    <a:pt x="8423" y="10088"/>
                  </a:cubicBezTo>
                  <a:cubicBezTo>
                    <a:pt x="8358" y="10088"/>
                    <a:pt x="8283" y="10100"/>
                    <a:pt x="8216" y="10100"/>
                  </a:cubicBezTo>
                  <a:cubicBezTo>
                    <a:pt x="8164" y="10100"/>
                    <a:pt x="8117" y="10093"/>
                    <a:pt x="8083" y="10068"/>
                  </a:cubicBezTo>
                  <a:cubicBezTo>
                    <a:pt x="8005" y="10011"/>
                    <a:pt x="7995" y="9861"/>
                    <a:pt x="7956" y="9751"/>
                  </a:cubicBezTo>
                  <a:cubicBezTo>
                    <a:pt x="7933" y="9684"/>
                    <a:pt x="7913" y="9617"/>
                    <a:pt x="7889" y="9551"/>
                  </a:cubicBezTo>
                  <a:cubicBezTo>
                    <a:pt x="7769" y="9228"/>
                    <a:pt x="7493" y="9020"/>
                    <a:pt x="7148" y="9017"/>
                  </a:cubicBezTo>
                  <a:cubicBezTo>
                    <a:pt x="6691" y="9015"/>
                    <a:pt x="6234" y="9014"/>
                    <a:pt x="5777" y="9014"/>
                  </a:cubicBezTo>
                  <a:cubicBezTo>
                    <a:pt x="5319" y="9014"/>
                    <a:pt x="4862" y="9015"/>
                    <a:pt x="4405" y="9017"/>
                  </a:cubicBezTo>
                  <a:cubicBezTo>
                    <a:pt x="4054" y="9019"/>
                    <a:pt x="3775" y="9228"/>
                    <a:pt x="3657" y="9557"/>
                  </a:cubicBezTo>
                  <a:cubicBezTo>
                    <a:pt x="3604" y="9708"/>
                    <a:pt x="3559" y="9862"/>
                    <a:pt x="3502" y="10011"/>
                  </a:cubicBezTo>
                  <a:cubicBezTo>
                    <a:pt x="3489" y="10044"/>
                    <a:pt x="3442" y="10086"/>
                    <a:pt x="3411" y="10086"/>
                  </a:cubicBezTo>
                  <a:cubicBezTo>
                    <a:pt x="3270" y="10090"/>
                    <a:pt x="3129" y="10090"/>
                    <a:pt x="2986" y="10090"/>
                  </a:cubicBezTo>
                  <a:cubicBezTo>
                    <a:pt x="2872" y="10090"/>
                    <a:pt x="2757" y="10090"/>
                    <a:pt x="2640" y="10090"/>
                  </a:cubicBezTo>
                  <a:lnTo>
                    <a:pt x="2640" y="7494"/>
                  </a:lnTo>
                  <a:cubicBezTo>
                    <a:pt x="2924" y="7753"/>
                    <a:pt x="3252" y="7790"/>
                    <a:pt x="3595" y="7790"/>
                  </a:cubicBezTo>
                  <a:cubicBezTo>
                    <a:pt x="3610" y="7790"/>
                    <a:pt x="3624" y="7789"/>
                    <a:pt x="3639" y="7789"/>
                  </a:cubicBezTo>
                  <a:cubicBezTo>
                    <a:pt x="4015" y="7786"/>
                    <a:pt x="4392" y="7785"/>
                    <a:pt x="4769" y="7785"/>
                  </a:cubicBezTo>
                  <a:cubicBezTo>
                    <a:pt x="5221" y="7785"/>
                    <a:pt x="5673" y="7786"/>
                    <a:pt x="6126" y="7786"/>
                  </a:cubicBezTo>
                  <a:cubicBezTo>
                    <a:pt x="6147" y="7786"/>
                    <a:pt x="6167" y="7787"/>
                    <a:pt x="6188" y="7787"/>
                  </a:cubicBezTo>
                  <a:cubicBezTo>
                    <a:pt x="6199" y="7787"/>
                    <a:pt x="6209" y="7787"/>
                    <a:pt x="6220" y="7786"/>
                  </a:cubicBezTo>
                  <a:cubicBezTo>
                    <a:pt x="6345" y="7782"/>
                    <a:pt x="6425" y="7712"/>
                    <a:pt x="6425" y="7608"/>
                  </a:cubicBezTo>
                  <a:cubicBezTo>
                    <a:pt x="6423" y="7504"/>
                    <a:pt x="6345" y="7436"/>
                    <a:pt x="6217" y="7436"/>
                  </a:cubicBezTo>
                  <a:cubicBezTo>
                    <a:pt x="5619" y="7435"/>
                    <a:pt x="5020" y="7435"/>
                    <a:pt x="4422" y="7435"/>
                  </a:cubicBezTo>
                  <a:cubicBezTo>
                    <a:pt x="4195" y="7435"/>
                    <a:pt x="3969" y="7435"/>
                    <a:pt x="3742" y="7435"/>
                  </a:cubicBezTo>
                  <a:cubicBezTo>
                    <a:pt x="3629" y="7435"/>
                    <a:pt x="3516" y="7435"/>
                    <a:pt x="3402" y="7435"/>
                  </a:cubicBezTo>
                  <a:cubicBezTo>
                    <a:pt x="3260" y="7435"/>
                    <a:pt x="3126" y="7403"/>
                    <a:pt x="2968" y="7302"/>
                  </a:cubicBezTo>
                  <a:cubicBezTo>
                    <a:pt x="3113" y="7238"/>
                    <a:pt x="3227" y="7174"/>
                    <a:pt x="3348" y="7134"/>
                  </a:cubicBezTo>
                  <a:cubicBezTo>
                    <a:pt x="3741" y="7007"/>
                    <a:pt x="4151" y="6972"/>
                    <a:pt x="4562" y="6950"/>
                  </a:cubicBezTo>
                  <a:cubicBezTo>
                    <a:pt x="4988" y="6927"/>
                    <a:pt x="5414" y="6913"/>
                    <a:pt x="5840" y="6913"/>
                  </a:cubicBezTo>
                  <a:close/>
                  <a:moveTo>
                    <a:pt x="8909" y="10450"/>
                  </a:moveTo>
                  <a:lnTo>
                    <a:pt x="8909" y="10772"/>
                  </a:lnTo>
                  <a:lnTo>
                    <a:pt x="2634" y="10772"/>
                  </a:lnTo>
                  <a:lnTo>
                    <a:pt x="2634" y="10450"/>
                  </a:lnTo>
                  <a:close/>
                  <a:moveTo>
                    <a:pt x="9846" y="9781"/>
                  </a:moveTo>
                  <a:cubicBezTo>
                    <a:pt x="9845" y="10041"/>
                    <a:pt x="9855" y="10298"/>
                    <a:pt x="9842" y="10553"/>
                  </a:cubicBezTo>
                  <a:cubicBezTo>
                    <a:pt x="9835" y="10668"/>
                    <a:pt x="9745" y="10754"/>
                    <a:pt x="9626" y="10769"/>
                  </a:cubicBezTo>
                  <a:cubicBezTo>
                    <a:pt x="9582" y="10775"/>
                    <a:pt x="9537" y="10776"/>
                    <a:pt x="9493" y="10776"/>
                  </a:cubicBezTo>
                  <a:cubicBezTo>
                    <a:pt x="9421" y="10776"/>
                    <a:pt x="9348" y="10772"/>
                    <a:pt x="9274" y="10772"/>
                  </a:cubicBezTo>
                  <a:lnTo>
                    <a:pt x="9274" y="9786"/>
                  </a:lnTo>
                  <a:cubicBezTo>
                    <a:pt x="9298" y="9784"/>
                    <a:pt x="9316" y="9781"/>
                    <a:pt x="9335" y="9781"/>
                  </a:cubicBezTo>
                  <a:close/>
                  <a:moveTo>
                    <a:pt x="2273" y="9789"/>
                  </a:moveTo>
                  <a:lnTo>
                    <a:pt x="2273" y="10778"/>
                  </a:lnTo>
                  <a:cubicBezTo>
                    <a:pt x="2203" y="10778"/>
                    <a:pt x="2138" y="10781"/>
                    <a:pt x="2073" y="10781"/>
                  </a:cubicBezTo>
                  <a:cubicBezTo>
                    <a:pt x="2035" y="10781"/>
                    <a:pt x="1997" y="10780"/>
                    <a:pt x="1959" y="10776"/>
                  </a:cubicBezTo>
                  <a:cubicBezTo>
                    <a:pt x="1807" y="10762"/>
                    <a:pt x="1700" y="10652"/>
                    <a:pt x="1696" y="10499"/>
                  </a:cubicBezTo>
                  <a:cubicBezTo>
                    <a:pt x="1688" y="10265"/>
                    <a:pt x="1694" y="10033"/>
                    <a:pt x="1694" y="9789"/>
                  </a:cubicBezTo>
                  <a:close/>
                  <a:moveTo>
                    <a:pt x="9671" y="11140"/>
                  </a:moveTo>
                  <a:cubicBezTo>
                    <a:pt x="9690" y="11312"/>
                    <a:pt x="9692" y="11480"/>
                    <a:pt x="9529" y="11597"/>
                  </a:cubicBezTo>
                  <a:cubicBezTo>
                    <a:pt x="9469" y="11640"/>
                    <a:pt x="9400" y="11661"/>
                    <a:pt x="9330" y="11661"/>
                  </a:cubicBezTo>
                  <a:cubicBezTo>
                    <a:pt x="9266" y="11661"/>
                    <a:pt x="9202" y="11643"/>
                    <a:pt x="9144" y="11607"/>
                  </a:cubicBezTo>
                  <a:cubicBezTo>
                    <a:pt x="9006" y="11519"/>
                    <a:pt x="8959" y="11378"/>
                    <a:pt x="8996" y="11140"/>
                  </a:cubicBezTo>
                  <a:close/>
                  <a:moveTo>
                    <a:pt x="2556" y="11138"/>
                  </a:moveTo>
                  <a:cubicBezTo>
                    <a:pt x="2579" y="11319"/>
                    <a:pt x="2577" y="11482"/>
                    <a:pt x="2416" y="11597"/>
                  </a:cubicBezTo>
                  <a:cubicBezTo>
                    <a:pt x="2356" y="11640"/>
                    <a:pt x="2287" y="11662"/>
                    <a:pt x="2217" y="11662"/>
                  </a:cubicBezTo>
                  <a:cubicBezTo>
                    <a:pt x="2154" y="11662"/>
                    <a:pt x="2090" y="11644"/>
                    <a:pt x="2033" y="11607"/>
                  </a:cubicBezTo>
                  <a:cubicBezTo>
                    <a:pt x="1858" y="11493"/>
                    <a:pt x="1857" y="11321"/>
                    <a:pt x="1875" y="11138"/>
                  </a:cubicBezTo>
                  <a:close/>
                  <a:moveTo>
                    <a:pt x="9365" y="0"/>
                  </a:moveTo>
                  <a:cubicBezTo>
                    <a:pt x="9343" y="8"/>
                    <a:pt x="9322" y="19"/>
                    <a:pt x="9301" y="23"/>
                  </a:cubicBezTo>
                  <a:cubicBezTo>
                    <a:pt x="8815" y="113"/>
                    <a:pt x="8443" y="368"/>
                    <a:pt x="8193" y="794"/>
                  </a:cubicBezTo>
                  <a:cubicBezTo>
                    <a:pt x="8146" y="874"/>
                    <a:pt x="8096" y="894"/>
                    <a:pt x="8009" y="894"/>
                  </a:cubicBezTo>
                  <a:cubicBezTo>
                    <a:pt x="6194" y="892"/>
                    <a:pt x="4379" y="892"/>
                    <a:pt x="2566" y="892"/>
                  </a:cubicBezTo>
                  <a:cubicBezTo>
                    <a:pt x="1827" y="892"/>
                    <a:pt x="1342" y="1379"/>
                    <a:pt x="1341" y="2120"/>
                  </a:cubicBezTo>
                  <a:cubicBezTo>
                    <a:pt x="1341" y="2637"/>
                    <a:pt x="1341" y="3153"/>
                    <a:pt x="1341" y="3668"/>
                  </a:cubicBezTo>
                  <a:lnTo>
                    <a:pt x="1341" y="3792"/>
                  </a:lnTo>
                  <a:cubicBezTo>
                    <a:pt x="1023" y="3812"/>
                    <a:pt x="828" y="3955"/>
                    <a:pt x="768" y="4262"/>
                  </a:cubicBezTo>
                  <a:cubicBezTo>
                    <a:pt x="764" y="4284"/>
                    <a:pt x="714" y="4311"/>
                    <a:pt x="684" y="4312"/>
                  </a:cubicBezTo>
                  <a:cubicBezTo>
                    <a:pt x="629" y="4315"/>
                    <a:pt x="573" y="4315"/>
                    <a:pt x="517" y="4315"/>
                  </a:cubicBezTo>
                  <a:cubicBezTo>
                    <a:pt x="464" y="4315"/>
                    <a:pt x="412" y="4315"/>
                    <a:pt x="359" y="4315"/>
                  </a:cubicBezTo>
                  <a:cubicBezTo>
                    <a:pt x="338" y="4315"/>
                    <a:pt x="318" y="4315"/>
                    <a:pt x="297" y="4315"/>
                  </a:cubicBezTo>
                  <a:cubicBezTo>
                    <a:pt x="117" y="4319"/>
                    <a:pt x="9" y="4419"/>
                    <a:pt x="8" y="4597"/>
                  </a:cubicBezTo>
                  <a:cubicBezTo>
                    <a:pt x="3" y="5000"/>
                    <a:pt x="0" y="5403"/>
                    <a:pt x="9" y="5805"/>
                  </a:cubicBezTo>
                  <a:cubicBezTo>
                    <a:pt x="16" y="6175"/>
                    <a:pt x="274" y="6465"/>
                    <a:pt x="639" y="6532"/>
                  </a:cubicBezTo>
                  <a:cubicBezTo>
                    <a:pt x="676" y="6538"/>
                    <a:pt x="713" y="6542"/>
                    <a:pt x="747" y="6542"/>
                  </a:cubicBezTo>
                  <a:cubicBezTo>
                    <a:pt x="973" y="6542"/>
                    <a:pt x="1116" y="6394"/>
                    <a:pt x="1117" y="6141"/>
                  </a:cubicBezTo>
                  <a:cubicBezTo>
                    <a:pt x="1120" y="5798"/>
                    <a:pt x="1119" y="5453"/>
                    <a:pt x="1119" y="5110"/>
                  </a:cubicBezTo>
                  <a:cubicBezTo>
                    <a:pt x="1119" y="4855"/>
                    <a:pt x="1116" y="4601"/>
                    <a:pt x="1120" y="4346"/>
                  </a:cubicBezTo>
                  <a:cubicBezTo>
                    <a:pt x="1123" y="4222"/>
                    <a:pt x="1177" y="4163"/>
                    <a:pt x="1286" y="4163"/>
                  </a:cubicBezTo>
                  <a:cubicBezTo>
                    <a:pt x="1303" y="4163"/>
                    <a:pt x="1321" y="4164"/>
                    <a:pt x="1341" y="4167"/>
                  </a:cubicBezTo>
                  <a:lnTo>
                    <a:pt x="1341" y="4307"/>
                  </a:lnTo>
                  <a:cubicBezTo>
                    <a:pt x="1341" y="6344"/>
                    <a:pt x="1341" y="8380"/>
                    <a:pt x="1345" y="10417"/>
                  </a:cubicBezTo>
                  <a:cubicBezTo>
                    <a:pt x="1345" y="10540"/>
                    <a:pt x="1358" y="10681"/>
                    <a:pt x="1419" y="10778"/>
                  </a:cubicBezTo>
                  <a:cubicBezTo>
                    <a:pt x="1513" y="10926"/>
                    <a:pt x="1523" y="11073"/>
                    <a:pt x="1518" y="11234"/>
                  </a:cubicBezTo>
                  <a:cubicBezTo>
                    <a:pt x="1516" y="11281"/>
                    <a:pt x="1519" y="11328"/>
                    <a:pt x="1522" y="11373"/>
                  </a:cubicBezTo>
                  <a:cubicBezTo>
                    <a:pt x="1553" y="11736"/>
                    <a:pt x="1856" y="12013"/>
                    <a:pt x="2220" y="12013"/>
                  </a:cubicBezTo>
                  <a:cubicBezTo>
                    <a:pt x="2225" y="12013"/>
                    <a:pt x="2229" y="12013"/>
                    <a:pt x="2234" y="12013"/>
                  </a:cubicBezTo>
                  <a:cubicBezTo>
                    <a:pt x="2597" y="12006"/>
                    <a:pt x="2898" y="11717"/>
                    <a:pt x="2915" y="11353"/>
                  </a:cubicBezTo>
                  <a:cubicBezTo>
                    <a:pt x="2919" y="11285"/>
                    <a:pt x="2916" y="11215"/>
                    <a:pt x="2916" y="11144"/>
                  </a:cubicBezTo>
                  <a:lnTo>
                    <a:pt x="8633" y="11144"/>
                  </a:lnTo>
                  <a:cubicBezTo>
                    <a:pt x="8633" y="11214"/>
                    <a:pt x="8631" y="11275"/>
                    <a:pt x="8633" y="11338"/>
                  </a:cubicBezTo>
                  <a:cubicBezTo>
                    <a:pt x="8647" y="11708"/>
                    <a:pt x="8945" y="12004"/>
                    <a:pt x="9311" y="12013"/>
                  </a:cubicBezTo>
                  <a:cubicBezTo>
                    <a:pt x="9317" y="12013"/>
                    <a:pt x="9324" y="12013"/>
                    <a:pt x="9330" y="12013"/>
                  </a:cubicBezTo>
                  <a:cubicBezTo>
                    <a:pt x="9696" y="12013"/>
                    <a:pt x="9999" y="11734"/>
                    <a:pt x="10027" y="11366"/>
                  </a:cubicBezTo>
                  <a:cubicBezTo>
                    <a:pt x="10034" y="11249"/>
                    <a:pt x="10027" y="11133"/>
                    <a:pt x="10033" y="11014"/>
                  </a:cubicBezTo>
                  <a:cubicBezTo>
                    <a:pt x="10036" y="10974"/>
                    <a:pt x="10046" y="10927"/>
                    <a:pt x="10069" y="10896"/>
                  </a:cubicBezTo>
                  <a:cubicBezTo>
                    <a:pt x="10171" y="10754"/>
                    <a:pt x="10210" y="10597"/>
                    <a:pt x="10208" y="10423"/>
                  </a:cubicBezTo>
                  <a:cubicBezTo>
                    <a:pt x="10207" y="8757"/>
                    <a:pt x="10208" y="7091"/>
                    <a:pt x="10208" y="5425"/>
                  </a:cubicBezTo>
                  <a:cubicBezTo>
                    <a:pt x="10208" y="5382"/>
                    <a:pt x="10217" y="5329"/>
                    <a:pt x="10197" y="5299"/>
                  </a:cubicBezTo>
                  <a:cubicBezTo>
                    <a:pt x="10163" y="5248"/>
                    <a:pt x="10113" y="5187"/>
                    <a:pt x="10060" y="5174"/>
                  </a:cubicBezTo>
                  <a:cubicBezTo>
                    <a:pt x="10054" y="5173"/>
                    <a:pt x="10047" y="5172"/>
                    <a:pt x="10039" y="5172"/>
                  </a:cubicBezTo>
                  <a:cubicBezTo>
                    <a:pt x="9992" y="5172"/>
                    <a:pt x="9930" y="5202"/>
                    <a:pt x="9899" y="5235"/>
                  </a:cubicBezTo>
                  <a:cubicBezTo>
                    <a:pt x="9865" y="5272"/>
                    <a:pt x="9858" y="5342"/>
                    <a:pt x="9858" y="5399"/>
                  </a:cubicBezTo>
                  <a:cubicBezTo>
                    <a:pt x="9855" y="5969"/>
                    <a:pt x="9856" y="6540"/>
                    <a:pt x="9855" y="7111"/>
                  </a:cubicBezTo>
                  <a:cubicBezTo>
                    <a:pt x="9853" y="7153"/>
                    <a:pt x="9842" y="7211"/>
                    <a:pt x="9814" y="7234"/>
                  </a:cubicBezTo>
                  <a:cubicBezTo>
                    <a:pt x="9641" y="7372"/>
                    <a:pt x="9463" y="7503"/>
                    <a:pt x="9277" y="7643"/>
                  </a:cubicBezTo>
                  <a:lnTo>
                    <a:pt x="9277" y="3190"/>
                  </a:lnTo>
                  <a:lnTo>
                    <a:pt x="9856" y="3190"/>
                  </a:lnTo>
                  <a:lnTo>
                    <a:pt x="9856" y="3318"/>
                  </a:lnTo>
                  <a:cubicBezTo>
                    <a:pt x="9856" y="3720"/>
                    <a:pt x="9855" y="4123"/>
                    <a:pt x="9856" y="4526"/>
                  </a:cubicBezTo>
                  <a:cubicBezTo>
                    <a:pt x="9856" y="4668"/>
                    <a:pt x="9915" y="4744"/>
                    <a:pt x="10026" y="4747"/>
                  </a:cubicBezTo>
                  <a:cubicBezTo>
                    <a:pt x="10028" y="4747"/>
                    <a:pt x="10030" y="4747"/>
                    <a:pt x="10032" y="4747"/>
                  </a:cubicBezTo>
                  <a:cubicBezTo>
                    <a:pt x="10143" y="4747"/>
                    <a:pt x="10207" y="4667"/>
                    <a:pt x="10208" y="4525"/>
                  </a:cubicBezTo>
                  <a:cubicBezTo>
                    <a:pt x="10208" y="4402"/>
                    <a:pt x="10208" y="4278"/>
                    <a:pt x="10208" y="4156"/>
                  </a:cubicBezTo>
                  <a:cubicBezTo>
                    <a:pt x="10381" y="4160"/>
                    <a:pt x="10430" y="4214"/>
                    <a:pt x="10430" y="4386"/>
                  </a:cubicBezTo>
                  <a:cubicBezTo>
                    <a:pt x="10432" y="4973"/>
                    <a:pt x="10429" y="5560"/>
                    <a:pt x="10432" y="6146"/>
                  </a:cubicBezTo>
                  <a:cubicBezTo>
                    <a:pt x="10433" y="6393"/>
                    <a:pt x="10579" y="6542"/>
                    <a:pt x="10803" y="6542"/>
                  </a:cubicBezTo>
                  <a:cubicBezTo>
                    <a:pt x="10835" y="6542"/>
                    <a:pt x="10868" y="6539"/>
                    <a:pt x="10903" y="6533"/>
                  </a:cubicBezTo>
                  <a:cubicBezTo>
                    <a:pt x="11262" y="6469"/>
                    <a:pt x="11523" y="6198"/>
                    <a:pt x="11537" y="5836"/>
                  </a:cubicBezTo>
                  <a:cubicBezTo>
                    <a:pt x="11553" y="5418"/>
                    <a:pt x="11546" y="4999"/>
                    <a:pt x="11540" y="4581"/>
                  </a:cubicBezTo>
                  <a:cubicBezTo>
                    <a:pt x="11539" y="4416"/>
                    <a:pt x="11427" y="4319"/>
                    <a:pt x="11259" y="4315"/>
                  </a:cubicBezTo>
                  <a:cubicBezTo>
                    <a:pt x="11205" y="4314"/>
                    <a:pt x="11150" y="4311"/>
                    <a:pt x="11095" y="4311"/>
                  </a:cubicBezTo>
                  <a:cubicBezTo>
                    <a:pt x="11052" y="4311"/>
                    <a:pt x="11009" y="4313"/>
                    <a:pt x="10966" y="4317"/>
                  </a:cubicBezTo>
                  <a:cubicBezTo>
                    <a:pt x="10950" y="4318"/>
                    <a:pt x="10936" y="4318"/>
                    <a:pt x="10922" y="4318"/>
                  </a:cubicBezTo>
                  <a:cubicBezTo>
                    <a:pt x="10833" y="4318"/>
                    <a:pt x="10782" y="4289"/>
                    <a:pt x="10751" y="4168"/>
                  </a:cubicBezTo>
                  <a:cubicBezTo>
                    <a:pt x="10684" y="3911"/>
                    <a:pt x="10479" y="3804"/>
                    <a:pt x="10207" y="3794"/>
                  </a:cubicBezTo>
                  <a:cubicBezTo>
                    <a:pt x="10207" y="3596"/>
                    <a:pt x="10214" y="3401"/>
                    <a:pt x="10205" y="3207"/>
                  </a:cubicBezTo>
                  <a:cubicBezTo>
                    <a:pt x="10201" y="3107"/>
                    <a:pt x="10231" y="3057"/>
                    <a:pt x="10321" y="3010"/>
                  </a:cubicBezTo>
                  <a:cubicBezTo>
                    <a:pt x="10892" y="2713"/>
                    <a:pt x="11231" y="2080"/>
                    <a:pt x="11165" y="1455"/>
                  </a:cubicBezTo>
                  <a:cubicBezTo>
                    <a:pt x="11093" y="780"/>
                    <a:pt x="10631" y="228"/>
                    <a:pt x="9989" y="56"/>
                  </a:cubicBezTo>
                  <a:cubicBezTo>
                    <a:pt x="9913" y="36"/>
                    <a:pt x="9838" y="19"/>
                    <a:pt x="97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87" name="Google Shape;587;p47"/>
            <p:cNvCxnSpPr/>
            <p:nvPr/>
          </p:nvCxnSpPr>
          <p:spPr>
            <a:xfrm>
              <a:off x="1804767" y="2365571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88" name="Google Shape;588;p47"/>
          <p:cNvSpPr/>
          <p:nvPr/>
        </p:nvSpPr>
        <p:spPr>
          <a:xfrm flipH="1">
            <a:off x="3242291" y="1548075"/>
            <a:ext cx="1184099" cy="28060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17;p48">
            <a:extLst>
              <a:ext uri="{FF2B5EF4-FFF2-40B4-BE49-F238E27FC236}">
                <a16:creationId xmlns:a16="http://schemas.microsoft.com/office/drawing/2014/main" id="{5FD60C54-1544-BD25-657C-704892D5D675}"/>
              </a:ext>
            </a:extLst>
          </p:cNvPr>
          <p:cNvGrpSpPr/>
          <p:nvPr/>
        </p:nvGrpSpPr>
        <p:grpSpPr>
          <a:xfrm>
            <a:off x="4352700" y="1866628"/>
            <a:ext cx="438600" cy="538350"/>
            <a:chOff x="1772255" y="1693170"/>
            <a:chExt cx="438600" cy="538350"/>
          </a:xfrm>
        </p:grpSpPr>
        <p:sp>
          <p:nvSpPr>
            <p:cNvPr id="3" name="Google Shape;618;p48">
              <a:extLst>
                <a:ext uri="{FF2B5EF4-FFF2-40B4-BE49-F238E27FC236}">
                  <a16:creationId xmlns:a16="http://schemas.microsoft.com/office/drawing/2014/main" id="{EB20EF38-A607-B4E7-02F5-924C65B91BE8}"/>
                </a:ext>
              </a:extLst>
            </p:cNvPr>
            <p:cNvSpPr/>
            <p:nvPr/>
          </p:nvSpPr>
          <p:spPr>
            <a:xfrm>
              <a:off x="1807020" y="1693170"/>
              <a:ext cx="369069" cy="445810"/>
            </a:xfrm>
            <a:custGeom>
              <a:avLst/>
              <a:gdLst/>
              <a:ahLst/>
              <a:cxnLst/>
              <a:rect l="l" t="t" r="r" b="b"/>
              <a:pathLst>
                <a:path w="12289" h="14843" extrusionOk="0">
                  <a:moveTo>
                    <a:pt x="4182" y="1359"/>
                  </a:moveTo>
                  <a:cubicBezTo>
                    <a:pt x="4068" y="1359"/>
                    <a:pt x="3953" y="1359"/>
                    <a:pt x="3839" y="1360"/>
                  </a:cubicBezTo>
                  <a:cubicBezTo>
                    <a:pt x="3675" y="1361"/>
                    <a:pt x="3584" y="1438"/>
                    <a:pt x="3581" y="1569"/>
                  </a:cubicBezTo>
                  <a:cubicBezTo>
                    <a:pt x="3577" y="1706"/>
                    <a:pt x="3674" y="1793"/>
                    <a:pt x="3840" y="1794"/>
                  </a:cubicBezTo>
                  <a:cubicBezTo>
                    <a:pt x="4180" y="1795"/>
                    <a:pt x="4520" y="1795"/>
                    <a:pt x="4860" y="1795"/>
                  </a:cubicBezTo>
                  <a:cubicBezTo>
                    <a:pt x="5200" y="1795"/>
                    <a:pt x="5540" y="1795"/>
                    <a:pt x="5880" y="1794"/>
                  </a:cubicBezTo>
                  <a:cubicBezTo>
                    <a:pt x="6044" y="1794"/>
                    <a:pt x="6145" y="1702"/>
                    <a:pt x="6141" y="1568"/>
                  </a:cubicBezTo>
                  <a:cubicBezTo>
                    <a:pt x="6137" y="1441"/>
                    <a:pt x="6040" y="1361"/>
                    <a:pt x="5879" y="1360"/>
                  </a:cubicBezTo>
                  <a:cubicBezTo>
                    <a:pt x="5766" y="1359"/>
                    <a:pt x="5654" y="1359"/>
                    <a:pt x="5541" y="1359"/>
                  </a:cubicBezTo>
                  <a:cubicBezTo>
                    <a:pt x="5316" y="1359"/>
                    <a:pt x="5091" y="1360"/>
                    <a:pt x="4866" y="1360"/>
                  </a:cubicBezTo>
                  <a:cubicBezTo>
                    <a:pt x="4638" y="1360"/>
                    <a:pt x="4410" y="1359"/>
                    <a:pt x="4182" y="1359"/>
                  </a:cubicBezTo>
                  <a:close/>
                  <a:moveTo>
                    <a:pt x="4079" y="2446"/>
                  </a:moveTo>
                  <a:cubicBezTo>
                    <a:pt x="3973" y="2446"/>
                    <a:pt x="3867" y="2449"/>
                    <a:pt x="3762" y="2455"/>
                  </a:cubicBezTo>
                  <a:cubicBezTo>
                    <a:pt x="3641" y="2462"/>
                    <a:pt x="3575" y="2553"/>
                    <a:pt x="3583" y="2676"/>
                  </a:cubicBezTo>
                  <a:cubicBezTo>
                    <a:pt x="3590" y="2800"/>
                    <a:pt x="3662" y="2871"/>
                    <a:pt x="3786" y="2877"/>
                  </a:cubicBezTo>
                  <a:cubicBezTo>
                    <a:pt x="3825" y="2879"/>
                    <a:pt x="3863" y="2880"/>
                    <a:pt x="3902" y="2880"/>
                  </a:cubicBezTo>
                  <a:cubicBezTo>
                    <a:pt x="3960" y="2880"/>
                    <a:pt x="4017" y="2878"/>
                    <a:pt x="4075" y="2878"/>
                  </a:cubicBezTo>
                  <a:cubicBezTo>
                    <a:pt x="4136" y="2878"/>
                    <a:pt x="4197" y="2880"/>
                    <a:pt x="4257" y="2880"/>
                  </a:cubicBezTo>
                  <a:cubicBezTo>
                    <a:pt x="4297" y="2880"/>
                    <a:pt x="4338" y="2879"/>
                    <a:pt x="4377" y="2877"/>
                  </a:cubicBezTo>
                  <a:cubicBezTo>
                    <a:pt x="4500" y="2868"/>
                    <a:pt x="4573" y="2797"/>
                    <a:pt x="4578" y="2673"/>
                  </a:cubicBezTo>
                  <a:cubicBezTo>
                    <a:pt x="4584" y="2549"/>
                    <a:pt x="4517" y="2462"/>
                    <a:pt x="4396" y="2455"/>
                  </a:cubicBezTo>
                  <a:cubicBezTo>
                    <a:pt x="4290" y="2449"/>
                    <a:pt x="4185" y="2446"/>
                    <a:pt x="4079" y="2446"/>
                  </a:cubicBezTo>
                  <a:close/>
                  <a:moveTo>
                    <a:pt x="1339" y="435"/>
                  </a:moveTo>
                  <a:cubicBezTo>
                    <a:pt x="1402" y="435"/>
                    <a:pt x="1464" y="435"/>
                    <a:pt x="1527" y="437"/>
                  </a:cubicBezTo>
                  <a:cubicBezTo>
                    <a:pt x="1896" y="441"/>
                    <a:pt x="2181" y="696"/>
                    <a:pt x="2189" y="1065"/>
                  </a:cubicBezTo>
                  <a:cubicBezTo>
                    <a:pt x="2204" y="1672"/>
                    <a:pt x="2194" y="2280"/>
                    <a:pt x="2194" y="2917"/>
                  </a:cubicBezTo>
                  <a:lnTo>
                    <a:pt x="1836" y="2917"/>
                  </a:lnTo>
                  <a:cubicBezTo>
                    <a:pt x="1474" y="2917"/>
                    <a:pt x="1113" y="2917"/>
                    <a:pt x="751" y="2915"/>
                  </a:cubicBezTo>
                  <a:cubicBezTo>
                    <a:pt x="506" y="2915"/>
                    <a:pt x="437" y="2847"/>
                    <a:pt x="437" y="2608"/>
                  </a:cubicBezTo>
                  <a:cubicBezTo>
                    <a:pt x="436" y="2120"/>
                    <a:pt x="436" y="1633"/>
                    <a:pt x="437" y="1146"/>
                  </a:cubicBezTo>
                  <a:cubicBezTo>
                    <a:pt x="439" y="705"/>
                    <a:pt x="708" y="437"/>
                    <a:pt x="1151" y="435"/>
                  </a:cubicBezTo>
                  <a:cubicBezTo>
                    <a:pt x="1214" y="435"/>
                    <a:pt x="1276" y="435"/>
                    <a:pt x="1339" y="435"/>
                  </a:cubicBezTo>
                  <a:close/>
                  <a:moveTo>
                    <a:pt x="3879" y="3181"/>
                  </a:moveTo>
                  <a:cubicBezTo>
                    <a:pt x="3845" y="3181"/>
                    <a:pt x="3811" y="3181"/>
                    <a:pt x="3778" y="3183"/>
                  </a:cubicBezTo>
                  <a:cubicBezTo>
                    <a:pt x="3661" y="3190"/>
                    <a:pt x="3591" y="3260"/>
                    <a:pt x="3583" y="3377"/>
                  </a:cubicBezTo>
                  <a:cubicBezTo>
                    <a:pt x="3574" y="3498"/>
                    <a:pt x="3634" y="3593"/>
                    <a:pt x="3756" y="3602"/>
                  </a:cubicBezTo>
                  <a:cubicBezTo>
                    <a:pt x="3864" y="3608"/>
                    <a:pt x="3972" y="3612"/>
                    <a:pt x="4080" y="3612"/>
                  </a:cubicBezTo>
                  <a:cubicBezTo>
                    <a:pt x="4188" y="3612"/>
                    <a:pt x="4295" y="3608"/>
                    <a:pt x="4403" y="3602"/>
                  </a:cubicBezTo>
                  <a:cubicBezTo>
                    <a:pt x="4524" y="3595"/>
                    <a:pt x="4587" y="3501"/>
                    <a:pt x="4578" y="3378"/>
                  </a:cubicBezTo>
                  <a:cubicBezTo>
                    <a:pt x="4570" y="3261"/>
                    <a:pt x="4500" y="3192"/>
                    <a:pt x="4383" y="3185"/>
                  </a:cubicBezTo>
                  <a:cubicBezTo>
                    <a:pt x="4345" y="3182"/>
                    <a:pt x="4306" y="3181"/>
                    <a:pt x="4267" y="3181"/>
                  </a:cubicBezTo>
                  <a:cubicBezTo>
                    <a:pt x="4206" y="3181"/>
                    <a:pt x="4143" y="3183"/>
                    <a:pt x="4081" y="3183"/>
                  </a:cubicBezTo>
                  <a:cubicBezTo>
                    <a:pt x="4014" y="3183"/>
                    <a:pt x="3946" y="3181"/>
                    <a:pt x="3879" y="3181"/>
                  </a:cubicBezTo>
                  <a:close/>
                  <a:moveTo>
                    <a:pt x="9278" y="2373"/>
                  </a:moveTo>
                  <a:cubicBezTo>
                    <a:pt x="9230" y="2373"/>
                    <a:pt x="9182" y="2390"/>
                    <a:pt x="9141" y="2425"/>
                  </a:cubicBezTo>
                  <a:cubicBezTo>
                    <a:pt x="8936" y="2600"/>
                    <a:pt x="8733" y="2777"/>
                    <a:pt x="8538" y="2965"/>
                  </a:cubicBezTo>
                  <a:cubicBezTo>
                    <a:pt x="8407" y="3091"/>
                    <a:pt x="8460" y="3273"/>
                    <a:pt x="8632" y="3331"/>
                  </a:cubicBezTo>
                  <a:cubicBezTo>
                    <a:pt x="8684" y="3348"/>
                    <a:pt x="8735" y="3361"/>
                    <a:pt x="8803" y="3381"/>
                  </a:cubicBezTo>
                  <a:cubicBezTo>
                    <a:pt x="8743" y="3437"/>
                    <a:pt x="8701" y="3475"/>
                    <a:pt x="8659" y="3514"/>
                  </a:cubicBezTo>
                  <a:cubicBezTo>
                    <a:pt x="8612" y="3556"/>
                    <a:pt x="8564" y="3595"/>
                    <a:pt x="8521" y="3640"/>
                  </a:cubicBezTo>
                  <a:cubicBezTo>
                    <a:pt x="8437" y="3730"/>
                    <a:pt x="8433" y="3858"/>
                    <a:pt x="8508" y="3941"/>
                  </a:cubicBezTo>
                  <a:cubicBezTo>
                    <a:pt x="8550" y="3987"/>
                    <a:pt x="8608" y="4012"/>
                    <a:pt x="8668" y="4012"/>
                  </a:cubicBezTo>
                  <a:cubicBezTo>
                    <a:pt x="8716" y="4012"/>
                    <a:pt x="8766" y="3995"/>
                    <a:pt x="8807" y="3959"/>
                  </a:cubicBezTo>
                  <a:cubicBezTo>
                    <a:pt x="9010" y="3787"/>
                    <a:pt x="9208" y="3612"/>
                    <a:pt x="9400" y="3428"/>
                  </a:cubicBezTo>
                  <a:cubicBezTo>
                    <a:pt x="9537" y="3297"/>
                    <a:pt x="9488" y="3118"/>
                    <a:pt x="9307" y="3055"/>
                  </a:cubicBezTo>
                  <a:cubicBezTo>
                    <a:pt x="9259" y="3038"/>
                    <a:pt x="9211" y="3025"/>
                    <a:pt x="9144" y="3006"/>
                  </a:cubicBezTo>
                  <a:cubicBezTo>
                    <a:pt x="9246" y="2911"/>
                    <a:pt x="9337" y="2834"/>
                    <a:pt x="9421" y="2750"/>
                  </a:cubicBezTo>
                  <a:cubicBezTo>
                    <a:pt x="9511" y="2659"/>
                    <a:pt x="9514" y="2536"/>
                    <a:pt x="9440" y="2450"/>
                  </a:cubicBezTo>
                  <a:cubicBezTo>
                    <a:pt x="9397" y="2401"/>
                    <a:pt x="9338" y="2373"/>
                    <a:pt x="9278" y="2373"/>
                  </a:cubicBezTo>
                  <a:close/>
                  <a:moveTo>
                    <a:pt x="6854" y="4005"/>
                  </a:moveTo>
                  <a:cubicBezTo>
                    <a:pt x="6923" y="4005"/>
                    <a:pt x="6989" y="4009"/>
                    <a:pt x="7053" y="4026"/>
                  </a:cubicBezTo>
                  <a:cubicBezTo>
                    <a:pt x="7142" y="4051"/>
                    <a:pt x="7201" y="4190"/>
                    <a:pt x="7293" y="4303"/>
                  </a:cubicBezTo>
                  <a:lnTo>
                    <a:pt x="6501" y="4303"/>
                  </a:lnTo>
                  <a:cubicBezTo>
                    <a:pt x="6518" y="4206"/>
                    <a:pt x="6533" y="4119"/>
                    <a:pt x="6550" y="4015"/>
                  </a:cubicBezTo>
                  <a:cubicBezTo>
                    <a:pt x="6652" y="4015"/>
                    <a:pt x="6755" y="4005"/>
                    <a:pt x="6854" y="4005"/>
                  </a:cubicBezTo>
                  <a:close/>
                  <a:moveTo>
                    <a:pt x="8972" y="1598"/>
                  </a:moveTo>
                  <a:cubicBezTo>
                    <a:pt x="9847" y="1598"/>
                    <a:pt x="10567" y="2315"/>
                    <a:pt x="10568" y="3192"/>
                  </a:cubicBezTo>
                  <a:cubicBezTo>
                    <a:pt x="10571" y="4068"/>
                    <a:pt x="9853" y="4786"/>
                    <a:pt x="8976" y="4787"/>
                  </a:cubicBezTo>
                  <a:cubicBezTo>
                    <a:pt x="8092" y="4787"/>
                    <a:pt x="7382" y="4078"/>
                    <a:pt x="7380" y="3196"/>
                  </a:cubicBezTo>
                  <a:cubicBezTo>
                    <a:pt x="7379" y="2317"/>
                    <a:pt x="8092" y="1599"/>
                    <a:pt x="8970" y="1598"/>
                  </a:cubicBezTo>
                  <a:cubicBezTo>
                    <a:pt x="8971" y="1598"/>
                    <a:pt x="8972" y="1598"/>
                    <a:pt x="8972" y="1598"/>
                  </a:cubicBezTo>
                  <a:close/>
                  <a:moveTo>
                    <a:pt x="10365" y="5814"/>
                  </a:moveTo>
                  <a:cubicBezTo>
                    <a:pt x="10418" y="5814"/>
                    <a:pt x="10470" y="5816"/>
                    <a:pt x="10521" y="5823"/>
                  </a:cubicBezTo>
                  <a:cubicBezTo>
                    <a:pt x="10565" y="5828"/>
                    <a:pt x="10601" y="5895"/>
                    <a:pt x="10641" y="5934"/>
                  </a:cubicBezTo>
                  <a:cubicBezTo>
                    <a:pt x="10601" y="5974"/>
                    <a:pt x="10565" y="6035"/>
                    <a:pt x="10518" y="6046"/>
                  </a:cubicBezTo>
                  <a:cubicBezTo>
                    <a:pt x="10507" y="6049"/>
                    <a:pt x="10495" y="6050"/>
                    <a:pt x="10482" y="6050"/>
                  </a:cubicBezTo>
                  <a:cubicBezTo>
                    <a:pt x="10361" y="6050"/>
                    <a:pt x="10188" y="5927"/>
                    <a:pt x="10162" y="5817"/>
                  </a:cubicBezTo>
                  <a:cubicBezTo>
                    <a:pt x="10231" y="5817"/>
                    <a:pt x="10298" y="5814"/>
                    <a:pt x="10365" y="5814"/>
                  </a:cubicBezTo>
                  <a:close/>
                  <a:moveTo>
                    <a:pt x="4218" y="5818"/>
                  </a:moveTo>
                  <a:cubicBezTo>
                    <a:pt x="4286" y="5818"/>
                    <a:pt x="4355" y="5820"/>
                    <a:pt x="4424" y="5820"/>
                  </a:cubicBezTo>
                  <a:cubicBezTo>
                    <a:pt x="4383" y="5940"/>
                    <a:pt x="4208" y="6051"/>
                    <a:pt x="4086" y="6051"/>
                  </a:cubicBezTo>
                  <a:cubicBezTo>
                    <a:pt x="4064" y="6051"/>
                    <a:pt x="4044" y="6048"/>
                    <a:pt x="4027" y="6041"/>
                  </a:cubicBezTo>
                  <a:cubicBezTo>
                    <a:pt x="3989" y="6023"/>
                    <a:pt x="3943" y="5965"/>
                    <a:pt x="3944" y="5928"/>
                  </a:cubicBezTo>
                  <a:cubicBezTo>
                    <a:pt x="3946" y="5891"/>
                    <a:pt x="4000" y="5828"/>
                    <a:pt x="4036" y="5825"/>
                  </a:cubicBezTo>
                  <a:cubicBezTo>
                    <a:pt x="4096" y="5819"/>
                    <a:pt x="4156" y="5818"/>
                    <a:pt x="4218" y="5818"/>
                  </a:cubicBezTo>
                  <a:close/>
                  <a:moveTo>
                    <a:pt x="6678" y="4745"/>
                  </a:moveTo>
                  <a:cubicBezTo>
                    <a:pt x="6983" y="4745"/>
                    <a:pt x="7288" y="4747"/>
                    <a:pt x="7594" y="4749"/>
                  </a:cubicBezTo>
                  <a:cubicBezTo>
                    <a:pt x="7642" y="4749"/>
                    <a:pt x="7698" y="4773"/>
                    <a:pt x="7736" y="4803"/>
                  </a:cubicBezTo>
                  <a:cubicBezTo>
                    <a:pt x="8108" y="5080"/>
                    <a:pt x="8513" y="5221"/>
                    <a:pt x="8951" y="5221"/>
                  </a:cubicBezTo>
                  <a:cubicBezTo>
                    <a:pt x="9072" y="5221"/>
                    <a:pt x="9195" y="5210"/>
                    <a:pt x="9320" y="5189"/>
                  </a:cubicBezTo>
                  <a:cubicBezTo>
                    <a:pt x="9340" y="5185"/>
                    <a:pt x="9358" y="5184"/>
                    <a:pt x="9374" y="5184"/>
                  </a:cubicBezTo>
                  <a:cubicBezTo>
                    <a:pt x="9441" y="5184"/>
                    <a:pt x="9480" y="5214"/>
                    <a:pt x="9505" y="5290"/>
                  </a:cubicBezTo>
                  <a:cubicBezTo>
                    <a:pt x="9562" y="5458"/>
                    <a:pt x="9622" y="5625"/>
                    <a:pt x="9686" y="5813"/>
                  </a:cubicBezTo>
                  <a:cubicBezTo>
                    <a:pt x="9621" y="5815"/>
                    <a:pt x="9571" y="5820"/>
                    <a:pt x="9521" y="5820"/>
                  </a:cubicBezTo>
                  <a:cubicBezTo>
                    <a:pt x="8666" y="5821"/>
                    <a:pt x="7810" y="5821"/>
                    <a:pt x="6956" y="5821"/>
                  </a:cubicBezTo>
                  <a:cubicBezTo>
                    <a:pt x="6936" y="5821"/>
                    <a:pt x="6917" y="5821"/>
                    <a:pt x="6898" y="5821"/>
                  </a:cubicBezTo>
                  <a:cubicBezTo>
                    <a:pt x="6869" y="5821"/>
                    <a:pt x="6840" y="5821"/>
                    <a:pt x="6812" y="5824"/>
                  </a:cubicBezTo>
                  <a:cubicBezTo>
                    <a:pt x="6692" y="5834"/>
                    <a:pt x="6625" y="5908"/>
                    <a:pt x="6615" y="6021"/>
                  </a:cubicBezTo>
                  <a:cubicBezTo>
                    <a:pt x="6607" y="6135"/>
                    <a:pt x="6668" y="6216"/>
                    <a:pt x="6782" y="6243"/>
                  </a:cubicBezTo>
                  <a:cubicBezTo>
                    <a:pt x="6824" y="6253"/>
                    <a:pt x="6868" y="6254"/>
                    <a:pt x="6911" y="6254"/>
                  </a:cubicBezTo>
                  <a:cubicBezTo>
                    <a:pt x="6921" y="6254"/>
                    <a:pt x="6930" y="6254"/>
                    <a:pt x="6940" y="6254"/>
                  </a:cubicBezTo>
                  <a:cubicBezTo>
                    <a:pt x="7752" y="6256"/>
                    <a:pt x="8564" y="6256"/>
                    <a:pt x="9374" y="6256"/>
                  </a:cubicBezTo>
                  <a:lnTo>
                    <a:pt x="9530" y="6256"/>
                  </a:lnTo>
                  <a:cubicBezTo>
                    <a:pt x="9532" y="6270"/>
                    <a:pt x="9535" y="6284"/>
                    <a:pt x="9537" y="6298"/>
                  </a:cubicBezTo>
                  <a:cubicBezTo>
                    <a:pt x="9278" y="6357"/>
                    <a:pt x="9020" y="6459"/>
                    <a:pt x="8759" y="6465"/>
                  </a:cubicBezTo>
                  <a:cubicBezTo>
                    <a:pt x="8280" y="6475"/>
                    <a:pt x="7801" y="6479"/>
                    <a:pt x="7322" y="6479"/>
                  </a:cubicBezTo>
                  <a:cubicBezTo>
                    <a:pt x="6826" y="6479"/>
                    <a:pt x="6329" y="6474"/>
                    <a:pt x="5832" y="6465"/>
                  </a:cubicBezTo>
                  <a:cubicBezTo>
                    <a:pt x="5570" y="6459"/>
                    <a:pt x="5309" y="6358"/>
                    <a:pt x="5048" y="6301"/>
                  </a:cubicBezTo>
                  <a:cubicBezTo>
                    <a:pt x="5050" y="6286"/>
                    <a:pt x="5051" y="6270"/>
                    <a:pt x="5053" y="6256"/>
                  </a:cubicBezTo>
                  <a:lnTo>
                    <a:pt x="5691" y="6256"/>
                  </a:lnTo>
                  <a:cubicBezTo>
                    <a:pt x="5722" y="6256"/>
                    <a:pt x="5753" y="6256"/>
                    <a:pt x="5785" y="6256"/>
                  </a:cubicBezTo>
                  <a:cubicBezTo>
                    <a:pt x="5816" y="6256"/>
                    <a:pt x="5847" y="6256"/>
                    <a:pt x="5879" y="6253"/>
                  </a:cubicBezTo>
                  <a:cubicBezTo>
                    <a:pt x="6016" y="6241"/>
                    <a:pt x="6101" y="6152"/>
                    <a:pt x="6098" y="6031"/>
                  </a:cubicBezTo>
                  <a:cubicBezTo>
                    <a:pt x="6095" y="5908"/>
                    <a:pt x="6010" y="5824"/>
                    <a:pt x="5869" y="5823"/>
                  </a:cubicBezTo>
                  <a:cubicBezTo>
                    <a:pt x="5736" y="5820"/>
                    <a:pt x="5603" y="5820"/>
                    <a:pt x="5470" y="5820"/>
                  </a:cubicBezTo>
                  <a:cubicBezTo>
                    <a:pt x="5404" y="5820"/>
                    <a:pt x="5337" y="5820"/>
                    <a:pt x="5271" y="5820"/>
                  </a:cubicBezTo>
                  <a:cubicBezTo>
                    <a:pt x="5204" y="5820"/>
                    <a:pt x="5138" y="5820"/>
                    <a:pt x="5071" y="5820"/>
                  </a:cubicBezTo>
                  <a:lnTo>
                    <a:pt x="4875" y="5820"/>
                  </a:lnTo>
                  <a:cubicBezTo>
                    <a:pt x="4974" y="5580"/>
                    <a:pt x="5041" y="5353"/>
                    <a:pt x="5157" y="5152"/>
                  </a:cubicBezTo>
                  <a:cubicBezTo>
                    <a:pt x="5306" y="4895"/>
                    <a:pt x="5557" y="4756"/>
                    <a:pt x="5856" y="4751"/>
                  </a:cubicBezTo>
                  <a:cubicBezTo>
                    <a:pt x="6130" y="4747"/>
                    <a:pt x="6404" y="4745"/>
                    <a:pt x="6678" y="4745"/>
                  </a:cubicBezTo>
                  <a:close/>
                  <a:moveTo>
                    <a:pt x="10070" y="6582"/>
                  </a:moveTo>
                  <a:lnTo>
                    <a:pt x="10070" y="6582"/>
                  </a:lnTo>
                  <a:cubicBezTo>
                    <a:pt x="10052" y="6744"/>
                    <a:pt x="10023" y="6781"/>
                    <a:pt x="9880" y="6815"/>
                  </a:cubicBezTo>
                  <a:cubicBezTo>
                    <a:pt x="9735" y="6850"/>
                    <a:pt x="9592" y="6894"/>
                    <a:pt x="9446" y="6915"/>
                  </a:cubicBezTo>
                  <a:cubicBezTo>
                    <a:pt x="9427" y="6918"/>
                    <a:pt x="9408" y="6919"/>
                    <a:pt x="9389" y="6919"/>
                  </a:cubicBezTo>
                  <a:cubicBezTo>
                    <a:pt x="9315" y="6919"/>
                    <a:pt x="9238" y="6902"/>
                    <a:pt x="9164" y="6897"/>
                  </a:cubicBezTo>
                  <a:cubicBezTo>
                    <a:pt x="9164" y="6880"/>
                    <a:pt x="9164" y="6862"/>
                    <a:pt x="9164" y="6845"/>
                  </a:cubicBezTo>
                  <a:cubicBezTo>
                    <a:pt x="9466" y="6758"/>
                    <a:pt x="9768" y="6670"/>
                    <a:pt x="10070" y="6582"/>
                  </a:cubicBezTo>
                  <a:close/>
                  <a:moveTo>
                    <a:pt x="4500" y="6579"/>
                  </a:moveTo>
                  <a:cubicBezTo>
                    <a:pt x="4805" y="6667"/>
                    <a:pt x="5110" y="6756"/>
                    <a:pt x="5449" y="6854"/>
                  </a:cubicBezTo>
                  <a:cubicBezTo>
                    <a:pt x="5358" y="6903"/>
                    <a:pt x="5273" y="6920"/>
                    <a:pt x="5191" y="6920"/>
                  </a:cubicBezTo>
                  <a:cubicBezTo>
                    <a:pt x="5008" y="6920"/>
                    <a:pt x="4843" y="6831"/>
                    <a:pt x="4675" y="6803"/>
                  </a:cubicBezTo>
                  <a:cubicBezTo>
                    <a:pt x="4598" y="6790"/>
                    <a:pt x="4537" y="6684"/>
                    <a:pt x="4469" y="6622"/>
                  </a:cubicBezTo>
                  <a:lnTo>
                    <a:pt x="4500" y="6579"/>
                  </a:lnTo>
                  <a:close/>
                  <a:moveTo>
                    <a:pt x="8194" y="7620"/>
                  </a:moveTo>
                  <a:cubicBezTo>
                    <a:pt x="8142" y="7767"/>
                    <a:pt x="8034" y="7820"/>
                    <a:pt x="7904" y="7821"/>
                  </a:cubicBezTo>
                  <a:cubicBezTo>
                    <a:pt x="7699" y="7824"/>
                    <a:pt x="7494" y="7825"/>
                    <a:pt x="7290" y="7825"/>
                  </a:cubicBezTo>
                  <a:cubicBezTo>
                    <a:pt x="7085" y="7825"/>
                    <a:pt x="6880" y="7824"/>
                    <a:pt x="6675" y="7823"/>
                  </a:cubicBezTo>
                  <a:cubicBezTo>
                    <a:pt x="6548" y="7821"/>
                    <a:pt x="6446" y="7764"/>
                    <a:pt x="6379" y="7620"/>
                  </a:cubicBezTo>
                  <a:close/>
                  <a:moveTo>
                    <a:pt x="10457" y="6877"/>
                  </a:moveTo>
                  <a:lnTo>
                    <a:pt x="10457" y="7509"/>
                  </a:lnTo>
                  <a:cubicBezTo>
                    <a:pt x="10288" y="7509"/>
                    <a:pt x="10121" y="7511"/>
                    <a:pt x="9955" y="7511"/>
                  </a:cubicBezTo>
                  <a:cubicBezTo>
                    <a:pt x="9851" y="7511"/>
                    <a:pt x="9747" y="7510"/>
                    <a:pt x="9644" y="7508"/>
                  </a:cubicBezTo>
                  <a:cubicBezTo>
                    <a:pt x="9633" y="7507"/>
                    <a:pt x="9623" y="7507"/>
                    <a:pt x="9612" y="7507"/>
                  </a:cubicBezTo>
                  <a:cubicBezTo>
                    <a:pt x="9385" y="7507"/>
                    <a:pt x="9192" y="7582"/>
                    <a:pt x="9033" y="7750"/>
                  </a:cubicBezTo>
                  <a:cubicBezTo>
                    <a:pt x="8978" y="7807"/>
                    <a:pt x="8918" y="7832"/>
                    <a:pt x="8822" y="7832"/>
                  </a:cubicBezTo>
                  <a:cubicBezTo>
                    <a:pt x="8767" y="7832"/>
                    <a:pt x="8699" y="7823"/>
                    <a:pt x="8614" y="7808"/>
                  </a:cubicBezTo>
                  <a:cubicBezTo>
                    <a:pt x="8629" y="7719"/>
                    <a:pt x="8655" y="7630"/>
                    <a:pt x="8661" y="7540"/>
                  </a:cubicBezTo>
                  <a:cubicBezTo>
                    <a:pt x="8674" y="7338"/>
                    <a:pt x="8547" y="7186"/>
                    <a:pt x="8346" y="7184"/>
                  </a:cubicBezTo>
                  <a:cubicBezTo>
                    <a:pt x="8013" y="7182"/>
                    <a:pt x="7680" y="7180"/>
                    <a:pt x="7347" y="7180"/>
                  </a:cubicBezTo>
                  <a:cubicBezTo>
                    <a:pt x="6975" y="7180"/>
                    <a:pt x="6603" y="7182"/>
                    <a:pt x="6231" y="7186"/>
                  </a:cubicBezTo>
                  <a:cubicBezTo>
                    <a:pt x="6025" y="7187"/>
                    <a:pt x="5897" y="7351"/>
                    <a:pt x="5919" y="7558"/>
                  </a:cubicBezTo>
                  <a:cubicBezTo>
                    <a:pt x="5927" y="7643"/>
                    <a:pt x="5951" y="7726"/>
                    <a:pt x="5969" y="7815"/>
                  </a:cubicBezTo>
                  <a:cubicBezTo>
                    <a:pt x="5909" y="7821"/>
                    <a:pt x="5852" y="7826"/>
                    <a:pt x="5797" y="7826"/>
                  </a:cubicBezTo>
                  <a:cubicBezTo>
                    <a:pt x="5675" y="7826"/>
                    <a:pt x="5563" y="7799"/>
                    <a:pt x="5464" y="7682"/>
                  </a:cubicBezTo>
                  <a:cubicBezTo>
                    <a:pt x="5354" y="7551"/>
                    <a:pt x="5185" y="7509"/>
                    <a:pt x="5011" y="7509"/>
                  </a:cubicBezTo>
                  <a:cubicBezTo>
                    <a:pt x="5009" y="7509"/>
                    <a:pt x="5006" y="7509"/>
                    <a:pt x="5003" y="7509"/>
                  </a:cubicBezTo>
                  <a:lnTo>
                    <a:pt x="4125" y="7509"/>
                  </a:lnTo>
                  <a:lnTo>
                    <a:pt x="4125" y="6902"/>
                  </a:lnTo>
                  <a:cubicBezTo>
                    <a:pt x="4253" y="7177"/>
                    <a:pt x="4510" y="7229"/>
                    <a:pt x="4768" y="7278"/>
                  </a:cubicBezTo>
                  <a:cubicBezTo>
                    <a:pt x="4820" y="7288"/>
                    <a:pt x="4873" y="7297"/>
                    <a:pt x="4923" y="7314"/>
                  </a:cubicBezTo>
                  <a:cubicBezTo>
                    <a:pt x="5031" y="7348"/>
                    <a:pt x="5132" y="7365"/>
                    <a:pt x="5228" y="7365"/>
                  </a:cubicBezTo>
                  <a:cubicBezTo>
                    <a:pt x="5494" y="7365"/>
                    <a:pt x="5716" y="7234"/>
                    <a:pt x="5896" y="6979"/>
                  </a:cubicBezTo>
                  <a:cubicBezTo>
                    <a:pt x="5924" y="6941"/>
                    <a:pt x="5988" y="6909"/>
                    <a:pt x="6037" y="6908"/>
                  </a:cubicBezTo>
                  <a:cubicBezTo>
                    <a:pt x="6424" y="6906"/>
                    <a:pt x="6812" y="6905"/>
                    <a:pt x="7200" y="6905"/>
                  </a:cubicBezTo>
                  <a:cubicBezTo>
                    <a:pt x="7648" y="6905"/>
                    <a:pt x="8096" y="6906"/>
                    <a:pt x="8544" y="6909"/>
                  </a:cubicBezTo>
                  <a:cubicBezTo>
                    <a:pt x="8594" y="6909"/>
                    <a:pt x="8662" y="6948"/>
                    <a:pt x="8693" y="6991"/>
                  </a:cubicBezTo>
                  <a:cubicBezTo>
                    <a:pt x="8873" y="7238"/>
                    <a:pt x="9090" y="7365"/>
                    <a:pt x="9352" y="7365"/>
                  </a:cubicBezTo>
                  <a:cubicBezTo>
                    <a:pt x="9444" y="7365"/>
                    <a:pt x="9541" y="7350"/>
                    <a:pt x="9644" y="7318"/>
                  </a:cubicBezTo>
                  <a:cubicBezTo>
                    <a:pt x="9740" y="7288"/>
                    <a:pt x="9840" y="7271"/>
                    <a:pt x="9940" y="7248"/>
                  </a:cubicBezTo>
                  <a:cubicBezTo>
                    <a:pt x="10223" y="7184"/>
                    <a:pt x="10282" y="7143"/>
                    <a:pt x="10457" y="6877"/>
                  </a:cubicBezTo>
                  <a:close/>
                  <a:moveTo>
                    <a:pt x="4839" y="9016"/>
                  </a:moveTo>
                  <a:lnTo>
                    <a:pt x="4839" y="9174"/>
                  </a:lnTo>
                  <a:lnTo>
                    <a:pt x="4268" y="9174"/>
                  </a:lnTo>
                  <a:lnTo>
                    <a:pt x="4268" y="9016"/>
                  </a:lnTo>
                  <a:close/>
                  <a:moveTo>
                    <a:pt x="10310" y="9019"/>
                  </a:moveTo>
                  <a:cubicBezTo>
                    <a:pt x="10310" y="9063"/>
                    <a:pt x="10310" y="9117"/>
                    <a:pt x="10310" y="9177"/>
                  </a:cubicBezTo>
                  <a:lnTo>
                    <a:pt x="9742" y="9177"/>
                  </a:lnTo>
                  <a:cubicBezTo>
                    <a:pt x="9739" y="9123"/>
                    <a:pt x="9738" y="9077"/>
                    <a:pt x="9735" y="9019"/>
                  </a:cubicBezTo>
                  <a:close/>
                  <a:moveTo>
                    <a:pt x="8968" y="1167"/>
                  </a:moveTo>
                  <a:cubicBezTo>
                    <a:pt x="8858" y="1167"/>
                    <a:pt x="8747" y="1176"/>
                    <a:pt x="8635" y="1193"/>
                  </a:cubicBezTo>
                  <a:cubicBezTo>
                    <a:pt x="8176" y="1264"/>
                    <a:pt x="7788" y="1481"/>
                    <a:pt x="7476" y="1824"/>
                  </a:cubicBezTo>
                  <a:cubicBezTo>
                    <a:pt x="7025" y="2321"/>
                    <a:pt x="6876" y="2910"/>
                    <a:pt x="6967" y="3535"/>
                  </a:cubicBezTo>
                  <a:cubicBezTo>
                    <a:pt x="6732" y="3582"/>
                    <a:pt x="6496" y="3586"/>
                    <a:pt x="6300" y="3677"/>
                  </a:cubicBezTo>
                  <a:cubicBezTo>
                    <a:pt x="6061" y="3791"/>
                    <a:pt x="6122" y="4083"/>
                    <a:pt x="6048" y="4300"/>
                  </a:cubicBezTo>
                  <a:cubicBezTo>
                    <a:pt x="6025" y="4304"/>
                    <a:pt x="6016" y="4308"/>
                    <a:pt x="6006" y="4308"/>
                  </a:cubicBezTo>
                  <a:cubicBezTo>
                    <a:pt x="6004" y="4308"/>
                    <a:pt x="6003" y="4308"/>
                    <a:pt x="6001" y="4308"/>
                  </a:cubicBezTo>
                  <a:cubicBezTo>
                    <a:pt x="5303" y="4308"/>
                    <a:pt x="4836" y="4636"/>
                    <a:pt x="4601" y="5298"/>
                  </a:cubicBezTo>
                  <a:cubicBezTo>
                    <a:pt x="4588" y="5337"/>
                    <a:pt x="4520" y="5374"/>
                    <a:pt x="4476" y="5377"/>
                  </a:cubicBezTo>
                  <a:cubicBezTo>
                    <a:pt x="4421" y="5380"/>
                    <a:pt x="4365" y="5381"/>
                    <a:pt x="4310" y="5381"/>
                  </a:cubicBezTo>
                  <a:cubicBezTo>
                    <a:pt x="4270" y="5381"/>
                    <a:pt x="4231" y="5381"/>
                    <a:pt x="4191" y="5381"/>
                  </a:cubicBezTo>
                  <a:cubicBezTo>
                    <a:pt x="4126" y="5381"/>
                    <a:pt x="4062" y="5382"/>
                    <a:pt x="3997" y="5387"/>
                  </a:cubicBezTo>
                  <a:cubicBezTo>
                    <a:pt x="3608" y="5421"/>
                    <a:pt x="3356" y="5851"/>
                    <a:pt x="3570" y="6174"/>
                  </a:cubicBezTo>
                  <a:cubicBezTo>
                    <a:pt x="3689" y="6355"/>
                    <a:pt x="3692" y="6509"/>
                    <a:pt x="3687" y="6704"/>
                  </a:cubicBezTo>
                  <a:cubicBezTo>
                    <a:pt x="3669" y="7226"/>
                    <a:pt x="3678" y="7748"/>
                    <a:pt x="3684" y="8270"/>
                  </a:cubicBezTo>
                  <a:cubicBezTo>
                    <a:pt x="3684" y="8374"/>
                    <a:pt x="3696" y="8489"/>
                    <a:pt x="3745" y="8577"/>
                  </a:cubicBezTo>
                  <a:cubicBezTo>
                    <a:pt x="3815" y="8704"/>
                    <a:pt x="3826" y="8830"/>
                    <a:pt x="3822" y="8966"/>
                  </a:cubicBezTo>
                  <a:cubicBezTo>
                    <a:pt x="3819" y="9029"/>
                    <a:pt x="3820" y="9092"/>
                    <a:pt x="3822" y="9154"/>
                  </a:cubicBezTo>
                  <a:cubicBezTo>
                    <a:pt x="3829" y="9411"/>
                    <a:pt x="4010" y="9606"/>
                    <a:pt x="4266" y="9619"/>
                  </a:cubicBezTo>
                  <a:cubicBezTo>
                    <a:pt x="4360" y="9623"/>
                    <a:pt x="4454" y="9625"/>
                    <a:pt x="4548" y="9625"/>
                  </a:cubicBezTo>
                  <a:cubicBezTo>
                    <a:pt x="4642" y="9625"/>
                    <a:pt x="4736" y="9623"/>
                    <a:pt x="4830" y="9619"/>
                  </a:cubicBezTo>
                  <a:cubicBezTo>
                    <a:pt x="5087" y="9607"/>
                    <a:pt x="5266" y="9415"/>
                    <a:pt x="5278" y="9159"/>
                  </a:cubicBezTo>
                  <a:cubicBezTo>
                    <a:pt x="5280" y="9112"/>
                    <a:pt x="5282" y="9066"/>
                    <a:pt x="5285" y="9012"/>
                  </a:cubicBezTo>
                  <a:cubicBezTo>
                    <a:pt x="5409" y="9012"/>
                    <a:pt x="5526" y="9013"/>
                    <a:pt x="5641" y="9013"/>
                  </a:cubicBezTo>
                  <a:cubicBezTo>
                    <a:pt x="5717" y="9013"/>
                    <a:pt x="5792" y="9013"/>
                    <a:pt x="5867" y="9011"/>
                  </a:cubicBezTo>
                  <a:cubicBezTo>
                    <a:pt x="6040" y="9005"/>
                    <a:pt x="6141" y="8862"/>
                    <a:pt x="6084" y="8716"/>
                  </a:cubicBezTo>
                  <a:cubicBezTo>
                    <a:pt x="6042" y="8607"/>
                    <a:pt x="5953" y="8577"/>
                    <a:pt x="5845" y="8577"/>
                  </a:cubicBezTo>
                  <a:cubicBezTo>
                    <a:pt x="5843" y="8577"/>
                    <a:pt x="5840" y="8577"/>
                    <a:pt x="5837" y="8577"/>
                  </a:cubicBezTo>
                  <a:cubicBezTo>
                    <a:pt x="5606" y="8578"/>
                    <a:pt x="5374" y="8579"/>
                    <a:pt x="5142" y="8579"/>
                  </a:cubicBezTo>
                  <a:cubicBezTo>
                    <a:pt x="4910" y="8579"/>
                    <a:pt x="4679" y="8578"/>
                    <a:pt x="4447" y="8577"/>
                  </a:cubicBezTo>
                  <a:cubicBezTo>
                    <a:pt x="4262" y="8576"/>
                    <a:pt x="4142" y="8501"/>
                    <a:pt x="4124" y="8351"/>
                  </a:cubicBezTo>
                  <a:cubicBezTo>
                    <a:pt x="4108" y="8220"/>
                    <a:pt x="4121" y="8086"/>
                    <a:pt x="4121" y="7944"/>
                  </a:cubicBezTo>
                  <a:cubicBezTo>
                    <a:pt x="4291" y="7944"/>
                    <a:pt x="4457" y="7945"/>
                    <a:pt x="4620" y="7945"/>
                  </a:cubicBezTo>
                  <a:cubicBezTo>
                    <a:pt x="4729" y="7945"/>
                    <a:pt x="4837" y="7944"/>
                    <a:pt x="4944" y="7942"/>
                  </a:cubicBezTo>
                  <a:cubicBezTo>
                    <a:pt x="4949" y="7942"/>
                    <a:pt x="4954" y="7942"/>
                    <a:pt x="4958" y="7942"/>
                  </a:cubicBezTo>
                  <a:cubicBezTo>
                    <a:pt x="5078" y="7942"/>
                    <a:pt x="5175" y="7978"/>
                    <a:pt x="5252" y="8070"/>
                  </a:cubicBezTo>
                  <a:cubicBezTo>
                    <a:pt x="5371" y="8215"/>
                    <a:pt x="5522" y="8261"/>
                    <a:pt x="5705" y="8261"/>
                  </a:cubicBezTo>
                  <a:cubicBezTo>
                    <a:pt x="5708" y="8261"/>
                    <a:pt x="5711" y="8261"/>
                    <a:pt x="5714" y="8261"/>
                  </a:cubicBezTo>
                  <a:cubicBezTo>
                    <a:pt x="6238" y="8258"/>
                    <a:pt x="6762" y="8257"/>
                    <a:pt x="7286" y="8257"/>
                  </a:cubicBezTo>
                  <a:cubicBezTo>
                    <a:pt x="7810" y="8257"/>
                    <a:pt x="8335" y="8258"/>
                    <a:pt x="8859" y="8261"/>
                  </a:cubicBezTo>
                  <a:cubicBezTo>
                    <a:pt x="8861" y="8261"/>
                    <a:pt x="8864" y="8261"/>
                    <a:pt x="8866" y="8261"/>
                  </a:cubicBezTo>
                  <a:cubicBezTo>
                    <a:pt x="9055" y="8261"/>
                    <a:pt x="9207" y="8209"/>
                    <a:pt x="9336" y="8069"/>
                  </a:cubicBezTo>
                  <a:cubicBezTo>
                    <a:pt x="9387" y="8012"/>
                    <a:pt x="9470" y="7954"/>
                    <a:pt x="9541" y="7951"/>
                  </a:cubicBezTo>
                  <a:cubicBezTo>
                    <a:pt x="9684" y="7945"/>
                    <a:pt x="9827" y="7943"/>
                    <a:pt x="9972" y="7943"/>
                  </a:cubicBezTo>
                  <a:cubicBezTo>
                    <a:pt x="10133" y="7943"/>
                    <a:pt x="10296" y="7945"/>
                    <a:pt x="10463" y="7945"/>
                  </a:cubicBezTo>
                  <a:lnTo>
                    <a:pt x="10463" y="8201"/>
                  </a:lnTo>
                  <a:cubicBezTo>
                    <a:pt x="10461" y="8492"/>
                    <a:pt x="10376" y="8577"/>
                    <a:pt x="10079" y="8577"/>
                  </a:cubicBezTo>
                  <a:lnTo>
                    <a:pt x="6964" y="8577"/>
                  </a:lnTo>
                  <a:cubicBezTo>
                    <a:pt x="6945" y="8577"/>
                    <a:pt x="6925" y="8577"/>
                    <a:pt x="6906" y="8577"/>
                  </a:cubicBezTo>
                  <a:cubicBezTo>
                    <a:pt x="6877" y="8577"/>
                    <a:pt x="6848" y="8578"/>
                    <a:pt x="6819" y="8580"/>
                  </a:cubicBezTo>
                  <a:cubicBezTo>
                    <a:pt x="6694" y="8589"/>
                    <a:pt x="6622" y="8664"/>
                    <a:pt x="6615" y="8784"/>
                  </a:cubicBezTo>
                  <a:cubicBezTo>
                    <a:pt x="6608" y="8907"/>
                    <a:pt x="6682" y="8982"/>
                    <a:pt x="6800" y="9006"/>
                  </a:cubicBezTo>
                  <a:cubicBezTo>
                    <a:pt x="6826" y="9012"/>
                    <a:pt x="6852" y="9013"/>
                    <a:pt x="6878" y="9013"/>
                  </a:cubicBezTo>
                  <a:cubicBezTo>
                    <a:pt x="6900" y="9013"/>
                    <a:pt x="6923" y="9012"/>
                    <a:pt x="6944" y="9012"/>
                  </a:cubicBezTo>
                  <a:lnTo>
                    <a:pt x="9293" y="9012"/>
                  </a:lnTo>
                  <a:cubicBezTo>
                    <a:pt x="9296" y="9053"/>
                    <a:pt x="9299" y="9077"/>
                    <a:pt x="9299" y="9100"/>
                  </a:cubicBezTo>
                  <a:cubicBezTo>
                    <a:pt x="9310" y="9448"/>
                    <a:pt x="9487" y="9620"/>
                    <a:pt x="9834" y="9622"/>
                  </a:cubicBezTo>
                  <a:lnTo>
                    <a:pt x="10198" y="9622"/>
                  </a:lnTo>
                  <a:cubicBezTo>
                    <a:pt x="10582" y="9620"/>
                    <a:pt x="10756" y="9448"/>
                    <a:pt x="10758" y="9068"/>
                  </a:cubicBezTo>
                  <a:cubicBezTo>
                    <a:pt x="10758" y="8889"/>
                    <a:pt x="10748" y="8716"/>
                    <a:pt x="10846" y="8549"/>
                  </a:cubicBezTo>
                  <a:cubicBezTo>
                    <a:pt x="10890" y="8472"/>
                    <a:pt x="10894" y="8364"/>
                    <a:pt x="10894" y="8268"/>
                  </a:cubicBezTo>
                  <a:cubicBezTo>
                    <a:pt x="10899" y="7747"/>
                    <a:pt x="10899" y="7226"/>
                    <a:pt x="10896" y="6703"/>
                  </a:cubicBezTo>
                  <a:cubicBezTo>
                    <a:pt x="10896" y="6627"/>
                    <a:pt x="10870" y="6551"/>
                    <a:pt x="10870" y="6475"/>
                  </a:cubicBezTo>
                  <a:cubicBezTo>
                    <a:pt x="10869" y="6427"/>
                    <a:pt x="10880" y="6365"/>
                    <a:pt x="10910" y="6333"/>
                  </a:cubicBezTo>
                  <a:cubicBezTo>
                    <a:pt x="11077" y="6157"/>
                    <a:pt x="11125" y="5955"/>
                    <a:pt x="11040" y="5733"/>
                  </a:cubicBezTo>
                  <a:cubicBezTo>
                    <a:pt x="10954" y="5508"/>
                    <a:pt x="10779" y="5391"/>
                    <a:pt x="10538" y="5382"/>
                  </a:cubicBezTo>
                  <a:cubicBezTo>
                    <a:pt x="10488" y="5381"/>
                    <a:pt x="10438" y="5380"/>
                    <a:pt x="10388" y="5380"/>
                  </a:cubicBezTo>
                  <a:cubicBezTo>
                    <a:pt x="10338" y="5380"/>
                    <a:pt x="10288" y="5381"/>
                    <a:pt x="10238" y="5381"/>
                  </a:cubicBezTo>
                  <a:cubicBezTo>
                    <a:pt x="10188" y="5381"/>
                    <a:pt x="10138" y="5380"/>
                    <a:pt x="10088" y="5378"/>
                  </a:cubicBezTo>
                  <a:cubicBezTo>
                    <a:pt x="10052" y="5377"/>
                    <a:pt x="10000" y="5354"/>
                    <a:pt x="9987" y="5325"/>
                  </a:cubicBezTo>
                  <a:cubicBezTo>
                    <a:pt x="9941" y="5227"/>
                    <a:pt x="9909" y="5123"/>
                    <a:pt x="9872" y="5022"/>
                  </a:cubicBezTo>
                  <a:cubicBezTo>
                    <a:pt x="10920" y="4457"/>
                    <a:pt x="11199" y="3337"/>
                    <a:pt x="10871" y="2478"/>
                  </a:cubicBezTo>
                  <a:cubicBezTo>
                    <a:pt x="10566" y="1676"/>
                    <a:pt x="9816" y="1167"/>
                    <a:pt x="8968" y="1167"/>
                  </a:cubicBezTo>
                  <a:close/>
                  <a:moveTo>
                    <a:pt x="5840" y="10435"/>
                  </a:moveTo>
                  <a:cubicBezTo>
                    <a:pt x="5377" y="10435"/>
                    <a:pt x="4913" y="10435"/>
                    <a:pt x="4450" y="10436"/>
                  </a:cubicBezTo>
                  <a:cubicBezTo>
                    <a:pt x="4272" y="10436"/>
                    <a:pt x="4168" y="10522"/>
                    <a:pt x="4174" y="10659"/>
                  </a:cubicBezTo>
                  <a:cubicBezTo>
                    <a:pt x="4178" y="10791"/>
                    <a:pt x="4276" y="10869"/>
                    <a:pt x="4447" y="10869"/>
                  </a:cubicBezTo>
                  <a:cubicBezTo>
                    <a:pt x="4911" y="10870"/>
                    <a:pt x="5375" y="10871"/>
                    <a:pt x="5838" y="10871"/>
                  </a:cubicBezTo>
                  <a:cubicBezTo>
                    <a:pt x="6302" y="10871"/>
                    <a:pt x="6765" y="10870"/>
                    <a:pt x="7229" y="10869"/>
                  </a:cubicBezTo>
                  <a:cubicBezTo>
                    <a:pt x="7407" y="10869"/>
                    <a:pt x="7508" y="10785"/>
                    <a:pt x="7505" y="10646"/>
                  </a:cubicBezTo>
                  <a:cubicBezTo>
                    <a:pt x="7501" y="10512"/>
                    <a:pt x="7404" y="10436"/>
                    <a:pt x="7231" y="10436"/>
                  </a:cubicBezTo>
                  <a:cubicBezTo>
                    <a:pt x="6768" y="10435"/>
                    <a:pt x="6303" y="10435"/>
                    <a:pt x="5840" y="10435"/>
                  </a:cubicBezTo>
                  <a:close/>
                  <a:moveTo>
                    <a:pt x="10168" y="11236"/>
                  </a:moveTo>
                  <a:cubicBezTo>
                    <a:pt x="10137" y="11236"/>
                    <a:pt x="10103" y="11241"/>
                    <a:pt x="10074" y="11241"/>
                  </a:cubicBezTo>
                  <a:lnTo>
                    <a:pt x="4510" y="11241"/>
                  </a:lnTo>
                  <a:cubicBezTo>
                    <a:pt x="4488" y="11241"/>
                    <a:pt x="4467" y="11241"/>
                    <a:pt x="4445" y="11241"/>
                  </a:cubicBezTo>
                  <a:cubicBezTo>
                    <a:pt x="4418" y="11241"/>
                    <a:pt x="4391" y="11242"/>
                    <a:pt x="4365" y="11245"/>
                  </a:cubicBezTo>
                  <a:cubicBezTo>
                    <a:pt x="4248" y="11260"/>
                    <a:pt x="4182" y="11332"/>
                    <a:pt x="4175" y="11448"/>
                  </a:cubicBezTo>
                  <a:cubicBezTo>
                    <a:pt x="4169" y="11556"/>
                    <a:pt x="4226" y="11633"/>
                    <a:pt x="4333" y="11661"/>
                  </a:cubicBezTo>
                  <a:cubicBezTo>
                    <a:pt x="4383" y="11674"/>
                    <a:pt x="4439" y="11676"/>
                    <a:pt x="4491" y="11676"/>
                  </a:cubicBezTo>
                  <a:cubicBezTo>
                    <a:pt x="6355" y="11676"/>
                    <a:pt x="8219" y="11676"/>
                    <a:pt x="10084" y="11674"/>
                  </a:cubicBezTo>
                  <a:cubicBezTo>
                    <a:pt x="10107" y="11674"/>
                    <a:pt x="10132" y="11676"/>
                    <a:pt x="10158" y="11676"/>
                  </a:cubicBezTo>
                  <a:cubicBezTo>
                    <a:pt x="10200" y="11676"/>
                    <a:pt x="10242" y="11672"/>
                    <a:pt x="10266" y="11650"/>
                  </a:cubicBezTo>
                  <a:cubicBezTo>
                    <a:pt x="10327" y="11596"/>
                    <a:pt x="10399" y="11506"/>
                    <a:pt x="10393" y="11438"/>
                  </a:cubicBezTo>
                  <a:cubicBezTo>
                    <a:pt x="10387" y="11369"/>
                    <a:pt x="10297" y="11300"/>
                    <a:pt x="10230" y="11251"/>
                  </a:cubicBezTo>
                  <a:cubicBezTo>
                    <a:pt x="10215" y="11239"/>
                    <a:pt x="10193" y="11236"/>
                    <a:pt x="10168" y="11236"/>
                  </a:cubicBezTo>
                  <a:close/>
                  <a:moveTo>
                    <a:pt x="4491" y="12040"/>
                  </a:moveTo>
                  <a:cubicBezTo>
                    <a:pt x="4443" y="12040"/>
                    <a:pt x="4393" y="12040"/>
                    <a:pt x="4347" y="12050"/>
                  </a:cubicBezTo>
                  <a:cubicBezTo>
                    <a:pt x="4232" y="12076"/>
                    <a:pt x="4169" y="12153"/>
                    <a:pt x="4175" y="12268"/>
                  </a:cubicBezTo>
                  <a:cubicBezTo>
                    <a:pt x="4181" y="12382"/>
                    <a:pt x="4248" y="12456"/>
                    <a:pt x="4365" y="12471"/>
                  </a:cubicBezTo>
                  <a:cubicBezTo>
                    <a:pt x="4400" y="12474"/>
                    <a:pt x="4435" y="12475"/>
                    <a:pt x="4471" y="12475"/>
                  </a:cubicBezTo>
                  <a:cubicBezTo>
                    <a:pt x="4489" y="12475"/>
                    <a:pt x="4507" y="12475"/>
                    <a:pt x="4524" y="12475"/>
                  </a:cubicBezTo>
                  <a:lnTo>
                    <a:pt x="10060" y="12475"/>
                  </a:lnTo>
                  <a:cubicBezTo>
                    <a:pt x="10075" y="12475"/>
                    <a:pt x="10090" y="12475"/>
                    <a:pt x="10105" y="12475"/>
                  </a:cubicBezTo>
                  <a:cubicBezTo>
                    <a:pt x="10143" y="12475"/>
                    <a:pt x="10181" y="12474"/>
                    <a:pt x="10219" y="12469"/>
                  </a:cubicBezTo>
                  <a:cubicBezTo>
                    <a:pt x="10329" y="12455"/>
                    <a:pt x="10393" y="12388"/>
                    <a:pt x="10403" y="12278"/>
                  </a:cubicBezTo>
                  <a:cubicBezTo>
                    <a:pt x="10413" y="12163"/>
                    <a:pt x="10356" y="12083"/>
                    <a:pt x="10242" y="12053"/>
                  </a:cubicBezTo>
                  <a:cubicBezTo>
                    <a:pt x="10192" y="12040"/>
                    <a:pt x="10136" y="12040"/>
                    <a:pt x="10084" y="12040"/>
                  </a:cubicBezTo>
                  <a:close/>
                  <a:moveTo>
                    <a:pt x="4407" y="12844"/>
                  </a:moveTo>
                  <a:cubicBezTo>
                    <a:pt x="4373" y="12844"/>
                    <a:pt x="4340" y="12847"/>
                    <a:pt x="4322" y="12865"/>
                  </a:cubicBezTo>
                  <a:cubicBezTo>
                    <a:pt x="4261" y="12922"/>
                    <a:pt x="4192" y="12998"/>
                    <a:pt x="4181" y="13074"/>
                  </a:cubicBezTo>
                  <a:cubicBezTo>
                    <a:pt x="4164" y="13178"/>
                    <a:pt x="4245" y="13251"/>
                    <a:pt x="4350" y="13274"/>
                  </a:cubicBezTo>
                  <a:cubicBezTo>
                    <a:pt x="4376" y="13279"/>
                    <a:pt x="4402" y="13281"/>
                    <a:pt x="4428" y="13281"/>
                  </a:cubicBezTo>
                  <a:cubicBezTo>
                    <a:pt x="4451" y="13281"/>
                    <a:pt x="4473" y="13280"/>
                    <a:pt x="4496" y="13280"/>
                  </a:cubicBezTo>
                  <a:lnTo>
                    <a:pt x="10075" y="13280"/>
                  </a:lnTo>
                  <a:cubicBezTo>
                    <a:pt x="10097" y="13280"/>
                    <a:pt x="10118" y="13280"/>
                    <a:pt x="10140" y="13280"/>
                  </a:cubicBezTo>
                  <a:cubicBezTo>
                    <a:pt x="10162" y="13280"/>
                    <a:pt x="10183" y="13280"/>
                    <a:pt x="10205" y="13277"/>
                  </a:cubicBezTo>
                  <a:cubicBezTo>
                    <a:pt x="10327" y="13261"/>
                    <a:pt x="10400" y="13190"/>
                    <a:pt x="10403" y="13067"/>
                  </a:cubicBezTo>
                  <a:cubicBezTo>
                    <a:pt x="10407" y="12942"/>
                    <a:pt x="10333" y="12872"/>
                    <a:pt x="10215" y="12848"/>
                  </a:cubicBezTo>
                  <a:cubicBezTo>
                    <a:pt x="10197" y="12845"/>
                    <a:pt x="10180" y="12844"/>
                    <a:pt x="10162" y="12844"/>
                  </a:cubicBezTo>
                  <a:cubicBezTo>
                    <a:pt x="10140" y="12844"/>
                    <a:pt x="10119" y="12845"/>
                    <a:pt x="10098" y="12845"/>
                  </a:cubicBezTo>
                  <a:cubicBezTo>
                    <a:pt x="9161" y="12844"/>
                    <a:pt x="8223" y="12844"/>
                    <a:pt x="7286" y="12844"/>
                  </a:cubicBezTo>
                  <a:cubicBezTo>
                    <a:pt x="6349" y="12844"/>
                    <a:pt x="5412" y="12844"/>
                    <a:pt x="4476" y="12845"/>
                  </a:cubicBezTo>
                  <a:cubicBezTo>
                    <a:pt x="4455" y="12845"/>
                    <a:pt x="4431" y="12844"/>
                    <a:pt x="4407" y="12844"/>
                  </a:cubicBezTo>
                  <a:close/>
                  <a:moveTo>
                    <a:pt x="1218" y="11931"/>
                  </a:moveTo>
                  <a:cubicBezTo>
                    <a:pt x="1531" y="11931"/>
                    <a:pt x="1843" y="11933"/>
                    <a:pt x="2155" y="11934"/>
                  </a:cubicBezTo>
                  <a:cubicBezTo>
                    <a:pt x="2164" y="11934"/>
                    <a:pt x="2172" y="11942"/>
                    <a:pt x="2195" y="11955"/>
                  </a:cubicBezTo>
                  <a:lnTo>
                    <a:pt x="2195" y="12406"/>
                  </a:lnTo>
                  <a:cubicBezTo>
                    <a:pt x="2195" y="12835"/>
                    <a:pt x="2197" y="13265"/>
                    <a:pt x="2195" y="13694"/>
                  </a:cubicBezTo>
                  <a:cubicBezTo>
                    <a:pt x="2192" y="14139"/>
                    <a:pt x="1924" y="14406"/>
                    <a:pt x="1481" y="14408"/>
                  </a:cubicBezTo>
                  <a:cubicBezTo>
                    <a:pt x="1398" y="14408"/>
                    <a:pt x="1314" y="14408"/>
                    <a:pt x="1231" y="14408"/>
                  </a:cubicBezTo>
                  <a:cubicBezTo>
                    <a:pt x="1189" y="14408"/>
                    <a:pt x="1147" y="14408"/>
                    <a:pt x="1105" y="14408"/>
                  </a:cubicBezTo>
                  <a:cubicBezTo>
                    <a:pt x="731" y="14402"/>
                    <a:pt x="446" y="14139"/>
                    <a:pt x="440" y="13767"/>
                  </a:cubicBezTo>
                  <a:cubicBezTo>
                    <a:pt x="430" y="13237"/>
                    <a:pt x="436" y="12706"/>
                    <a:pt x="437" y="12174"/>
                  </a:cubicBezTo>
                  <a:cubicBezTo>
                    <a:pt x="439" y="12025"/>
                    <a:pt x="511" y="11935"/>
                    <a:pt x="651" y="11934"/>
                  </a:cubicBezTo>
                  <a:cubicBezTo>
                    <a:pt x="840" y="11931"/>
                    <a:pt x="1029" y="11931"/>
                    <a:pt x="1218" y="11931"/>
                  </a:cubicBezTo>
                  <a:close/>
                  <a:moveTo>
                    <a:pt x="926" y="1"/>
                  </a:moveTo>
                  <a:cubicBezTo>
                    <a:pt x="913" y="8"/>
                    <a:pt x="902" y="18"/>
                    <a:pt x="889" y="22"/>
                  </a:cubicBezTo>
                  <a:cubicBezTo>
                    <a:pt x="309" y="172"/>
                    <a:pt x="3" y="566"/>
                    <a:pt x="1" y="1165"/>
                  </a:cubicBezTo>
                  <a:cubicBezTo>
                    <a:pt x="1" y="1648"/>
                    <a:pt x="1" y="2130"/>
                    <a:pt x="1" y="2613"/>
                  </a:cubicBezTo>
                  <a:cubicBezTo>
                    <a:pt x="3" y="3086"/>
                    <a:pt x="262" y="3347"/>
                    <a:pt x="738" y="3350"/>
                  </a:cubicBezTo>
                  <a:cubicBezTo>
                    <a:pt x="953" y="3351"/>
                    <a:pt x="1168" y="3352"/>
                    <a:pt x="1383" y="3352"/>
                  </a:cubicBezTo>
                  <a:cubicBezTo>
                    <a:pt x="1598" y="3352"/>
                    <a:pt x="1813" y="3351"/>
                    <a:pt x="2027" y="3351"/>
                  </a:cubicBezTo>
                  <a:cubicBezTo>
                    <a:pt x="2078" y="3351"/>
                    <a:pt x="2130" y="3355"/>
                    <a:pt x="2185" y="3358"/>
                  </a:cubicBezTo>
                  <a:lnTo>
                    <a:pt x="2185" y="11492"/>
                  </a:lnTo>
                  <a:lnTo>
                    <a:pt x="2017" y="11492"/>
                  </a:lnTo>
                  <a:cubicBezTo>
                    <a:pt x="1768" y="11492"/>
                    <a:pt x="1519" y="11491"/>
                    <a:pt x="1271" y="11491"/>
                  </a:cubicBezTo>
                  <a:cubicBezTo>
                    <a:pt x="1085" y="11491"/>
                    <a:pt x="898" y="11492"/>
                    <a:pt x="712" y="11493"/>
                  </a:cubicBezTo>
                  <a:cubicBezTo>
                    <a:pt x="264" y="11499"/>
                    <a:pt x="3" y="11765"/>
                    <a:pt x="1" y="12211"/>
                  </a:cubicBezTo>
                  <a:cubicBezTo>
                    <a:pt x="1" y="12704"/>
                    <a:pt x="0" y="13197"/>
                    <a:pt x="1" y="13690"/>
                  </a:cubicBezTo>
                  <a:cubicBezTo>
                    <a:pt x="4" y="14381"/>
                    <a:pt x="466" y="14842"/>
                    <a:pt x="1158" y="14842"/>
                  </a:cubicBezTo>
                  <a:lnTo>
                    <a:pt x="11129" y="14842"/>
                  </a:lnTo>
                  <a:cubicBezTo>
                    <a:pt x="11206" y="14842"/>
                    <a:pt x="11285" y="14841"/>
                    <a:pt x="11360" y="14827"/>
                  </a:cubicBezTo>
                  <a:cubicBezTo>
                    <a:pt x="11927" y="14728"/>
                    <a:pt x="12283" y="14290"/>
                    <a:pt x="12285" y="13688"/>
                  </a:cubicBezTo>
                  <a:cubicBezTo>
                    <a:pt x="12285" y="11273"/>
                    <a:pt x="12285" y="8858"/>
                    <a:pt x="12285" y="6442"/>
                  </a:cubicBezTo>
                  <a:cubicBezTo>
                    <a:pt x="12285" y="6409"/>
                    <a:pt x="12286" y="6375"/>
                    <a:pt x="12282" y="6341"/>
                  </a:cubicBezTo>
                  <a:cubicBezTo>
                    <a:pt x="12266" y="6215"/>
                    <a:pt x="12181" y="6133"/>
                    <a:pt x="12067" y="6133"/>
                  </a:cubicBezTo>
                  <a:cubicBezTo>
                    <a:pt x="12066" y="6133"/>
                    <a:pt x="12065" y="6133"/>
                    <a:pt x="12064" y="6133"/>
                  </a:cubicBezTo>
                  <a:cubicBezTo>
                    <a:pt x="11940" y="6133"/>
                    <a:pt x="11857" y="6220"/>
                    <a:pt x="11850" y="6358"/>
                  </a:cubicBezTo>
                  <a:cubicBezTo>
                    <a:pt x="11849" y="6407"/>
                    <a:pt x="11850" y="6455"/>
                    <a:pt x="11850" y="6503"/>
                  </a:cubicBezTo>
                  <a:cubicBezTo>
                    <a:pt x="11850" y="8894"/>
                    <a:pt x="11850" y="11285"/>
                    <a:pt x="11850" y="13676"/>
                  </a:cubicBezTo>
                  <a:cubicBezTo>
                    <a:pt x="11849" y="14141"/>
                    <a:pt x="11585" y="14408"/>
                    <a:pt x="11125" y="14408"/>
                  </a:cubicBezTo>
                  <a:lnTo>
                    <a:pt x="2574" y="14408"/>
                  </a:lnTo>
                  <a:cubicBezTo>
                    <a:pt x="2530" y="14408"/>
                    <a:pt x="2484" y="14402"/>
                    <a:pt x="2420" y="14399"/>
                  </a:cubicBezTo>
                  <a:cubicBezTo>
                    <a:pt x="2577" y="14163"/>
                    <a:pt x="2631" y="13921"/>
                    <a:pt x="2631" y="13659"/>
                  </a:cubicBezTo>
                  <a:cubicBezTo>
                    <a:pt x="2630" y="9499"/>
                    <a:pt x="2630" y="5340"/>
                    <a:pt x="2631" y="1182"/>
                  </a:cubicBezTo>
                  <a:cubicBezTo>
                    <a:pt x="2631" y="940"/>
                    <a:pt x="2588" y="712"/>
                    <a:pt x="2457" y="504"/>
                  </a:cubicBezTo>
                  <a:cubicBezTo>
                    <a:pt x="2447" y="487"/>
                    <a:pt x="2446" y="464"/>
                    <a:pt x="2437" y="435"/>
                  </a:cubicBezTo>
                  <a:lnTo>
                    <a:pt x="11085" y="435"/>
                  </a:lnTo>
                  <a:cubicBezTo>
                    <a:pt x="11599" y="435"/>
                    <a:pt x="11850" y="686"/>
                    <a:pt x="11850" y="1200"/>
                  </a:cubicBezTo>
                  <a:cubicBezTo>
                    <a:pt x="11850" y="2582"/>
                    <a:pt x="11850" y="3964"/>
                    <a:pt x="11850" y="5345"/>
                  </a:cubicBezTo>
                  <a:cubicBezTo>
                    <a:pt x="11850" y="5516"/>
                    <a:pt x="11928" y="5616"/>
                    <a:pt x="12061" y="5619"/>
                  </a:cubicBezTo>
                  <a:cubicBezTo>
                    <a:pt x="12063" y="5619"/>
                    <a:pt x="12064" y="5619"/>
                    <a:pt x="12066" y="5619"/>
                  </a:cubicBezTo>
                  <a:cubicBezTo>
                    <a:pt x="12196" y="5619"/>
                    <a:pt x="12283" y="5516"/>
                    <a:pt x="12283" y="5353"/>
                  </a:cubicBezTo>
                  <a:cubicBezTo>
                    <a:pt x="12285" y="3932"/>
                    <a:pt x="12289" y="2512"/>
                    <a:pt x="12282" y="1092"/>
                  </a:cubicBezTo>
                  <a:cubicBezTo>
                    <a:pt x="12279" y="632"/>
                    <a:pt x="12051" y="294"/>
                    <a:pt x="11632" y="95"/>
                  </a:cubicBezTo>
                  <a:cubicBezTo>
                    <a:pt x="11547" y="54"/>
                    <a:pt x="11451" y="32"/>
                    <a:pt x="11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619;p48">
              <a:extLst>
                <a:ext uri="{FF2B5EF4-FFF2-40B4-BE49-F238E27FC236}">
                  <a16:creationId xmlns:a16="http://schemas.microsoft.com/office/drawing/2014/main" id="{7B8AA450-CBA9-370A-CE48-6AEF30B2D3F0}"/>
                </a:ext>
              </a:extLst>
            </p:cNvPr>
            <p:cNvCxnSpPr/>
            <p:nvPr/>
          </p:nvCxnSpPr>
          <p:spPr>
            <a:xfrm>
              <a:off x="1772255" y="2231521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" name="Google Shape;554;p46">
            <a:extLst>
              <a:ext uri="{FF2B5EF4-FFF2-40B4-BE49-F238E27FC236}">
                <a16:creationId xmlns:a16="http://schemas.microsoft.com/office/drawing/2014/main" id="{871B2CD4-6DD6-BF34-A0C3-AECE440D9EE6}"/>
              </a:ext>
            </a:extLst>
          </p:cNvPr>
          <p:cNvSpPr txBox="1">
            <a:spLocks/>
          </p:cNvSpPr>
          <p:nvPr/>
        </p:nvSpPr>
        <p:spPr>
          <a:xfrm>
            <a:off x="713249" y="563349"/>
            <a:ext cx="771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200"/>
              <a:buFont typeface="Montserrat"/>
              <a:buNone/>
              <a:defRPr sz="3200" b="1" i="0" u="none" strike="noStrike" cap="none">
                <a:solidFill>
                  <a:schemeClr val="lt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dirty="0"/>
              <a:t>FEATURES OF THE PRODUCT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52"/>
          <p:cNvSpPr/>
          <p:nvPr/>
        </p:nvSpPr>
        <p:spPr>
          <a:xfrm>
            <a:off x="2731008" y="3169920"/>
            <a:ext cx="6308777" cy="1853338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5" name="Google Shape;785;p52"/>
          <p:cNvSpPr txBox="1">
            <a:spLocks noGrp="1"/>
          </p:cNvSpPr>
          <p:nvPr>
            <p:ph type="title"/>
          </p:nvPr>
        </p:nvSpPr>
        <p:spPr>
          <a:xfrm>
            <a:off x="2576405" y="3562289"/>
            <a:ext cx="6308777" cy="1068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</a:rPr>
              <a:t>“CONNECTING EV OWNERS WITH HOMEOWNERS WHO HAVE CHARGERS”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786" name="Google Shape;786;p52"/>
          <p:cNvSpPr/>
          <p:nvPr/>
        </p:nvSpPr>
        <p:spPr>
          <a:xfrm rot="10800000" flipH="1">
            <a:off x="7348955" y="293197"/>
            <a:ext cx="3072454" cy="676068"/>
          </a:xfrm>
          <a:custGeom>
            <a:avLst/>
            <a:gdLst/>
            <a:ahLst/>
            <a:cxnLst/>
            <a:rect l="l" t="t" r="r" b="b"/>
            <a:pathLst>
              <a:path w="53074" h="11679" extrusionOk="0">
                <a:moveTo>
                  <a:pt x="4423" y="398"/>
                </a:moveTo>
                <a:cubicBezTo>
                  <a:pt x="4545" y="398"/>
                  <a:pt x="4645" y="497"/>
                  <a:pt x="4645" y="618"/>
                </a:cubicBezTo>
                <a:lnTo>
                  <a:pt x="4645" y="1647"/>
                </a:lnTo>
                <a:cubicBezTo>
                  <a:pt x="4645" y="1770"/>
                  <a:pt x="4545" y="1869"/>
                  <a:pt x="4423" y="1869"/>
                </a:cubicBezTo>
                <a:cubicBezTo>
                  <a:pt x="4300" y="1869"/>
                  <a:pt x="4200" y="1770"/>
                  <a:pt x="4200" y="1647"/>
                </a:cubicBezTo>
                <a:lnTo>
                  <a:pt x="4200" y="618"/>
                </a:lnTo>
                <a:cubicBezTo>
                  <a:pt x="4200" y="497"/>
                  <a:pt x="4300" y="398"/>
                  <a:pt x="4423" y="398"/>
                </a:cubicBezTo>
                <a:close/>
                <a:moveTo>
                  <a:pt x="1463" y="446"/>
                </a:moveTo>
                <a:cubicBezTo>
                  <a:pt x="1585" y="446"/>
                  <a:pt x="1684" y="546"/>
                  <a:pt x="1684" y="668"/>
                </a:cubicBezTo>
                <a:lnTo>
                  <a:pt x="1684" y="1697"/>
                </a:lnTo>
                <a:cubicBezTo>
                  <a:pt x="1684" y="1820"/>
                  <a:pt x="1585" y="1919"/>
                  <a:pt x="1463" y="1919"/>
                </a:cubicBezTo>
                <a:cubicBezTo>
                  <a:pt x="1339" y="1919"/>
                  <a:pt x="1240" y="1820"/>
                  <a:pt x="1240" y="1697"/>
                </a:cubicBezTo>
                <a:lnTo>
                  <a:pt x="1240" y="668"/>
                </a:lnTo>
                <a:cubicBezTo>
                  <a:pt x="1240" y="546"/>
                  <a:pt x="1339" y="446"/>
                  <a:pt x="1463" y="446"/>
                </a:cubicBezTo>
                <a:close/>
                <a:moveTo>
                  <a:pt x="4249" y="1"/>
                </a:moveTo>
                <a:cubicBezTo>
                  <a:pt x="3923" y="1"/>
                  <a:pt x="3658" y="265"/>
                  <a:pt x="3658" y="591"/>
                </a:cubicBezTo>
                <a:lnTo>
                  <a:pt x="3658" y="3202"/>
                </a:lnTo>
                <a:lnTo>
                  <a:pt x="1981" y="3202"/>
                </a:lnTo>
                <a:lnTo>
                  <a:pt x="1981" y="673"/>
                </a:lnTo>
                <a:cubicBezTo>
                  <a:pt x="1981" y="510"/>
                  <a:pt x="1914" y="364"/>
                  <a:pt x="1808" y="257"/>
                </a:cubicBezTo>
                <a:cubicBezTo>
                  <a:pt x="1701" y="149"/>
                  <a:pt x="1552" y="81"/>
                  <a:pt x="1390" y="81"/>
                </a:cubicBezTo>
                <a:cubicBezTo>
                  <a:pt x="1065" y="81"/>
                  <a:pt x="799" y="348"/>
                  <a:pt x="799" y="672"/>
                </a:cubicBezTo>
                <a:lnTo>
                  <a:pt x="799" y="3202"/>
                </a:lnTo>
                <a:lnTo>
                  <a:pt x="734" y="3202"/>
                </a:lnTo>
                <a:cubicBezTo>
                  <a:pt x="330" y="3202"/>
                  <a:pt x="0" y="3533"/>
                  <a:pt x="0" y="3939"/>
                </a:cubicBezTo>
                <a:lnTo>
                  <a:pt x="0" y="7273"/>
                </a:lnTo>
                <a:cubicBezTo>
                  <a:pt x="0" y="7677"/>
                  <a:pt x="330" y="8008"/>
                  <a:pt x="734" y="8008"/>
                </a:cubicBezTo>
                <a:lnTo>
                  <a:pt x="1369" y="8008"/>
                </a:lnTo>
                <a:lnTo>
                  <a:pt x="1369" y="8946"/>
                </a:lnTo>
                <a:lnTo>
                  <a:pt x="2522" y="8946"/>
                </a:lnTo>
                <a:lnTo>
                  <a:pt x="2522" y="9290"/>
                </a:lnTo>
                <a:cubicBezTo>
                  <a:pt x="2522" y="10607"/>
                  <a:pt x="3593" y="11679"/>
                  <a:pt x="4911" y="11679"/>
                </a:cubicBezTo>
                <a:lnTo>
                  <a:pt x="50099" y="11679"/>
                </a:lnTo>
                <a:cubicBezTo>
                  <a:pt x="51739" y="11679"/>
                  <a:pt x="53073" y="10344"/>
                  <a:pt x="53073" y="8705"/>
                </a:cubicBezTo>
                <a:lnTo>
                  <a:pt x="53073" y="3031"/>
                </a:lnTo>
                <a:lnTo>
                  <a:pt x="52282" y="3031"/>
                </a:lnTo>
                <a:lnTo>
                  <a:pt x="52282" y="8705"/>
                </a:lnTo>
                <a:cubicBezTo>
                  <a:pt x="52282" y="9908"/>
                  <a:pt x="51302" y="10887"/>
                  <a:pt x="50099" y="10887"/>
                </a:cubicBezTo>
                <a:lnTo>
                  <a:pt x="4911" y="10887"/>
                </a:lnTo>
                <a:cubicBezTo>
                  <a:pt x="4030" y="10887"/>
                  <a:pt x="3313" y="10171"/>
                  <a:pt x="3313" y="9290"/>
                </a:cubicBezTo>
                <a:lnTo>
                  <a:pt x="3313" y="8948"/>
                </a:lnTo>
                <a:lnTo>
                  <a:pt x="4463" y="8948"/>
                </a:lnTo>
                <a:lnTo>
                  <a:pt x="4463" y="8009"/>
                </a:lnTo>
                <a:lnTo>
                  <a:pt x="4864" y="8009"/>
                </a:lnTo>
                <a:cubicBezTo>
                  <a:pt x="5270" y="8009"/>
                  <a:pt x="5600" y="7677"/>
                  <a:pt x="5600" y="7273"/>
                </a:cubicBezTo>
                <a:lnTo>
                  <a:pt x="5600" y="3939"/>
                </a:lnTo>
                <a:cubicBezTo>
                  <a:pt x="5600" y="3533"/>
                  <a:pt x="5270" y="3202"/>
                  <a:pt x="4864" y="3202"/>
                </a:cubicBezTo>
                <a:lnTo>
                  <a:pt x="4840" y="3202"/>
                </a:lnTo>
                <a:lnTo>
                  <a:pt x="4840" y="591"/>
                </a:lnTo>
                <a:cubicBezTo>
                  <a:pt x="4840" y="428"/>
                  <a:pt x="4774" y="281"/>
                  <a:pt x="4666" y="173"/>
                </a:cubicBezTo>
                <a:cubicBezTo>
                  <a:pt x="4560" y="66"/>
                  <a:pt x="4412" y="1"/>
                  <a:pt x="4249" y="1"/>
                </a:cubicBez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dk2"/>
              </a:gs>
            </a:gsLst>
            <a:lin ang="540070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7" name="Google Shape;787;p52"/>
          <p:cNvSpPr/>
          <p:nvPr/>
        </p:nvSpPr>
        <p:spPr>
          <a:xfrm>
            <a:off x="6511063" y="1482195"/>
            <a:ext cx="1675785" cy="397136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8" name="Google Shape;788;p52"/>
          <p:cNvSpPr/>
          <p:nvPr/>
        </p:nvSpPr>
        <p:spPr>
          <a:xfrm>
            <a:off x="7481847" y="813601"/>
            <a:ext cx="1282207" cy="303854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9" name="Google Shape;789;p52"/>
          <p:cNvSpPr/>
          <p:nvPr/>
        </p:nvSpPr>
        <p:spPr>
          <a:xfrm>
            <a:off x="426426" y="4220595"/>
            <a:ext cx="1675785" cy="397118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8"/>
          <p:cNvSpPr/>
          <p:nvPr/>
        </p:nvSpPr>
        <p:spPr>
          <a:xfrm flipH="1">
            <a:off x="3932231" y="2861952"/>
            <a:ext cx="993848" cy="235542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8"/>
          <p:cNvSpPr/>
          <p:nvPr/>
        </p:nvSpPr>
        <p:spPr>
          <a:xfrm flipH="1">
            <a:off x="4202060" y="2231518"/>
            <a:ext cx="1242826" cy="294559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48"/>
          <p:cNvGrpSpPr/>
          <p:nvPr/>
        </p:nvGrpSpPr>
        <p:grpSpPr>
          <a:xfrm>
            <a:off x="3268896" y="3889059"/>
            <a:ext cx="2769770" cy="1390579"/>
            <a:chOff x="-481288" y="2237993"/>
            <a:chExt cx="5439455" cy="2905513"/>
          </a:xfrm>
        </p:grpSpPr>
        <p:sp>
          <p:nvSpPr>
            <p:cNvPr id="596" name="Google Shape;596;p48"/>
            <p:cNvSpPr/>
            <p:nvPr/>
          </p:nvSpPr>
          <p:spPr>
            <a:xfrm flipH="1">
              <a:off x="-481288" y="2237993"/>
              <a:ext cx="5439455" cy="2905430"/>
            </a:xfrm>
            <a:custGeom>
              <a:avLst/>
              <a:gdLst/>
              <a:ahLst/>
              <a:cxnLst/>
              <a:rect l="l" t="t" r="r" b="b"/>
              <a:pathLst>
                <a:path w="92081" h="40314" extrusionOk="0">
                  <a:moveTo>
                    <a:pt x="52634" y="0"/>
                  </a:moveTo>
                  <a:cubicBezTo>
                    <a:pt x="52308" y="0"/>
                    <a:pt x="51980" y="13"/>
                    <a:pt x="51651" y="40"/>
                  </a:cubicBezTo>
                  <a:cubicBezTo>
                    <a:pt x="47192" y="409"/>
                    <a:pt x="43414" y="3356"/>
                    <a:pt x="40047" y="6305"/>
                  </a:cubicBezTo>
                  <a:cubicBezTo>
                    <a:pt x="36680" y="9252"/>
                    <a:pt x="33221" y="12438"/>
                    <a:pt x="28869" y="13475"/>
                  </a:cubicBezTo>
                  <a:cubicBezTo>
                    <a:pt x="25617" y="14250"/>
                    <a:pt x="22193" y="13734"/>
                    <a:pt x="18884" y="14199"/>
                  </a:cubicBezTo>
                  <a:cubicBezTo>
                    <a:pt x="13402" y="14969"/>
                    <a:pt x="0" y="24616"/>
                    <a:pt x="6085" y="40112"/>
                  </a:cubicBezTo>
                  <a:lnTo>
                    <a:pt x="81132" y="40282"/>
                  </a:lnTo>
                  <a:cubicBezTo>
                    <a:pt x="81361" y="40303"/>
                    <a:pt x="81583" y="40314"/>
                    <a:pt x="81800" y="40314"/>
                  </a:cubicBezTo>
                  <a:cubicBezTo>
                    <a:pt x="92080" y="40314"/>
                    <a:pt x="89563" y="16777"/>
                    <a:pt x="87839" y="12668"/>
                  </a:cubicBezTo>
                  <a:cubicBezTo>
                    <a:pt x="86081" y="8473"/>
                    <a:pt x="82744" y="4685"/>
                    <a:pt x="78338" y="3554"/>
                  </a:cubicBezTo>
                  <a:cubicBezTo>
                    <a:pt x="77072" y="3230"/>
                    <a:pt x="75782" y="3133"/>
                    <a:pt x="74479" y="3133"/>
                  </a:cubicBezTo>
                  <a:cubicBezTo>
                    <a:pt x="72576" y="3133"/>
                    <a:pt x="70646" y="3339"/>
                    <a:pt x="68733" y="3339"/>
                  </a:cubicBezTo>
                  <a:cubicBezTo>
                    <a:pt x="68051" y="3339"/>
                    <a:pt x="67371" y="3313"/>
                    <a:pt x="66695" y="3242"/>
                  </a:cubicBezTo>
                  <a:cubicBezTo>
                    <a:pt x="61897" y="2739"/>
                    <a:pt x="57402" y="0"/>
                    <a:pt x="526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8"/>
            <p:cNvSpPr/>
            <p:nvPr/>
          </p:nvSpPr>
          <p:spPr>
            <a:xfrm flipH="1">
              <a:off x="-330472" y="2925914"/>
              <a:ext cx="5002279" cy="2217592"/>
            </a:xfrm>
            <a:custGeom>
              <a:avLst/>
              <a:gdLst/>
              <a:ahLst/>
              <a:cxnLst/>
              <a:rect l="l" t="t" r="r" b="b"/>
              <a:pathLst>
                <a:path w="80471" h="32195" extrusionOk="0">
                  <a:moveTo>
                    <a:pt x="47487" y="1"/>
                  </a:moveTo>
                  <a:cubicBezTo>
                    <a:pt x="43320" y="1"/>
                    <a:pt x="39414" y="2827"/>
                    <a:pt x="36193" y="5678"/>
                  </a:cubicBezTo>
                  <a:cubicBezTo>
                    <a:pt x="32550" y="8904"/>
                    <a:pt x="28659" y="12549"/>
                    <a:pt x="23801" y="12820"/>
                  </a:cubicBezTo>
                  <a:cubicBezTo>
                    <a:pt x="23603" y="12831"/>
                    <a:pt x="23405" y="12837"/>
                    <a:pt x="23208" y="12837"/>
                  </a:cubicBezTo>
                  <a:cubicBezTo>
                    <a:pt x="20202" y="12837"/>
                    <a:pt x="17266" y="11633"/>
                    <a:pt x="14247" y="11611"/>
                  </a:cubicBezTo>
                  <a:cubicBezTo>
                    <a:pt x="14221" y="11610"/>
                    <a:pt x="14196" y="11610"/>
                    <a:pt x="14170" y="11610"/>
                  </a:cubicBezTo>
                  <a:cubicBezTo>
                    <a:pt x="9546" y="11610"/>
                    <a:pt x="5189" y="14522"/>
                    <a:pt x="2843" y="18510"/>
                  </a:cubicBezTo>
                  <a:cubicBezTo>
                    <a:pt x="483" y="22521"/>
                    <a:pt x="1" y="27451"/>
                    <a:pt x="847" y="32025"/>
                  </a:cubicBezTo>
                  <a:lnTo>
                    <a:pt x="75894" y="32195"/>
                  </a:lnTo>
                  <a:cubicBezTo>
                    <a:pt x="80471" y="29741"/>
                    <a:pt x="79104" y="20847"/>
                    <a:pt x="78484" y="15147"/>
                  </a:cubicBezTo>
                  <a:cubicBezTo>
                    <a:pt x="77863" y="9446"/>
                    <a:pt x="74407" y="3185"/>
                    <a:pt x="68697" y="2665"/>
                  </a:cubicBezTo>
                  <a:cubicBezTo>
                    <a:pt x="68430" y="2640"/>
                    <a:pt x="68164" y="2629"/>
                    <a:pt x="67898" y="2629"/>
                  </a:cubicBezTo>
                  <a:cubicBezTo>
                    <a:pt x="65148" y="2629"/>
                    <a:pt x="62428" y="3814"/>
                    <a:pt x="59686" y="3814"/>
                  </a:cubicBezTo>
                  <a:cubicBezTo>
                    <a:pt x="59345" y="3814"/>
                    <a:pt x="59004" y="3796"/>
                    <a:pt x="58663" y="3754"/>
                  </a:cubicBezTo>
                  <a:cubicBezTo>
                    <a:pt x="55277" y="3347"/>
                    <a:pt x="52491" y="781"/>
                    <a:pt x="49140" y="153"/>
                  </a:cubicBezTo>
                  <a:cubicBezTo>
                    <a:pt x="48585" y="49"/>
                    <a:pt x="48034" y="1"/>
                    <a:pt x="4748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8" name="Google Shape;598;p48"/>
          <p:cNvSpPr/>
          <p:nvPr/>
        </p:nvSpPr>
        <p:spPr>
          <a:xfrm>
            <a:off x="527250" y="572417"/>
            <a:ext cx="8089500" cy="6078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9" name="Google Shape;599;p48"/>
          <p:cNvSpPr txBox="1">
            <a:spLocks noGrp="1"/>
          </p:cNvSpPr>
          <p:nvPr>
            <p:ph type="subTitle" idx="2"/>
          </p:nvPr>
        </p:nvSpPr>
        <p:spPr>
          <a:xfrm>
            <a:off x="731430" y="2397773"/>
            <a:ext cx="2537465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>
                    <a:lumMod val="10000"/>
                  </a:schemeClr>
                </a:solidFill>
                <a:latin typeface="Nanum Gothic" panose="020B0604020202020204" charset="-127"/>
                <a:ea typeface="Nanum Gothic" panose="020B0604020202020204" charset="-127"/>
              </a:rPr>
              <a:t>India needs 2.9 million charging stations by 2030 but has only 12,000 today - a 240x growth requirement creating urgent market need. </a:t>
            </a:r>
          </a:p>
        </p:txBody>
      </p:sp>
      <p:sp>
        <p:nvSpPr>
          <p:cNvPr id="600" name="Google Shape;600;p48"/>
          <p:cNvSpPr txBox="1">
            <a:spLocks noGrp="1"/>
          </p:cNvSpPr>
          <p:nvPr>
            <p:ph type="title"/>
          </p:nvPr>
        </p:nvSpPr>
        <p:spPr>
          <a:xfrm>
            <a:off x="713250" y="539496"/>
            <a:ext cx="771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MARKET OPPORTUNITIES</a:t>
            </a:r>
            <a:endParaRPr dirty="0"/>
          </a:p>
        </p:txBody>
      </p:sp>
      <p:sp>
        <p:nvSpPr>
          <p:cNvPr id="601" name="Google Shape;601;p48"/>
          <p:cNvSpPr txBox="1">
            <a:spLocks noGrp="1"/>
          </p:cNvSpPr>
          <p:nvPr>
            <p:ph type="subTitle" idx="1"/>
          </p:nvPr>
        </p:nvSpPr>
        <p:spPr>
          <a:xfrm>
            <a:off x="1266858" y="1869433"/>
            <a:ext cx="3286316" cy="42155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MASSIVE INFRASTRUCTURE GAP: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04" name="Google Shape;604;p48"/>
          <p:cNvSpPr txBox="1">
            <a:spLocks noGrp="1"/>
          </p:cNvSpPr>
          <p:nvPr>
            <p:ph type="subTitle" idx="3"/>
          </p:nvPr>
        </p:nvSpPr>
        <p:spPr>
          <a:xfrm>
            <a:off x="6378051" y="1754871"/>
            <a:ext cx="3372720" cy="53834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altLang="en-US" sz="2000" dirty="0">
                <a:solidFill>
                  <a:schemeClr val="bg1"/>
                </a:solidFill>
                <a:latin typeface="Arial" panose="020B0604020202020204" pitchFamily="34" charset="0"/>
              </a:rPr>
              <a:t>GOVERNMENT SUPPORT: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05" name="Google Shape;605;p48"/>
          <p:cNvSpPr txBox="1">
            <a:spLocks noGrp="1"/>
          </p:cNvSpPr>
          <p:nvPr>
            <p:ph type="subTitle" idx="4"/>
          </p:nvPr>
        </p:nvSpPr>
        <p:spPr>
          <a:xfrm>
            <a:off x="6278572" y="2289953"/>
            <a:ext cx="2620365" cy="54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>
                    <a:lumMod val="10000"/>
                  </a:schemeClr>
                </a:solidFill>
                <a:latin typeface="Nanum Gothic" panose="020B0604020202020204" charset="-127"/>
                <a:ea typeface="Nanum Gothic" panose="020B0604020202020204" charset="-127"/>
              </a:rPr>
              <a:t>₹10,000 crore FAME II scheme, state EV policies, and 5% GST on charging equipment create favorable regulatory environment for rapid scaling. </a:t>
            </a:r>
          </a:p>
        </p:txBody>
      </p:sp>
      <p:grpSp>
        <p:nvGrpSpPr>
          <p:cNvPr id="614" name="Google Shape;614;p48"/>
          <p:cNvGrpSpPr/>
          <p:nvPr/>
        </p:nvGrpSpPr>
        <p:grpSpPr>
          <a:xfrm>
            <a:off x="5786496" y="1693170"/>
            <a:ext cx="445862" cy="396620"/>
            <a:chOff x="5241421" y="1820625"/>
            <a:chExt cx="445862" cy="396620"/>
          </a:xfrm>
        </p:grpSpPr>
        <p:sp>
          <p:nvSpPr>
            <p:cNvPr id="615" name="Google Shape;615;p48"/>
            <p:cNvSpPr/>
            <p:nvPr/>
          </p:nvSpPr>
          <p:spPr>
            <a:xfrm>
              <a:off x="5241421" y="1820625"/>
              <a:ext cx="445862" cy="308219"/>
            </a:xfrm>
            <a:custGeom>
              <a:avLst/>
              <a:gdLst/>
              <a:ahLst/>
              <a:cxnLst/>
              <a:rect l="l" t="t" r="r" b="b"/>
              <a:pathLst>
                <a:path w="14846" h="10262" extrusionOk="0">
                  <a:moveTo>
                    <a:pt x="6709" y="442"/>
                  </a:moveTo>
                  <a:lnTo>
                    <a:pt x="6709" y="1154"/>
                  </a:lnTo>
                  <a:lnTo>
                    <a:pt x="5278" y="1154"/>
                  </a:lnTo>
                  <a:cubicBezTo>
                    <a:pt x="5278" y="1089"/>
                    <a:pt x="5280" y="1025"/>
                    <a:pt x="5278" y="959"/>
                  </a:cubicBezTo>
                  <a:cubicBezTo>
                    <a:pt x="5274" y="804"/>
                    <a:pt x="5190" y="709"/>
                    <a:pt x="5062" y="709"/>
                  </a:cubicBezTo>
                  <a:cubicBezTo>
                    <a:pt x="5061" y="709"/>
                    <a:pt x="5060" y="709"/>
                    <a:pt x="5059" y="709"/>
                  </a:cubicBezTo>
                  <a:cubicBezTo>
                    <a:pt x="4929" y="710"/>
                    <a:pt x="4848" y="807"/>
                    <a:pt x="4844" y="965"/>
                  </a:cubicBezTo>
                  <a:cubicBezTo>
                    <a:pt x="4843" y="1022"/>
                    <a:pt x="4844" y="1080"/>
                    <a:pt x="4844" y="1150"/>
                  </a:cubicBezTo>
                  <a:lnTo>
                    <a:pt x="4562" y="1150"/>
                  </a:lnTo>
                  <a:cubicBezTo>
                    <a:pt x="4562" y="1078"/>
                    <a:pt x="4565" y="1003"/>
                    <a:pt x="4560" y="929"/>
                  </a:cubicBezTo>
                  <a:cubicBezTo>
                    <a:pt x="4553" y="798"/>
                    <a:pt x="4474" y="714"/>
                    <a:pt x="4357" y="709"/>
                  </a:cubicBezTo>
                  <a:cubicBezTo>
                    <a:pt x="4353" y="708"/>
                    <a:pt x="4349" y="708"/>
                    <a:pt x="4346" y="708"/>
                  </a:cubicBezTo>
                  <a:cubicBezTo>
                    <a:pt x="4231" y="708"/>
                    <a:pt x="4143" y="794"/>
                    <a:pt x="4132" y="924"/>
                  </a:cubicBezTo>
                  <a:cubicBezTo>
                    <a:pt x="4125" y="995"/>
                    <a:pt x="4130" y="1068"/>
                    <a:pt x="4130" y="1150"/>
                  </a:cubicBezTo>
                  <a:lnTo>
                    <a:pt x="3801" y="1150"/>
                  </a:lnTo>
                  <a:cubicBezTo>
                    <a:pt x="3801" y="915"/>
                    <a:pt x="3801" y="682"/>
                    <a:pt x="3801" y="442"/>
                  </a:cubicBezTo>
                  <a:close/>
                  <a:moveTo>
                    <a:pt x="2554" y="851"/>
                  </a:moveTo>
                  <a:cubicBezTo>
                    <a:pt x="2573" y="851"/>
                    <a:pt x="2593" y="851"/>
                    <a:pt x="2613" y="852"/>
                  </a:cubicBezTo>
                  <a:cubicBezTo>
                    <a:pt x="2401" y="1210"/>
                    <a:pt x="2496" y="1603"/>
                    <a:pt x="2467" y="1991"/>
                  </a:cubicBezTo>
                  <a:lnTo>
                    <a:pt x="1989" y="1991"/>
                  </a:lnTo>
                  <a:cubicBezTo>
                    <a:pt x="1989" y="1788"/>
                    <a:pt x="1987" y="1596"/>
                    <a:pt x="1989" y="1402"/>
                  </a:cubicBezTo>
                  <a:cubicBezTo>
                    <a:pt x="1993" y="1051"/>
                    <a:pt x="2194" y="851"/>
                    <a:pt x="2554" y="851"/>
                  </a:cubicBezTo>
                  <a:close/>
                  <a:moveTo>
                    <a:pt x="3358" y="870"/>
                  </a:moveTo>
                  <a:cubicBezTo>
                    <a:pt x="3358" y="983"/>
                    <a:pt x="3355" y="1097"/>
                    <a:pt x="3358" y="1210"/>
                  </a:cubicBezTo>
                  <a:cubicBezTo>
                    <a:pt x="3364" y="1456"/>
                    <a:pt x="3504" y="1593"/>
                    <a:pt x="3749" y="1596"/>
                  </a:cubicBezTo>
                  <a:cubicBezTo>
                    <a:pt x="3985" y="1597"/>
                    <a:pt x="4221" y="1597"/>
                    <a:pt x="4458" y="1599"/>
                  </a:cubicBezTo>
                  <a:cubicBezTo>
                    <a:pt x="4465" y="1599"/>
                    <a:pt x="4474" y="1607"/>
                    <a:pt x="4489" y="1615"/>
                  </a:cubicBezTo>
                  <a:lnTo>
                    <a:pt x="4489" y="1991"/>
                  </a:lnTo>
                  <a:lnTo>
                    <a:pt x="2912" y="1991"/>
                  </a:lnTo>
                  <a:cubicBezTo>
                    <a:pt x="2912" y="1754"/>
                    <a:pt x="2898" y="1522"/>
                    <a:pt x="2917" y="1294"/>
                  </a:cubicBezTo>
                  <a:cubicBezTo>
                    <a:pt x="2937" y="1055"/>
                    <a:pt x="3115" y="891"/>
                    <a:pt x="3358" y="870"/>
                  </a:cubicBezTo>
                  <a:close/>
                  <a:moveTo>
                    <a:pt x="5305" y="1605"/>
                  </a:moveTo>
                  <a:lnTo>
                    <a:pt x="5305" y="1991"/>
                  </a:lnTo>
                  <a:lnTo>
                    <a:pt x="4942" y="1991"/>
                  </a:lnTo>
                  <a:lnTo>
                    <a:pt x="4942" y="1605"/>
                  </a:lnTo>
                  <a:close/>
                  <a:moveTo>
                    <a:pt x="6058" y="1600"/>
                  </a:moveTo>
                  <a:lnTo>
                    <a:pt x="6058" y="1992"/>
                  </a:lnTo>
                  <a:lnTo>
                    <a:pt x="5760" y="1992"/>
                  </a:lnTo>
                  <a:lnTo>
                    <a:pt x="5760" y="1600"/>
                  </a:lnTo>
                  <a:close/>
                  <a:moveTo>
                    <a:pt x="13800" y="2754"/>
                  </a:moveTo>
                  <a:cubicBezTo>
                    <a:pt x="13679" y="2754"/>
                    <a:pt x="13586" y="2853"/>
                    <a:pt x="13589" y="2978"/>
                  </a:cubicBezTo>
                  <a:cubicBezTo>
                    <a:pt x="13592" y="3096"/>
                    <a:pt x="13684" y="3187"/>
                    <a:pt x="13801" y="3187"/>
                  </a:cubicBezTo>
                  <a:cubicBezTo>
                    <a:pt x="13802" y="3187"/>
                    <a:pt x="13803" y="3187"/>
                    <a:pt x="13803" y="3187"/>
                  </a:cubicBezTo>
                  <a:cubicBezTo>
                    <a:pt x="13925" y="3187"/>
                    <a:pt x="14022" y="3087"/>
                    <a:pt x="14017" y="2965"/>
                  </a:cubicBezTo>
                  <a:cubicBezTo>
                    <a:pt x="14015" y="2847"/>
                    <a:pt x="13919" y="2754"/>
                    <a:pt x="13802" y="2754"/>
                  </a:cubicBezTo>
                  <a:cubicBezTo>
                    <a:pt x="13801" y="2754"/>
                    <a:pt x="13801" y="2754"/>
                    <a:pt x="13800" y="2754"/>
                  </a:cubicBezTo>
                  <a:close/>
                  <a:moveTo>
                    <a:pt x="1043" y="2753"/>
                  </a:moveTo>
                  <a:cubicBezTo>
                    <a:pt x="1041" y="2753"/>
                    <a:pt x="1040" y="2753"/>
                    <a:pt x="1038" y="2753"/>
                  </a:cubicBezTo>
                  <a:cubicBezTo>
                    <a:pt x="921" y="2757"/>
                    <a:pt x="828" y="2854"/>
                    <a:pt x="828" y="2971"/>
                  </a:cubicBezTo>
                  <a:cubicBezTo>
                    <a:pt x="828" y="3091"/>
                    <a:pt x="925" y="3187"/>
                    <a:pt x="1044" y="3187"/>
                  </a:cubicBezTo>
                  <a:cubicBezTo>
                    <a:pt x="1047" y="3187"/>
                    <a:pt x="1049" y="3187"/>
                    <a:pt x="1052" y="3187"/>
                  </a:cubicBezTo>
                  <a:cubicBezTo>
                    <a:pt x="1175" y="3184"/>
                    <a:pt x="1264" y="3082"/>
                    <a:pt x="1257" y="2956"/>
                  </a:cubicBezTo>
                  <a:cubicBezTo>
                    <a:pt x="1250" y="2841"/>
                    <a:pt x="1156" y="2753"/>
                    <a:pt x="1043" y="2753"/>
                  </a:cubicBezTo>
                  <a:close/>
                  <a:moveTo>
                    <a:pt x="12982" y="4445"/>
                  </a:moveTo>
                  <a:lnTo>
                    <a:pt x="12982" y="4706"/>
                  </a:lnTo>
                  <a:lnTo>
                    <a:pt x="12691" y="4706"/>
                  </a:lnTo>
                  <a:lnTo>
                    <a:pt x="12691" y="4445"/>
                  </a:lnTo>
                  <a:close/>
                  <a:moveTo>
                    <a:pt x="12238" y="4442"/>
                  </a:moveTo>
                  <a:lnTo>
                    <a:pt x="12238" y="4707"/>
                  </a:lnTo>
                  <a:lnTo>
                    <a:pt x="11841" y="4707"/>
                  </a:lnTo>
                  <a:lnTo>
                    <a:pt x="11841" y="4442"/>
                  </a:lnTo>
                  <a:close/>
                  <a:moveTo>
                    <a:pt x="11254" y="3851"/>
                  </a:moveTo>
                  <a:cubicBezTo>
                    <a:pt x="11364" y="3851"/>
                    <a:pt x="11401" y="3890"/>
                    <a:pt x="11399" y="4002"/>
                  </a:cubicBezTo>
                  <a:cubicBezTo>
                    <a:pt x="11394" y="4402"/>
                    <a:pt x="11394" y="4802"/>
                    <a:pt x="11399" y="5203"/>
                  </a:cubicBezTo>
                  <a:cubicBezTo>
                    <a:pt x="11401" y="5317"/>
                    <a:pt x="11361" y="5357"/>
                    <a:pt x="11248" y="5357"/>
                  </a:cubicBezTo>
                  <a:cubicBezTo>
                    <a:pt x="10899" y="5355"/>
                    <a:pt x="10549" y="5354"/>
                    <a:pt x="10199" y="5354"/>
                  </a:cubicBezTo>
                  <a:cubicBezTo>
                    <a:pt x="9849" y="5354"/>
                    <a:pt x="9499" y="5355"/>
                    <a:pt x="9149" y="5357"/>
                  </a:cubicBezTo>
                  <a:cubicBezTo>
                    <a:pt x="9043" y="5357"/>
                    <a:pt x="9005" y="5315"/>
                    <a:pt x="9005" y="5211"/>
                  </a:cubicBezTo>
                  <a:cubicBezTo>
                    <a:pt x="9009" y="4805"/>
                    <a:pt x="9009" y="4401"/>
                    <a:pt x="9005" y="3995"/>
                  </a:cubicBezTo>
                  <a:cubicBezTo>
                    <a:pt x="9005" y="3891"/>
                    <a:pt x="9041" y="3852"/>
                    <a:pt x="9144" y="3852"/>
                  </a:cubicBezTo>
                  <a:cubicBezTo>
                    <a:pt x="9146" y="3852"/>
                    <a:pt x="9148" y="3852"/>
                    <a:pt x="9150" y="3852"/>
                  </a:cubicBezTo>
                  <a:cubicBezTo>
                    <a:pt x="9298" y="3854"/>
                    <a:pt x="9447" y="3855"/>
                    <a:pt x="9596" y="3855"/>
                  </a:cubicBezTo>
                  <a:cubicBezTo>
                    <a:pt x="9794" y="3855"/>
                    <a:pt x="9993" y="3854"/>
                    <a:pt x="10191" y="3854"/>
                  </a:cubicBezTo>
                  <a:cubicBezTo>
                    <a:pt x="10367" y="3854"/>
                    <a:pt x="10544" y="3854"/>
                    <a:pt x="10720" y="3854"/>
                  </a:cubicBezTo>
                  <a:cubicBezTo>
                    <a:pt x="10896" y="3854"/>
                    <a:pt x="11072" y="3854"/>
                    <a:pt x="11248" y="3851"/>
                  </a:cubicBezTo>
                  <a:cubicBezTo>
                    <a:pt x="11250" y="3851"/>
                    <a:pt x="11252" y="3851"/>
                    <a:pt x="11254" y="3851"/>
                  </a:cubicBezTo>
                  <a:close/>
                  <a:moveTo>
                    <a:pt x="11388" y="7191"/>
                  </a:moveTo>
                  <a:lnTo>
                    <a:pt x="11388" y="7673"/>
                  </a:lnTo>
                  <a:lnTo>
                    <a:pt x="10439" y="7673"/>
                  </a:lnTo>
                  <a:lnTo>
                    <a:pt x="10439" y="7191"/>
                  </a:lnTo>
                  <a:close/>
                  <a:moveTo>
                    <a:pt x="14401" y="7187"/>
                  </a:moveTo>
                  <a:lnTo>
                    <a:pt x="14401" y="7674"/>
                  </a:lnTo>
                  <a:lnTo>
                    <a:pt x="12619" y="7674"/>
                  </a:lnTo>
                  <a:lnTo>
                    <a:pt x="12619" y="7187"/>
                  </a:lnTo>
                  <a:close/>
                  <a:moveTo>
                    <a:pt x="6723" y="3801"/>
                  </a:moveTo>
                  <a:lnTo>
                    <a:pt x="6723" y="7677"/>
                  </a:lnTo>
                  <a:lnTo>
                    <a:pt x="3784" y="7677"/>
                  </a:lnTo>
                  <a:lnTo>
                    <a:pt x="3784" y="3801"/>
                  </a:lnTo>
                  <a:close/>
                  <a:moveTo>
                    <a:pt x="8787" y="6748"/>
                  </a:moveTo>
                  <a:cubicBezTo>
                    <a:pt x="8656" y="6748"/>
                    <a:pt x="8576" y="6831"/>
                    <a:pt x="8573" y="6985"/>
                  </a:cubicBezTo>
                  <a:cubicBezTo>
                    <a:pt x="8570" y="7284"/>
                    <a:pt x="8570" y="7583"/>
                    <a:pt x="8573" y="7882"/>
                  </a:cubicBezTo>
                  <a:cubicBezTo>
                    <a:pt x="8576" y="8035"/>
                    <a:pt x="8659" y="8119"/>
                    <a:pt x="8788" y="8119"/>
                  </a:cubicBezTo>
                  <a:cubicBezTo>
                    <a:pt x="8918" y="8117"/>
                    <a:pt x="8999" y="8033"/>
                    <a:pt x="9005" y="7881"/>
                  </a:cubicBezTo>
                  <a:cubicBezTo>
                    <a:pt x="9010" y="7731"/>
                    <a:pt x="9006" y="7582"/>
                    <a:pt x="9006" y="7432"/>
                  </a:cubicBezTo>
                  <a:cubicBezTo>
                    <a:pt x="9006" y="7282"/>
                    <a:pt x="9010" y="7133"/>
                    <a:pt x="9005" y="6983"/>
                  </a:cubicBezTo>
                  <a:cubicBezTo>
                    <a:pt x="8999" y="6832"/>
                    <a:pt x="8916" y="6748"/>
                    <a:pt x="8787" y="6748"/>
                  </a:cubicBezTo>
                  <a:close/>
                  <a:moveTo>
                    <a:pt x="9502" y="6748"/>
                  </a:moveTo>
                  <a:cubicBezTo>
                    <a:pt x="9501" y="6748"/>
                    <a:pt x="9500" y="6748"/>
                    <a:pt x="9499" y="6748"/>
                  </a:cubicBezTo>
                  <a:cubicBezTo>
                    <a:pt x="9371" y="6748"/>
                    <a:pt x="9284" y="6838"/>
                    <a:pt x="9283" y="6985"/>
                  </a:cubicBezTo>
                  <a:cubicBezTo>
                    <a:pt x="9278" y="7284"/>
                    <a:pt x="9278" y="7583"/>
                    <a:pt x="9283" y="7882"/>
                  </a:cubicBezTo>
                  <a:cubicBezTo>
                    <a:pt x="9284" y="8029"/>
                    <a:pt x="9374" y="8119"/>
                    <a:pt x="9501" y="8119"/>
                  </a:cubicBezTo>
                  <a:cubicBezTo>
                    <a:pt x="9630" y="8117"/>
                    <a:pt x="9711" y="8029"/>
                    <a:pt x="9716" y="7881"/>
                  </a:cubicBezTo>
                  <a:cubicBezTo>
                    <a:pt x="9718" y="7731"/>
                    <a:pt x="9716" y="7582"/>
                    <a:pt x="9716" y="7432"/>
                  </a:cubicBezTo>
                  <a:cubicBezTo>
                    <a:pt x="9716" y="7282"/>
                    <a:pt x="9718" y="7133"/>
                    <a:pt x="9716" y="6983"/>
                  </a:cubicBezTo>
                  <a:cubicBezTo>
                    <a:pt x="9711" y="6836"/>
                    <a:pt x="9630" y="6748"/>
                    <a:pt x="9502" y="6748"/>
                  </a:cubicBezTo>
                  <a:close/>
                  <a:moveTo>
                    <a:pt x="10916" y="6744"/>
                  </a:moveTo>
                  <a:cubicBezTo>
                    <a:pt x="10733" y="6744"/>
                    <a:pt x="10550" y="6745"/>
                    <a:pt x="10367" y="6748"/>
                  </a:cubicBezTo>
                  <a:cubicBezTo>
                    <a:pt x="10139" y="6751"/>
                    <a:pt x="10003" y="6894"/>
                    <a:pt x="9999" y="7124"/>
                  </a:cubicBezTo>
                  <a:cubicBezTo>
                    <a:pt x="9996" y="7331"/>
                    <a:pt x="9995" y="7539"/>
                    <a:pt x="9999" y="7745"/>
                  </a:cubicBezTo>
                  <a:cubicBezTo>
                    <a:pt x="10003" y="7973"/>
                    <a:pt x="10146" y="8114"/>
                    <a:pt x="10372" y="8119"/>
                  </a:cubicBezTo>
                  <a:cubicBezTo>
                    <a:pt x="10433" y="8120"/>
                    <a:pt x="10494" y="8120"/>
                    <a:pt x="10555" y="8120"/>
                  </a:cubicBezTo>
                  <a:cubicBezTo>
                    <a:pt x="10677" y="8120"/>
                    <a:pt x="10799" y="8119"/>
                    <a:pt x="10921" y="8119"/>
                  </a:cubicBezTo>
                  <a:cubicBezTo>
                    <a:pt x="11031" y="8119"/>
                    <a:pt x="11141" y="8120"/>
                    <a:pt x="11251" y="8120"/>
                  </a:cubicBezTo>
                  <a:cubicBezTo>
                    <a:pt x="11324" y="8120"/>
                    <a:pt x="11398" y="8119"/>
                    <a:pt x="11471" y="8117"/>
                  </a:cubicBezTo>
                  <a:cubicBezTo>
                    <a:pt x="11681" y="8113"/>
                    <a:pt x="11825" y="7972"/>
                    <a:pt x="11831" y="7762"/>
                  </a:cubicBezTo>
                  <a:cubicBezTo>
                    <a:pt x="11837" y="7546"/>
                    <a:pt x="11835" y="7329"/>
                    <a:pt x="11831" y="7111"/>
                  </a:cubicBezTo>
                  <a:cubicBezTo>
                    <a:pt x="11827" y="6894"/>
                    <a:pt x="11687" y="6751"/>
                    <a:pt x="11466" y="6748"/>
                  </a:cubicBezTo>
                  <a:cubicBezTo>
                    <a:pt x="11283" y="6745"/>
                    <a:pt x="11100" y="6744"/>
                    <a:pt x="10916" y="6744"/>
                  </a:cubicBezTo>
                  <a:close/>
                  <a:moveTo>
                    <a:pt x="11669" y="1016"/>
                  </a:moveTo>
                  <a:cubicBezTo>
                    <a:pt x="12050" y="1016"/>
                    <a:pt x="12245" y="1213"/>
                    <a:pt x="12247" y="1597"/>
                  </a:cubicBezTo>
                  <a:cubicBezTo>
                    <a:pt x="12248" y="1727"/>
                    <a:pt x="12247" y="1857"/>
                    <a:pt x="12247" y="2001"/>
                  </a:cubicBezTo>
                  <a:lnTo>
                    <a:pt x="10496" y="2001"/>
                  </a:lnTo>
                  <a:cubicBezTo>
                    <a:pt x="10474" y="2001"/>
                    <a:pt x="10452" y="2000"/>
                    <a:pt x="10429" y="2000"/>
                  </a:cubicBezTo>
                  <a:cubicBezTo>
                    <a:pt x="10418" y="2000"/>
                    <a:pt x="10406" y="2000"/>
                    <a:pt x="10395" y="2001"/>
                  </a:cubicBezTo>
                  <a:cubicBezTo>
                    <a:pt x="10241" y="2006"/>
                    <a:pt x="10144" y="2095"/>
                    <a:pt x="10149" y="2226"/>
                  </a:cubicBezTo>
                  <a:cubicBezTo>
                    <a:pt x="10153" y="2351"/>
                    <a:pt x="10246" y="2434"/>
                    <a:pt x="10395" y="2435"/>
                  </a:cubicBezTo>
                  <a:cubicBezTo>
                    <a:pt x="10582" y="2435"/>
                    <a:pt x="10768" y="2436"/>
                    <a:pt x="10955" y="2436"/>
                  </a:cubicBezTo>
                  <a:cubicBezTo>
                    <a:pt x="11328" y="2436"/>
                    <a:pt x="11702" y="2435"/>
                    <a:pt x="12076" y="2435"/>
                  </a:cubicBezTo>
                  <a:lnTo>
                    <a:pt x="12240" y="2435"/>
                  </a:lnTo>
                  <a:lnTo>
                    <a:pt x="12240" y="3991"/>
                  </a:lnTo>
                  <a:lnTo>
                    <a:pt x="11841" y="3991"/>
                  </a:lnTo>
                  <a:cubicBezTo>
                    <a:pt x="11838" y="3961"/>
                    <a:pt x="11832" y="3928"/>
                    <a:pt x="11831" y="3896"/>
                  </a:cubicBezTo>
                  <a:cubicBezTo>
                    <a:pt x="11808" y="3627"/>
                    <a:pt x="11607" y="3422"/>
                    <a:pt x="11339" y="3421"/>
                  </a:cubicBezTo>
                  <a:cubicBezTo>
                    <a:pt x="10960" y="3419"/>
                    <a:pt x="10581" y="3418"/>
                    <a:pt x="10202" y="3418"/>
                  </a:cubicBezTo>
                  <a:cubicBezTo>
                    <a:pt x="9822" y="3418"/>
                    <a:pt x="9444" y="3419"/>
                    <a:pt x="9065" y="3421"/>
                  </a:cubicBezTo>
                  <a:cubicBezTo>
                    <a:pt x="8794" y="3422"/>
                    <a:pt x="8582" y="3626"/>
                    <a:pt x="8577" y="3896"/>
                  </a:cubicBezTo>
                  <a:cubicBezTo>
                    <a:pt x="8567" y="4365"/>
                    <a:pt x="8567" y="4834"/>
                    <a:pt x="8576" y="5302"/>
                  </a:cubicBezTo>
                  <a:cubicBezTo>
                    <a:pt x="8582" y="5579"/>
                    <a:pt x="8785" y="5782"/>
                    <a:pt x="9073" y="5785"/>
                  </a:cubicBezTo>
                  <a:cubicBezTo>
                    <a:pt x="9450" y="5790"/>
                    <a:pt x="9827" y="5792"/>
                    <a:pt x="10203" y="5792"/>
                  </a:cubicBezTo>
                  <a:cubicBezTo>
                    <a:pt x="10580" y="5792"/>
                    <a:pt x="10957" y="5790"/>
                    <a:pt x="11334" y="5785"/>
                  </a:cubicBezTo>
                  <a:cubicBezTo>
                    <a:pt x="11630" y="5781"/>
                    <a:pt x="11821" y="5567"/>
                    <a:pt x="11831" y="5271"/>
                  </a:cubicBezTo>
                  <a:cubicBezTo>
                    <a:pt x="11832" y="5238"/>
                    <a:pt x="11831" y="5204"/>
                    <a:pt x="11831" y="5157"/>
                  </a:cubicBezTo>
                  <a:cubicBezTo>
                    <a:pt x="11892" y="5154"/>
                    <a:pt x="11943" y="5150"/>
                    <a:pt x="11995" y="5150"/>
                  </a:cubicBezTo>
                  <a:cubicBezTo>
                    <a:pt x="12071" y="5150"/>
                    <a:pt x="12148" y="5150"/>
                    <a:pt x="12224" y="5150"/>
                  </a:cubicBezTo>
                  <a:cubicBezTo>
                    <a:pt x="12361" y="5150"/>
                    <a:pt x="12498" y="5150"/>
                    <a:pt x="12634" y="5150"/>
                  </a:cubicBezTo>
                  <a:cubicBezTo>
                    <a:pt x="12759" y="5150"/>
                    <a:pt x="12884" y="5150"/>
                    <a:pt x="13009" y="5149"/>
                  </a:cubicBezTo>
                  <a:cubicBezTo>
                    <a:pt x="13290" y="5146"/>
                    <a:pt x="13423" y="5008"/>
                    <a:pt x="13426" y="4728"/>
                  </a:cubicBezTo>
                  <a:cubicBezTo>
                    <a:pt x="13428" y="4603"/>
                    <a:pt x="13429" y="4476"/>
                    <a:pt x="13425" y="4351"/>
                  </a:cubicBezTo>
                  <a:cubicBezTo>
                    <a:pt x="13416" y="4150"/>
                    <a:pt x="13274" y="4009"/>
                    <a:pt x="13072" y="4002"/>
                  </a:cubicBezTo>
                  <a:cubicBezTo>
                    <a:pt x="13022" y="4000"/>
                    <a:pt x="12972" y="3999"/>
                    <a:pt x="12922" y="3999"/>
                  </a:cubicBezTo>
                  <a:cubicBezTo>
                    <a:pt x="12846" y="3999"/>
                    <a:pt x="12769" y="4000"/>
                    <a:pt x="12690" y="4000"/>
                  </a:cubicBezTo>
                  <a:lnTo>
                    <a:pt x="12690" y="2445"/>
                  </a:lnTo>
                  <a:cubicBezTo>
                    <a:pt x="12725" y="2442"/>
                    <a:pt x="12758" y="2436"/>
                    <a:pt x="12790" y="2436"/>
                  </a:cubicBezTo>
                  <a:cubicBezTo>
                    <a:pt x="12911" y="2436"/>
                    <a:pt x="13033" y="2436"/>
                    <a:pt x="13155" y="2436"/>
                  </a:cubicBezTo>
                  <a:cubicBezTo>
                    <a:pt x="13277" y="2436"/>
                    <a:pt x="13399" y="2436"/>
                    <a:pt x="13521" y="2436"/>
                  </a:cubicBezTo>
                  <a:cubicBezTo>
                    <a:pt x="13765" y="2436"/>
                    <a:pt x="14009" y="2436"/>
                    <a:pt x="14252" y="2434"/>
                  </a:cubicBezTo>
                  <a:cubicBezTo>
                    <a:pt x="14359" y="2434"/>
                    <a:pt x="14411" y="2459"/>
                    <a:pt x="14411" y="2579"/>
                  </a:cubicBezTo>
                  <a:cubicBezTo>
                    <a:pt x="14408" y="3941"/>
                    <a:pt x="14409" y="5304"/>
                    <a:pt x="14409" y="6666"/>
                  </a:cubicBezTo>
                  <a:cubicBezTo>
                    <a:pt x="14409" y="6684"/>
                    <a:pt x="14405" y="6704"/>
                    <a:pt x="14401" y="6747"/>
                  </a:cubicBezTo>
                  <a:cubicBezTo>
                    <a:pt x="14351" y="6745"/>
                    <a:pt x="14301" y="6745"/>
                    <a:pt x="14250" y="6745"/>
                  </a:cubicBezTo>
                  <a:cubicBezTo>
                    <a:pt x="13698" y="6745"/>
                    <a:pt x="13149" y="6745"/>
                    <a:pt x="12597" y="6747"/>
                  </a:cubicBezTo>
                  <a:cubicBezTo>
                    <a:pt x="12301" y="6747"/>
                    <a:pt x="12173" y="6874"/>
                    <a:pt x="12170" y="7167"/>
                  </a:cubicBezTo>
                  <a:cubicBezTo>
                    <a:pt x="12169" y="7351"/>
                    <a:pt x="12167" y="7535"/>
                    <a:pt x="12170" y="7718"/>
                  </a:cubicBezTo>
                  <a:cubicBezTo>
                    <a:pt x="12174" y="7983"/>
                    <a:pt x="12308" y="8119"/>
                    <a:pt x="12574" y="8119"/>
                  </a:cubicBezTo>
                  <a:cubicBezTo>
                    <a:pt x="13124" y="8120"/>
                    <a:pt x="13676" y="8120"/>
                    <a:pt x="14225" y="8120"/>
                  </a:cubicBezTo>
                  <a:lnTo>
                    <a:pt x="14409" y="8120"/>
                  </a:lnTo>
                  <a:cubicBezTo>
                    <a:pt x="14409" y="8339"/>
                    <a:pt x="14409" y="8554"/>
                    <a:pt x="14409" y="8770"/>
                  </a:cubicBezTo>
                  <a:cubicBezTo>
                    <a:pt x="14409" y="9028"/>
                    <a:pt x="14431" y="9043"/>
                    <a:pt x="14231" y="9043"/>
                  </a:cubicBezTo>
                  <a:cubicBezTo>
                    <a:pt x="14203" y="9043"/>
                    <a:pt x="14172" y="9043"/>
                    <a:pt x="14136" y="9043"/>
                  </a:cubicBezTo>
                  <a:cubicBezTo>
                    <a:pt x="13167" y="9042"/>
                    <a:pt x="12198" y="9042"/>
                    <a:pt x="11230" y="9042"/>
                  </a:cubicBezTo>
                  <a:cubicBezTo>
                    <a:pt x="10261" y="9042"/>
                    <a:pt x="9293" y="9042"/>
                    <a:pt x="8324" y="9042"/>
                  </a:cubicBezTo>
                  <a:cubicBezTo>
                    <a:pt x="8117" y="9042"/>
                    <a:pt x="8117" y="9042"/>
                    <a:pt x="8117" y="8835"/>
                  </a:cubicBezTo>
                  <a:lnTo>
                    <a:pt x="8117" y="7415"/>
                  </a:lnTo>
                  <a:cubicBezTo>
                    <a:pt x="8117" y="7381"/>
                    <a:pt x="8119" y="7347"/>
                    <a:pt x="8117" y="7314"/>
                  </a:cubicBezTo>
                  <a:cubicBezTo>
                    <a:pt x="8109" y="7168"/>
                    <a:pt x="8023" y="7074"/>
                    <a:pt x="7898" y="7074"/>
                  </a:cubicBezTo>
                  <a:cubicBezTo>
                    <a:pt x="7774" y="7074"/>
                    <a:pt x="7684" y="7168"/>
                    <a:pt x="7683" y="7314"/>
                  </a:cubicBezTo>
                  <a:cubicBezTo>
                    <a:pt x="7681" y="7705"/>
                    <a:pt x="7683" y="8096"/>
                    <a:pt x="7683" y="8488"/>
                  </a:cubicBezTo>
                  <a:lnTo>
                    <a:pt x="7683" y="8657"/>
                  </a:lnTo>
                  <a:lnTo>
                    <a:pt x="7172" y="8657"/>
                  </a:lnTo>
                  <a:lnTo>
                    <a:pt x="7172" y="2815"/>
                  </a:lnTo>
                  <a:lnTo>
                    <a:pt x="7683" y="2815"/>
                  </a:lnTo>
                  <a:lnTo>
                    <a:pt x="7683" y="2989"/>
                  </a:lnTo>
                  <a:lnTo>
                    <a:pt x="7683" y="6221"/>
                  </a:lnTo>
                  <a:cubicBezTo>
                    <a:pt x="7683" y="6268"/>
                    <a:pt x="7679" y="6318"/>
                    <a:pt x="7686" y="6365"/>
                  </a:cubicBezTo>
                  <a:cubicBezTo>
                    <a:pt x="7701" y="6480"/>
                    <a:pt x="7768" y="6549"/>
                    <a:pt x="7887" y="6556"/>
                  </a:cubicBezTo>
                  <a:cubicBezTo>
                    <a:pt x="7893" y="6556"/>
                    <a:pt x="7898" y="6556"/>
                    <a:pt x="7904" y="6556"/>
                  </a:cubicBezTo>
                  <a:cubicBezTo>
                    <a:pt x="8012" y="6556"/>
                    <a:pt x="8080" y="6493"/>
                    <a:pt x="8109" y="6389"/>
                  </a:cubicBezTo>
                  <a:cubicBezTo>
                    <a:pt x="8122" y="6339"/>
                    <a:pt x="8117" y="6284"/>
                    <a:pt x="8117" y="6230"/>
                  </a:cubicBezTo>
                  <a:cubicBezTo>
                    <a:pt x="8117" y="5028"/>
                    <a:pt x="8120" y="3824"/>
                    <a:pt x="8115" y="2622"/>
                  </a:cubicBezTo>
                  <a:cubicBezTo>
                    <a:pt x="8113" y="2482"/>
                    <a:pt x="8150" y="2432"/>
                    <a:pt x="8284" y="2432"/>
                  </a:cubicBezTo>
                  <a:cubicBezTo>
                    <a:pt x="8289" y="2432"/>
                    <a:pt x="8295" y="2432"/>
                    <a:pt x="8301" y="2432"/>
                  </a:cubicBezTo>
                  <a:cubicBezTo>
                    <a:pt x="8446" y="2436"/>
                    <a:pt x="8591" y="2437"/>
                    <a:pt x="8736" y="2437"/>
                  </a:cubicBezTo>
                  <a:cubicBezTo>
                    <a:pt x="8944" y="2437"/>
                    <a:pt x="9152" y="2435"/>
                    <a:pt x="9359" y="2435"/>
                  </a:cubicBezTo>
                  <a:cubicBezTo>
                    <a:pt x="9535" y="2434"/>
                    <a:pt x="9627" y="2361"/>
                    <a:pt x="9630" y="2224"/>
                  </a:cubicBezTo>
                  <a:cubicBezTo>
                    <a:pt x="9634" y="2082"/>
                    <a:pt x="9538" y="2001"/>
                    <a:pt x="9357" y="2001"/>
                  </a:cubicBezTo>
                  <a:cubicBezTo>
                    <a:pt x="9231" y="2000"/>
                    <a:pt x="9105" y="2000"/>
                    <a:pt x="8980" y="2000"/>
                  </a:cubicBezTo>
                  <a:cubicBezTo>
                    <a:pt x="8728" y="2000"/>
                    <a:pt x="8477" y="2001"/>
                    <a:pt x="8226" y="2001"/>
                  </a:cubicBezTo>
                  <a:cubicBezTo>
                    <a:pt x="8003" y="2001"/>
                    <a:pt x="7840" y="2093"/>
                    <a:pt x="7728" y="2291"/>
                  </a:cubicBezTo>
                  <a:cubicBezTo>
                    <a:pt x="7707" y="2330"/>
                    <a:pt x="7649" y="2357"/>
                    <a:pt x="7600" y="2369"/>
                  </a:cubicBezTo>
                  <a:cubicBezTo>
                    <a:pt x="7581" y="2374"/>
                    <a:pt x="7561" y="2376"/>
                    <a:pt x="7540" y="2376"/>
                  </a:cubicBezTo>
                  <a:cubicBezTo>
                    <a:pt x="7508" y="2376"/>
                    <a:pt x="7474" y="2372"/>
                    <a:pt x="7442" y="2372"/>
                  </a:cubicBezTo>
                  <a:cubicBezTo>
                    <a:pt x="7412" y="2373"/>
                    <a:pt x="7383" y="2374"/>
                    <a:pt x="7354" y="2374"/>
                  </a:cubicBezTo>
                  <a:cubicBezTo>
                    <a:pt x="7230" y="2374"/>
                    <a:pt x="7120" y="2356"/>
                    <a:pt x="7040" y="2194"/>
                  </a:cubicBezTo>
                  <a:cubicBezTo>
                    <a:pt x="6960" y="2030"/>
                    <a:pt x="6782" y="1997"/>
                    <a:pt x="6597" y="1997"/>
                  </a:cubicBezTo>
                  <a:cubicBezTo>
                    <a:pt x="6570" y="1997"/>
                    <a:pt x="6543" y="1998"/>
                    <a:pt x="6516" y="1999"/>
                  </a:cubicBezTo>
                  <a:lnTo>
                    <a:pt x="6516" y="1634"/>
                  </a:lnTo>
                  <a:cubicBezTo>
                    <a:pt x="6690" y="1593"/>
                    <a:pt x="6871" y="1583"/>
                    <a:pt x="7015" y="1506"/>
                  </a:cubicBezTo>
                  <a:cubicBezTo>
                    <a:pt x="7190" y="1412"/>
                    <a:pt x="7149" y="1204"/>
                    <a:pt x="7159" y="1016"/>
                  </a:cubicBezTo>
                  <a:close/>
                  <a:moveTo>
                    <a:pt x="6525" y="2435"/>
                  </a:moveTo>
                  <a:cubicBezTo>
                    <a:pt x="6729" y="2435"/>
                    <a:pt x="6729" y="2435"/>
                    <a:pt x="6729" y="2646"/>
                  </a:cubicBezTo>
                  <a:cubicBezTo>
                    <a:pt x="6730" y="2877"/>
                    <a:pt x="6730" y="3107"/>
                    <a:pt x="6730" y="3358"/>
                  </a:cubicBezTo>
                  <a:lnTo>
                    <a:pt x="3652" y="3358"/>
                  </a:lnTo>
                  <a:cubicBezTo>
                    <a:pt x="3400" y="3358"/>
                    <a:pt x="3340" y="3419"/>
                    <a:pt x="3340" y="3676"/>
                  </a:cubicBezTo>
                  <a:cubicBezTo>
                    <a:pt x="3340" y="3835"/>
                    <a:pt x="3340" y="3993"/>
                    <a:pt x="3340" y="4129"/>
                  </a:cubicBezTo>
                  <a:cubicBezTo>
                    <a:pt x="3223" y="4176"/>
                    <a:pt x="3120" y="4206"/>
                    <a:pt x="3031" y="4258"/>
                  </a:cubicBezTo>
                  <a:cubicBezTo>
                    <a:pt x="2998" y="4277"/>
                    <a:pt x="2985" y="4352"/>
                    <a:pt x="2986" y="4402"/>
                  </a:cubicBezTo>
                  <a:cubicBezTo>
                    <a:pt x="2988" y="4542"/>
                    <a:pt x="3073" y="4593"/>
                    <a:pt x="3330" y="4614"/>
                  </a:cubicBezTo>
                  <a:lnTo>
                    <a:pt x="3330" y="6948"/>
                  </a:lnTo>
                  <a:cubicBezTo>
                    <a:pt x="3072" y="6963"/>
                    <a:pt x="2988" y="7017"/>
                    <a:pt x="2984" y="7160"/>
                  </a:cubicBezTo>
                  <a:cubicBezTo>
                    <a:pt x="2978" y="7311"/>
                    <a:pt x="3061" y="7368"/>
                    <a:pt x="3340" y="7402"/>
                  </a:cubicBezTo>
                  <a:cubicBezTo>
                    <a:pt x="3340" y="7539"/>
                    <a:pt x="3338" y="7677"/>
                    <a:pt x="3340" y="7815"/>
                  </a:cubicBezTo>
                  <a:cubicBezTo>
                    <a:pt x="3340" y="8052"/>
                    <a:pt x="3405" y="8119"/>
                    <a:pt x="3637" y="8119"/>
                  </a:cubicBezTo>
                  <a:cubicBezTo>
                    <a:pt x="3960" y="8119"/>
                    <a:pt x="4282" y="8119"/>
                    <a:pt x="4604" y="8119"/>
                  </a:cubicBezTo>
                  <a:cubicBezTo>
                    <a:pt x="5249" y="8119"/>
                    <a:pt x="5892" y="8119"/>
                    <a:pt x="6536" y="8119"/>
                  </a:cubicBezTo>
                  <a:lnTo>
                    <a:pt x="6727" y="8119"/>
                  </a:lnTo>
                  <a:cubicBezTo>
                    <a:pt x="6727" y="8406"/>
                    <a:pt x="6730" y="8684"/>
                    <a:pt x="6724" y="8962"/>
                  </a:cubicBezTo>
                  <a:cubicBezTo>
                    <a:pt x="6723" y="8989"/>
                    <a:pt x="6673" y="9026"/>
                    <a:pt x="6640" y="9039"/>
                  </a:cubicBezTo>
                  <a:cubicBezTo>
                    <a:pt x="6625" y="9044"/>
                    <a:pt x="6608" y="9045"/>
                    <a:pt x="6591" y="9045"/>
                  </a:cubicBezTo>
                  <a:cubicBezTo>
                    <a:pt x="6564" y="9045"/>
                    <a:pt x="6537" y="9042"/>
                    <a:pt x="6511" y="9042"/>
                  </a:cubicBezTo>
                  <a:lnTo>
                    <a:pt x="656" y="9042"/>
                  </a:lnTo>
                  <a:cubicBezTo>
                    <a:pt x="438" y="9042"/>
                    <a:pt x="438" y="9042"/>
                    <a:pt x="438" y="8817"/>
                  </a:cubicBezTo>
                  <a:lnTo>
                    <a:pt x="438" y="2644"/>
                  </a:lnTo>
                  <a:cubicBezTo>
                    <a:pt x="438" y="2435"/>
                    <a:pt x="438" y="2435"/>
                    <a:pt x="643" y="2435"/>
                  </a:cubicBezTo>
                  <a:close/>
                  <a:moveTo>
                    <a:pt x="3864" y="1"/>
                  </a:moveTo>
                  <a:cubicBezTo>
                    <a:pt x="3506" y="1"/>
                    <a:pt x="3432" y="56"/>
                    <a:pt x="3335" y="411"/>
                  </a:cubicBezTo>
                  <a:cubicBezTo>
                    <a:pt x="3167" y="411"/>
                    <a:pt x="2998" y="410"/>
                    <a:pt x="2828" y="410"/>
                  </a:cubicBezTo>
                  <a:cubicBezTo>
                    <a:pt x="2743" y="410"/>
                    <a:pt x="2658" y="410"/>
                    <a:pt x="2573" y="411"/>
                  </a:cubicBezTo>
                  <a:cubicBezTo>
                    <a:pt x="1951" y="412"/>
                    <a:pt x="1559" y="801"/>
                    <a:pt x="1553" y="1421"/>
                  </a:cubicBezTo>
                  <a:cubicBezTo>
                    <a:pt x="1552" y="1609"/>
                    <a:pt x="1553" y="1795"/>
                    <a:pt x="1553" y="1976"/>
                  </a:cubicBezTo>
                  <a:cubicBezTo>
                    <a:pt x="1532" y="1988"/>
                    <a:pt x="1524" y="1996"/>
                    <a:pt x="1515" y="1996"/>
                  </a:cubicBezTo>
                  <a:cubicBezTo>
                    <a:pt x="1202" y="1998"/>
                    <a:pt x="887" y="1999"/>
                    <a:pt x="573" y="2001"/>
                  </a:cubicBezTo>
                  <a:cubicBezTo>
                    <a:pt x="205" y="2002"/>
                    <a:pt x="4" y="2204"/>
                    <a:pt x="4" y="2576"/>
                  </a:cubicBezTo>
                  <a:cubicBezTo>
                    <a:pt x="2" y="3533"/>
                    <a:pt x="2" y="4489"/>
                    <a:pt x="2" y="5446"/>
                  </a:cubicBezTo>
                  <a:cubicBezTo>
                    <a:pt x="2" y="6600"/>
                    <a:pt x="4" y="7755"/>
                    <a:pt x="2" y="8909"/>
                  </a:cubicBezTo>
                  <a:cubicBezTo>
                    <a:pt x="1" y="9101"/>
                    <a:pt x="52" y="9271"/>
                    <a:pt x="216" y="9374"/>
                  </a:cubicBezTo>
                  <a:cubicBezTo>
                    <a:pt x="311" y="9433"/>
                    <a:pt x="334" y="9499"/>
                    <a:pt x="324" y="9597"/>
                  </a:cubicBezTo>
                  <a:cubicBezTo>
                    <a:pt x="320" y="9640"/>
                    <a:pt x="323" y="9684"/>
                    <a:pt x="324" y="9727"/>
                  </a:cubicBezTo>
                  <a:cubicBezTo>
                    <a:pt x="330" y="10042"/>
                    <a:pt x="539" y="10258"/>
                    <a:pt x="853" y="10260"/>
                  </a:cubicBezTo>
                  <a:cubicBezTo>
                    <a:pt x="1187" y="10261"/>
                    <a:pt x="1522" y="10261"/>
                    <a:pt x="1857" y="10261"/>
                  </a:cubicBezTo>
                  <a:cubicBezTo>
                    <a:pt x="2314" y="10261"/>
                    <a:pt x="2771" y="10260"/>
                    <a:pt x="3229" y="10260"/>
                  </a:cubicBezTo>
                  <a:cubicBezTo>
                    <a:pt x="3397" y="10260"/>
                    <a:pt x="3499" y="10175"/>
                    <a:pt x="3501" y="10043"/>
                  </a:cubicBezTo>
                  <a:cubicBezTo>
                    <a:pt x="3502" y="9909"/>
                    <a:pt x="3401" y="9826"/>
                    <a:pt x="3233" y="9825"/>
                  </a:cubicBezTo>
                  <a:lnTo>
                    <a:pt x="2146" y="9825"/>
                  </a:lnTo>
                  <a:cubicBezTo>
                    <a:pt x="1925" y="9825"/>
                    <a:pt x="1703" y="9824"/>
                    <a:pt x="1482" y="9824"/>
                  </a:cubicBezTo>
                  <a:cubicBezTo>
                    <a:pt x="1297" y="9824"/>
                    <a:pt x="1113" y="9825"/>
                    <a:pt x="928" y="9828"/>
                  </a:cubicBezTo>
                  <a:cubicBezTo>
                    <a:pt x="924" y="9828"/>
                    <a:pt x="921" y="9828"/>
                    <a:pt x="917" y="9828"/>
                  </a:cubicBezTo>
                  <a:cubicBezTo>
                    <a:pt x="789" y="9828"/>
                    <a:pt x="743" y="9777"/>
                    <a:pt x="757" y="9650"/>
                  </a:cubicBezTo>
                  <a:cubicBezTo>
                    <a:pt x="764" y="9596"/>
                    <a:pt x="759" y="9539"/>
                    <a:pt x="759" y="9477"/>
                  </a:cubicBezTo>
                  <a:lnTo>
                    <a:pt x="955" y="9477"/>
                  </a:lnTo>
                  <a:cubicBezTo>
                    <a:pt x="1888" y="9477"/>
                    <a:pt x="2820" y="9477"/>
                    <a:pt x="3752" y="9477"/>
                  </a:cubicBezTo>
                  <a:cubicBezTo>
                    <a:pt x="4684" y="9477"/>
                    <a:pt x="5617" y="9477"/>
                    <a:pt x="6549" y="9479"/>
                  </a:cubicBezTo>
                  <a:cubicBezTo>
                    <a:pt x="6551" y="9479"/>
                    <a:pt x="6554" y="9479"/>
                    <a:pt x="6556" y="9479"/>
                  </a:cubicBezTo>
                  <a:cubicBezTo>
                    <a:pt x="6812" y="9479"/>
                    <a:pt x="7012" y="9404"/>
                    <a:pt x="7129" y="9160"/>
                  </a:cubicBezTo>
                  <a:cubicBezTo>
                    <a:pt x="7150" y="9116"/>
                    <a:pt x="7283" y="9095"/>
                    <a:pt x="7418" y="9095"/>
                  </a:cubicBezTo>
                  <a:cubicBezTo>
                    <a:pt x="7557" y="9095"/>
                    <a:pt x="7698" y="9118"/>
                    <a:pt x="7720" y="9163"/>
                  </a:cubicBezTo>
                  <a:cubicBezTo>
                    <a:pt x="7837" y="9402"/>
                    <a:pt x="8033" y="9479"/>
                    <a:pt x="8287" y="9479"/>
                  </a:cubicBezTo>
                  <a:cubicBezTo>
                    <a:pt x="9224" y="9477"/>
                    <a:pt x="10161" y="9477"/>
                    <a:pt x="11099" y="9477"/>
                  </a:cubicBezTo>
                  <a:cubicBezTo>
                    <a:pt x="12036" y="9477"/>
                    <a:pt x="12973" y="9477"/>
                    <a:pt x="13911" y="9477"/>
                  </a:cubicBezTo>
                  <a:lnTo>
                    <a:pt x="14076" y="9477"/>
                  </a:lnTo>
                  <a:cubicBezTo>
                    <a:pt x="14114" y="9825"/>
                    <a:pt x="14114" y="9825"/>
                    <a:pt x="13800" y="9825"/>
                  </a:cubicBezTo>
                  <a:lnTo>
                    <a:pt x="4365" y="9825"/>
                  </a:lnTo>
                  <a:cubicBezTo>
                    <a:pt x="4337" y="9825"/>
                    <a:pt x="4307" y="9824"/>
                    <a:pt x="4278" y="9824"/>
                  </a:cubicBezTo>
                  <a:cubicBezTo>
                    <a:pt x="4254" y="9824"/>
                    <a:pt x="4230" y="9825"/>
                    <a:pt x="4206" y="9828"/>
                  </a:cubicBezTo>
                  <a:cubicBezTo>
                    <a:pt x="4090" y="9844"/>
                    <a:pt x="4022" y="9916"/>
                    <a:pt x="4015" y="10030"/>
                  </a:cubicBezTo>
                  <a:cubicBezTo>
                    <a:pt x="4009" y="10146"/>
                    <a:pt x="4073" y="10224"/>
                    <a:pt x="4184" y="10251"/>
                  </a:cubicBezTo>
                  <a:cubicBezTo>
                    <a:pt x="4215" y="10259"/>
                    <a:pt x="4247" y="10261"/>
                    <a:pt x="4280" y="10261"/>
                  </a:cubicBezTo>
                  <a:cubicBezTo>
                    <a:pt x="4306" y="10261"/>
                    <a:pt x="4332" y="10260"/>
                    <a:pt x="4358" y="10260"/>
                  </a:cubicBezTo>
                  <a:lnTo>
                    <a:pt x="13778" y="10260"/>
                  </a:lnTo>
                  <a:cubicBezTo>
                    <a:pt x="14379" y="10260"/>
                    <a:pt x="14506" y="10137"/>
                    <a:pt x="14526" y="9539"/>
                  </a:cubicBezTo>
                  <a:cubicBezTo>
                    <a:pt x="14527" y="9497"/>
                    <a:pt x="14549" y="9452"/>
                    <a:pt x="14574" y="9418"/>
                  </a:cubicBezTo>
                  <a:cubicBezTo>
                    <a:pt x="14661" y="9299"/>
                    <a:pt x="14754" y="9187"/>
                    <a:pt x="14845" y="9073"/>
                  </a:cubicBezTo>
                  <a:lnTo>
                    <a:pt x="14845" y="2377"/>
                  </a:lnTo>
                  <a:cubicBezTo>
                    <a:pt x="14722" y="2100"/>
                    <a:pt x="14512" y="1995"/>
                    <a:pt x="14228" y="1995"/>
                  </a:cubicBezTo>
                  <a:cubicBezTo>
                    <a:pt x="14209" y="1995"/>
                    <a:pt x="14190" y="1995"/>
                    <a:pt x="14171" y="1996"/>
                  </a:cubicBezTo>
                  <a:cubicBezTo>
                    <a:pt x="14024" y="2003"/>
                    <a:pt x="13877" y="2005"/>
                    <a:pt x="13730" y="2005"/>
                  </a:cubicBezTo>
                  <a:cubicBezTo>
                    <a:pt x="13510" y="2005"/>
                    <a:pt x="13289" y="2001"/>
                    <a:pt x="13069" y="2001"/>
                  </a:cubicBezTo>
                  <a:lnTo>
                    <a:pt x="12683" y="2001"/>
                  </a:lnTo>
                  <a:cubicBezTo>
                    <a:pt x="12683" y="1860"/>
                    <a:pt x="12683" y="1736"/>
                    <a:pt x="12683" y="1610"/>
                  </a:cubicBezTo>
                  <a:cubicBezTo>
                    <a:pt x="12680" y="968"/>
                    <a:pt x="12295" y="582"/>
                    <a:pt x="11654" y="582"/>
                  </a:cubicBezTo>
                  <a:lnTo>
                    <a:pt x="7163" y="582"/>
                  </a:lnTo>
                  <a:cubicBezTo>
                    <a:pt x="7159" y="542"/>
                    <a:pt x="7156" y="518"/>
                    <a:pt x="7154" y="495"/>
                  </a:cubicBezTo>
                  <a:cubicBezTo>
                    <a:pt x="7142" y="100"/>
                    <a:pt x="7039" y="1"/>
                    <a:pt x="66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6" name="Google Shape;616;p48"/>
            <p:cNvCxnSpPr/>
            <p:nvPr/>
          </p:nvCxnSpPr>
          <p:spPr>
            <a:xfrm>
              <a:off x="5245055" y="2217245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17" name="Google Shape;617;p48"/>
          <p:cNvGrpSpPr/>
          <p:nvPr/>
        </p:nvGrpSpPr>
        <p:grpSpPr>
          <a:xfrm>
            <a:off x="710643" y="1693170"/>
            <a:ext cx="438600" cy="538350"/>
            <a:chOff x="1772255" y="1693170"/>
            <a:chExt cx="438600" cy="538350"/>
          </a:xfrm>
        </p:grpSpPr>
        <p:sp>
          <p:nvSpPr>
            <p:cNvPr id="618" name="Google Shape;618;p48"/>
            <p:cNvSpPr/>
            <p:nvPr/>
          </p:nvSpPr>
          <p:spPr>
            <a:xfrm>
              <a:off x="1807020" y="1693170"/>
              <a:ext cx="369069" cy="445810"/>
            </a:xfrm>
            <a:custGeom>
              <a:avLst/>
              <a:gdLst/>
              <a:ahLst/>
              <a:cxnLst/>
              <a:rect l="l" t="t" r="r" b="b"/>
              <a:pathLst>
                <a:path w="12289" h="14843" extrusionOk="0">
                  <a:moveTo>
                    <a:pt x="4182" y="1359"/>
                  </a:moveTo>
                  <a:cubicBezTo>
                    <a:pt x="4068" y="1359"/>
                    <a:pt x="3953" y="1359"/>
                    <a:pt x="3839" y="1360"/>
                  </a:cubicBezTo>
                  <a:cubicBezTo>
                    <a:pt x="3675" y="1361"/>
                    <a:pt x="3584" y="1438"/>
                    <a:pt x="3581" y="1569"/>
                  </a:cubicBezTo>
                  <a:cubicBezTo>
                    <a:pt x="3577" y="1706"/>
                    <a:pt x="3674" y="1793"/>
                    <a:pt x="3840" y="1794"/>
                  </a:cubicBezTo>
                  <a:cubicBezTo>
                    <a:pt x="4180" y="1795"/>
                    <a:pt x="4520" y="1795"/>
                    <a:pt x="4860" y="1795"/>
                  </a:cubicBezTo>
                  <a:cubicBezTo>
                    <a:pt x="5200" y="1795"/>
                    <a:pt x="5540" y="1795"/>
                    <a:pt x="5880" y="1794"/>
                  </a:cubicBezTo>
                  <a:cubicBezTo>
                    <a:pt x="6044" y="1794"/>
                    <a:pt x="6145" y="1702"/>
                    <a:pt x="6141" y="1568"/>
                  </a:cubicBezTo>
                  <a:cubicBezTo>
                    <a:pt x="6137" y="1441"/>
                    <a:pt x="6040" y="1361"/>
                    <a:pt x="5879" y="1360"/>
                  </a:cubicBezTo>
                  <a:cubicBezTo>
                    <a:pt x="5766" y="1359"/>
                    <a:pt x="5654" y="1359"/>
                    <a:pt x="5541" y="1359"/>
                  </a:cubicBezTo>
                  <a:cubicBezTo>
                    <a:pt x="5316" y="1359"/>
                    <a:pt x="5091" y="1360"/>
                    <a:pt x="4866" y="1360"/>
                  </a:cubicBezTo>
                  <a:cubicBezTo>
                    <a:pt x="4638" y="1360"/>
                    <a:pt x="4410" y="1359"/>
                    <a:pt x="4182" y="1359"/>
                  </a:cubicBezTo>
                  <a:close/>
                  <a:moveTo>
                    <a:pt x="4079" y="2446"/>
                  </a:moveTo>
                  <a:cubicBezTo>
                    <a:pt x="3973" y="2446"/>
                    <a:pt x="3867" y="2449"/>
                    <a:pt x="3762" y="2455"/>
                  </a:cubicBezTo>
                  <a:cubicBezTo>
                    <a:pt x="3641" y="2462"/>
                    <a:pt x="3575" y="2553"/>
                    <a:pt x="3583" y="2676"/>
                  </a:cubicBezTo>
                  <a:cubicBezTo>
                    <a:pt x="3590" y="2800"/>
                    <a:pt x="3662" y="2871"/>
                    <a:pt x="3786" y="2877"/>
                  </a:cubicBezTo>
                  <a:cubicBezTo>
                    <a:pt x="3825" y="2879"/>
                    <a:pt x="3863" y="2880"/>
                    <a:pt x="3902" y="2880"/>
                  </a:cubicBezTo>
                  <a:cubicBezTo>
                    <a:pt x="3960" y="2880"/>
                    <a:pt x="4017" y="2878"/>
                    <a:pt x="4075" y="2878"/>
                  </a:cubicBezTo>
                  <a:cubicBezTo>
                    <a:pt x="4136" y="2878"/>
                    <a:pt x="4197" y="2880"/>
                    <a:pt x="4257" y="2880"/>
                  </a:cubicBezTo>
                  <a:cubicBezTo>
                    <a:pt x="4297" y="2880"/>
                    <a:pt x="4338" y="2879"/>
                    <a:pt x="4377" y="2877"/>
                  </a:cubicBezTo>
                  <a:cubicBezTo>
                    <a:pt x="4500" y="2868"/>
                    <a:pt x="4573" y="2797"/>
                    <a:pt x="4578" y="2673"/>
                  </a:cubicBezTo>
                  <a:cubicBezTo>
                    <a:pt x="4584" y="2549"/>
                    <a:pt x="4517" y="2462"/>
                    <a:pt x="4396" y="2455"/>
                  </a:cubicBezTo>
                  <a:cubicBezTo>
                    <a:pt x="4290" y="2449"/>
                    <a:pt x="4185" y="2446"/>
                    <a:pt x="4079" y="2446"/>
                  </a:cubicBezTo>
                  <a:close/>
                  <a:moveTo>
                    <a:pt x="1339" y="435"/>
                  </a:moveTo>
                  <a:cubicBezTo>
                    <a:pt x="1402" y="435"/>
                    <a:pt x="1464" y="435"/>
                    <a:pt x="1527" y="437"/>
                  </a:cubicBezTo>
                  <a:cubicBezTo>
                    <a:pt x="1896" y="441"/>
                    <a:pt x="2181" y="696"/>
                    <a:pt x="2189" y="1065"/>
                  </a:cubicBezTo>
                  <a:cubicBezTo>
                    <a:pt x="2204" y="1672"/>
                    <a:pt x="2194" y="2280"/>
                    <a:pt x="2194" y="2917"/>
                  </a:cubicBezTo>
                  <a:lnTo>
                    <a:pt x="1836" y="2917"/>
                  </a:lnTo>
                  <a:cubicBezTo>
                    <a:pt x="1474" y="2917"/>
                    <a:pt x="1113" y="2917"/>
                    <a:pt x="751" y="2915"/>
                  </a:cubicBezTo>
                  <a:cubicBezTo>
                    <a:pt x="506" y="2915"/>
                    <a:pt x="437" y="2847"/>
                    <a:pt x="437" y="2608"/>
                  </a:cubicBezTo>
                  <a:cubicBezTo>
                    <a:pt x="436" y="2120"/>
                    <a:pt x="436" y="1633"/>
                    <a:pt x="437" y="1146"/>
                  </a:cubicBezTo>
                  <a:cubicBezTo>
                    <a:pt x="439" y="705"/>
                    <a:pt x="708" y="437"/>
                    <a:pt x="1151" y="435"/>
                  </a:cubicBezTo>
                  <a:cubicBezTo>
                    <a:pt x="1214" y="435"/>
                    <a:pt x="1276" y="435"/>
                    <a:pt x="1339" y="435"/>
                  </a:cubicBezTo>
                  <a:close/>
                  <a:moveTo>
                    <a:pt x="3879" y="3181"/>
                  </a:moveTo>
                  <a:cubicBezTo>
                    <a:pt x="3845" y="3181"/>
                    <a:pt x="3811" y="3181"/>
                    <a:pt x="3778" y="3183"/>
                  </a:cubicBezTo>
                  <a:cubicBezTo>
                    <a:pt x="3661" y="3190"/>
                    <a:pt x="3591" y="3260"/>
                    <a:pt x="3583" y="3377"/>
                  </a:cubicBezTo>
                  <a:cubicBezTo>
                    <a:pt x="3574" y="3498"/>
                    <a:pt x="3634" y="3593"/>
                    <a:pt x="3756" y="3602"/>
                  </a:cubicBezTo>
                  <a:cubicBezTo>
                    <a:pt x="3864" y="3608"/>
                    <a:pt x="3972" y="3612"/>
                    <a:pt x="4080" y="3612"/>
                  </a:cubicBezTo>
                  <a:cubicBezTo>
                    <a:pt x="4188" y="3612"/>
                    <a:pt x="4295" y="3608"/>
                    <a:pt x="4403" y="3602"/>
                  </a:cubicBezTo>
                  <a:cubicBezTo>
                    <a:pt x="4524" y="3595"/>
                    <a:pt x="4587" y="3501"/>
                    <a:pt x="4578" y="3378"/>
                  </a:cubicBezTo>
                  <a:cubicBezTo>
                    <a:pt x="4570" y="3261"/>
                    <a:pt x="4500" y="3192"/>
                    <a:pt x="4383" y="3185"/>
                  </a:cubicBezTo>
                  <a:cubicBezTo>
                    <a:pt x="4345" y="3182"/>
                    <a:pt x="4306" y="3181"/>
                    <a:pt x="4267" y="3181"/>
                  </a:cubicBezTo>
                  <a:cubicBezTo>
                    <a:pt x="4206" y="3181"/>
                    <a:pt x="4143" y="3183"/>
                    <a:pt x="4081" y="3183"/>
                  </a:cubicBezTo>
                  <a:cubicBezTo>
                    <a:pt x="4014" y="3183"/>
                    <a:pt x="3946" y="3181"/>
                    <a:pt x="3879" y="3181"/>
                  </a:cubicBezTo>
                  <a:close/>
                  <a:moveTo>
                    <a:pt x="9278" y="2373"/>
                  </a:moveTo>
                  <a:cubicBezTo>
                    <a:pt x="9230" y="2373"/>
                    <a:pt x="9182" y="2390"/>
                    <a:pt x="9141" y="2425"/>
                  </a:cubicBezTo>
                  <a:cubicBezTo>
                    <a:pt x="8936" y="2600"/>
                    <a:pt x="8733" y="2777"/>
                    <a:pt x="8538" y="2965"/>
                  </a:cubicBezTo>
                  <a:cubicBezTo>
                    <a:pt x="8407" y="3091"/>
                    <a:pt x="8460" y="3273"/>
                    <a:pt x="8632" y="3331"/>
                  </a:cubicBezTo>
                  <a:cubicBezTo>
                    <a:pt x="8684" y="3348"/>
                    <a:pt x="8735" y="3361"/>
                    <a:pt x="8803" y="3381"/>
                  </a:cubicBezTo>
                  <a:cubicBezTo>
                    <a:pt x="8743" y="3437"/>
                    <a:pt x="8701" y="3475"/>
                    <a:pt x="8659" y="3514"/>
                  </a:cubicBezTo>
                  <a:cubicBezTo>
                    <a:pt x="8612" y="3556"/>
                    <a:pt x="8564" y="3595"/>
                    <a:pt x="8521" y="3640"/>
                  </a:cubicBezTo>
                  <a:cubicBezTo>
                    <a:pt x="8437" y="3730"/>
                    <a:pt x="8433" y="3858"/>
                    <a:pt x="8508" y="3941"/>
                  </a:cubicBezTo>
                  <a:cubicBezTo>
                    <a:pt x="8550" y="3987"/>
                    <a:pt x="8608" y="4012"/>
                    <a:pt x="8668" y="4012"/>
                  </a:cubicBezTo>
                  <a:cubicBezTo>
                    <a:pt x="8716" y="4012"/>
                    <a:pt x="8766" y="3995"/>
                    <a:pt x="8807" y="3959"/>
                  </a:cubicBezTo>
                  <a:cubicBezTo>
                    <a:pt x="9010" y="3787"/>
                    <a:pt x="9208" y="3612"/>
                    <a:pt x="9400" y="3428"/>
                  </a:cubicBezTo>
                  <a:cubicBezTo>
                    <a:pt x="9537" y="3297"/>
                    <a:pt x="9488" y="3118"/>
                    <a:pt x="9307" y="3055"/>
                  </a:cubicBezTo>
                  <a:cubicBezTo>
                    <a:pt x="9259" y="3038"/>
                    <a:pt x="9211" y="3025"/>
                    <a:pt x="9144" y="3006"/>
                  </a:cubicBezTo>
                  <a:cubicBezTo>
                    <a:pt x="9246" y="2911"/>
                    <a:pt x="9337" y="2834"/>
                    <a:pt x="9421" y="2750"/>
                  </a:cubicBezTo>
                  <a:cubicBezTo>
                    <a:pt x="9511" y="2659"/>
                    <a:pt x="9514" y="2536"/>
                    <a:pt x="9440" y="2450"/>
                  </a:cubicBezTo>
                  <a:cubicBezTo>
                    <a:pt x="9397" y="2401"/>
                    <a:pt x="9338" y="2373"/>
                    <a:pt x="9278" y="2373"/>
                  </a:cubicBezTo>
                  <a:close/>
                  <a:moveTo>
                    <a:pt x="6854" y="4005"/>
                  </a:moveTo>
                  <a:cubicBezTo>
                    <a:pt x="6923" y="4005"/>
                    <a:pt x="6989" y="4009"/>
                    <a:pt x="7053" y="4026"/>
                  </a:cubicBezTo>
                  <a:cubicBezTo>
                    <a:pt x="7142" y="4051"/>
                    <a:pt x="7201" y="4190"/>
                    <a:pt x="7293" y="4303"/>
                  </a:cubicBezTo>
                  <a:lnTo>
                    <a:pt x="6501" y="4303"/>
                  </a:lnTo>
                  <a:cubicBezTo>
                    <a:pt x="6518" y="4206"/>
                    <a:pt x="6533" y="4119"/>
                    <a:pt x="6550" y="4015"/>
                  </a:cubicBezTo>
                  <a:cubicBezTo>
                    <a:pt x="6652" y="4015"/>
                    <a:pt x="6755" y="4005"/>
                    <a:pt x="6854" y="4005"/>
                  </a:cubicBezTo>
                  <a:close/>
                  <a:moveTo>
                    <a:pt x="8972" y="1598"/>
                  </a:moveTo>
                  <a:cubicBezTo>
                    <a:pt x="9847" y="1598"/>
                    <a:pt x="10567" y="2315"/>
                    <a:pt x="10568" y="3192"/>
                  </a:cubicBezTo>
                  <a:cubicBezTo>
                    <a:pt x="10571" y="4068"/>
                    <a:pt x="9853" y="4786"/>
                    <a:pt x="8976" y="4787"/>
                  </a:cubicBezTo>
                  <a:cubicBezTo>
                    <a:pt x="8092" y="4787"/>
                    <a:pt x="7382" y="4078"/>
                    <a:pt x="7380" y="3196"/>
                  </a:cubicBezTo>
                  <a:cubicBezTo>
                    <a:pt x="7379" y="2317"/>
                    <a:pt x="8092" y="1599"/>
                    <a:pt x="8970" y="1598"/>
                  </a:cubicBezTo>
                  <a:cubicBezTo>
                    <a:pt x="8971" y="1598"/>
                    <a:pt x="8972" y="1598"/>
                    <a:pt x="8972" y="1598"/>
                  </a:cubicBezTo>
                  <a:close/>
                  <a:moveTo>
                    <a:pt x="10365" y="5814"/>
                  </a:moveTo>
                  <a:cubicBezTo>
                    <a:pt x="10418" y="5814"/>
                    <a:pt x="10470" y="5816"/>
                    <a:pt x="10521" y="5823"/>
                  </a:cubicBezTo>
                  <a:cubicBezTo>
                    <a:pt x="10565" y="5828"/>
                    <a:pt x="10601" y="5895"/>
                    <a:pt x="10641" y="5934"/>
                  </a:cubicBezTo>
                  <a:cubicBezTo>
                    <a:pt x="10601" y="5974"/>
                    <a:pt x="10565" y="6035"/>
                    <a:pt x="10518" y="6046"/>
                  </a:cubicBezTo>
                  <a:cubicBezTo>
                    <a:pt x="10507" y="6049"/>
                    <a:pt x="10495" y="6050"/>
                    <a:pt x="10482" y="6050"/>
                  </a:cubicBezTo>
                  <a:cubicBezTo>
                    <a:pt x="10361" y="6050"/>
                    <a:pt x="10188" y="5927"/>
                    <a:pt x="10162" y="5817"/>
                  </a:cubicBezTo>
                  <a:cubicBezTo>
                    <a:pt x="10231" y="5817"/>
                    <a:pt x="10298" y="5814"/>
                    <a:pt x="10365" y="5814"/>
                  </a:cubicBezTo>
                  <a:close/>
                  <a:moveTo>
                    <a:pt x="4218" y="5818"/>
                  </a:moveTo>
                  <a:cubicBezTo>
                    <a:pt x="4286" y="5818"/>
                    <a:pt x="4355" y="5820"/>
                    <a:pt x="4424" y="5820"/>
                  </a:cubicBezTo>
                  <a:cubicBezTo>
                    <a:pt x="4383" y="5940"/>
                    <a:pt x="4208" y="6051"/>
                    <a:pt x="4086" y="6051"/>
                  </a:cubicBezTo>
                  <a:cubicBezTo>
                    <a:pt x="4064" y="6051"/>
                    <a:pt x="4044" y="6048"/>
                    <a:pt x="4027" y="6041"/>
                  </a:cubicBezTo>
                  <a:cubicBezTo>
                    <a:pt x="3989" y="6023"/>
                    <a:pt x="3943" y="5965"/>
                    <a:pt x="3944" y="5928"/>
                  </a:cubicBezTo>
                  <a:cubicBezTo>
                    <a:pt x="3946" y="5891"/>
                    <a:pt x="4000" y="5828"/>
                    <a:pt x="4036" y="5825"/>
                  </a:cubicBezTo>
                  <a:cubicBezTo>
                    <a:pt x="4096" y="5819"/>
                    <a:pt x="4156" y="5818"/>
                    <a:pt x="4218" y="5818"/>
                  </a:cubicBezTo>
                  <a:close/>
                  <a:moveTo>
                    <a:pt x="6678" y="4745"/>
                  </a:moveTo>
                  <a:cubicBezTo>
                    <a:pt x="6983" y="4745"/>
                    <a:pt x="7288" y="4747"/>
                    <a:pt x="7594" y="4749"/>
                  </a:cubicBezTo>
                  <a:cubicBezTo>
                    <a:pt x="7642" y="4749"/>
                    <a:pt x="7698" y="4773"/>
                    <a:pt x="7736" y="4803"/>
                  </a:cubicBezTo>
                  <a:cubicBezTo>
                    <a:pt x="8108" y="5080"/>
                    <a:pt x="8513" y="5221"/>
                    <a:pt x="8951" y="5221"/>
                  </a:cubicBezTo>
                  <a:cubicBezTo>
                    <a:pt x="9072" y="5221"/>
                    <a:pt x="9195" y="5210"/>
                    <a:pt x="9320" y="5189"/>
                  </a:cubicBezTo>
                  <a:cubicBezTo>
                    <a:pt x="9340" y="5185"/>
                    <a:pt x="9358" y="5184"/>
                    <a:pt x="9374" y="5184"/>
                  </a:cubicBezTo>
                  <a:cubicBezTo>
                    <a:pt x="9441" y="5184"/>
                    <a:pt x="9480" y="5214"/>
                    <a:pt x="9505" y="5290"/>
                  </a:cubicBezTo>
                  <a:cubicBezTo>
                    <a:pt x="9562" y="5458"/>
                    <a:pt x="9622" y="5625"/>
                    <a:pt x="9686" y="5813"/>
                  </a:cubicBezTo>
                  <a:cubicBezTo>
                    <a:pt x="9621" y="5815"/>
                    <a:pt x="9571" y="5820"/>
                    <a:pt x="9521" y="5820"/>
                  </a:cubicBezTo>
                  <a:cubicBezTo>
                    <a:pt x="8666" y="5821"/>
                    <a:pt x="7810" y="5821"/>
                    <a:pt x="6956" y="5821"/>
                  </a:cubicBezTo>
                  <a:cubicBezTo>
                    <a:pt x="6936" y="5821"/>
                    <a:pt x="6917" y="5821"/>
                    <a:pt x="6898" y="5821"/>
                  </a:cubicBezTo>
                  <a:cubicBezTo>
                    <a:pt x="6869" y="5821"/>
                    <a:pt x="6840" y="5821"/>
                    <a:pt x="6812" y="5824"/>
                  </a:cubicBezTo>
                  <a:cubicBezTo>
                    <a:pt x="6692" y="5834"/>
                    <a:pt x="6625" y="5908"/>
                    <a:pt x="6615" y="6021"/>
                  </a:cubicBezTo>
                  <a:cubicBezTo>
                    <a:pt x="6607" y="6135"/>
                    <a:pt x="6668" y="6216"/>
                    <a:pt x="6782" y="6243"/>
                  </a:cubicBezTo>
                  <a:cubicBezTo>
                    <a:pt x="6824" y="6253"/>
                    <a:pt x="6868" y="6254"/>
                    <a:pt x="6911" y="6254"/>
                  </a:cubicBezTo>
                  <a:cubicBezTo>
                    <a:pt x="6921" y="6254"/>
                    <a:pt x="6930" y="6254"/>
                    <a:pt x="6940" y="6254"/>
                  </a:cubicBezTo>
                  <a:cubicBezTo>
                    <a:pt x="7752" y="6256"/>
                    <a:pt x="8564" y="6256"/>
                    <a:pt x="9374" y="6256"/>
                  </a:cubicBezTo>
                  <a:lnTo>
                    <a:pt x="9530" y="6256"/>
                  </a:lnTo>
                  <a:cubicBezTo>
                    <a:pt x="9532" y="6270"/>
                    <a:pt x="9535" y="6284"/>
                    <a:pt x="9537" y="6298"/>
                  </a:cubicBezTo>
                  <a:cubicBezTo>
                    <a:pt x="9278" y="6357"/>
                    <a:pt x="9020" y="6459"/>
                    <a:pt x="8759" y="6465"/>
                  </a:cubicBezTo>
                  <a:cubicBezTo>
                    <a:pt x="8280" y="6475"/>
                    <a:pt x="7801" y="6479"/>
                    <a:pt x="7322" y="6479"/>
                  </a:cubicBezTo>
                  <a:cubicBezTo>
                    <a:pt x="6826" y="6479"/>
                    <a:pt x="6329" y="6474"/>
                    <a:pt x="5832" y="6465"/>
                  </a:cubicBezTo>
                  <a:cubicBezTo>
                    <a:pt x="5570" y="6459"/>
                    <a:pt x="5309" y="6358"/>
                    <a:pt x="5048" y="6301"/>
                  </a:cubicBezTo>
                  <a:cubicBezTo>
                    <a:pt x="5050" y="6286"/>
                    <a:pt x="5051" y="6270"/>
                    <a:pt x="5053" y="6256"/>
                  </a:cubicBezTo>
                  <a:lnTo>
                    <a:pt x="5691" y="6256"/>
                  </a:lnTo>
                  <a:cubicBezTo>
                    <a:pt x="5722" y="6256"/>
                    <a:pt x="5753" y="6256"/>
                    <a:pt x="5785" y="6256"/>
                  </a:cubicBezTo>
                  <a:cubicBezTo>
                    <a:pt x="5816" y="6256"/>
                    <a:pt x="5847" y="6256"/>
                    <a:pt x="5879" y="6253"/>
                  </a:cubicBezTo>
                  <a:cubicBezTo>
                    <a:pt x="6016" y="6241"/>
                    <a:pt x="6101" y="6152"/>
                    <a:pt x="6098" y="6031"/>
                  </a:cubicBezTo>
                  <a:cubicBezTo>
                    <a:pt x="6095" y="5908"/>
                    <a:pt x="6010" y="5824"/>
                    <a:pt x="5869" y="5823"/>
                  </a:cubicBezTo>
                  <a:cubicBezTo>
                    <a:pt x="5736" y="5820"/>
                    <a:pt x="5603" y="5820"/>
                    <a:pt x="5470" y="5820"/>
                  </a:cubicBezTo>
                  <a:cubicBezTo>
                    <a:pt x="5404" y="5820"/>
                    <a:pt x="5337" y="5820"/>
                    <a:pt x="5271" y="5820"/>
                  </a:cubicBezTo>
                  <a:cubicBezTo>
                    <a:pt x="5204" y="5820"/>
                    <a:pt x="5138" y="5820"/>
                    <a:pt x="5071" y="5820"/>
                  </a:cubicBezTo>
                  <a:lnTo>
                    <a:pt x="4875" y="5820"/>
                  </a:lnTo>
                  <a:cubicBezTo>
                    <a:pt x="4974" y="5580"/>
                    <a:pt x="5041" y="5353"/>
                    <a:pt x="5157" y="5152"/>
                  </a:cubicBezTo>
                  <a:cubicBezTo>
                    <a:pt x="5306" y="4895"/>
                    <a:pt x="5557" y="4756"/>
                    <a:pt x="5856" y="4751"/>
                  </a:cubicBezTo>
                  <a:cubicBezTo>
                    <a:pt x="6130" y="4747"/>
                    <a:pt x="6404" y="4745"/>
                    <a:pt x="6678" y="4745"/>
                  </a:cubicBezTo>
                  <a:close/>
                  <a:moveTo>
                    <a:pt x="10070" y="6582"/>
                  </a:moveTo>
                  <a:lnTo>
                    <a:pt x="10070" y="6582"/>
                  </a:lnTo>
                  <a:cubicBezTo>
                    <a:pt x="10052" y="6744"/>
                    <a:pt x="10023" y="6781"/>
                    <a:pt x="9880" y="6815"/>
                  </a:cubicBezTo>
                  <a:cubicBezTo>
                    <a:pt x="9735" y="6850"/>
                    <a:pt x="9592" y="6894"/>
                    <a:pt x="9446" y="6915"/>
                  </a:cubicBezTo>
                  <a:cubicBezTo>
                    <a:pt x="9427" y="6918"/>
                    <a:pt x="9408" y="6919"/>
                    <a:pt x="9389" y="6919"/>
                  </a:cubicBezTo>
                  <a:cubicBezTo>
                    <a:pt x="9315" y="6919"/>
                    <a:pt x="9238" y="6902"/>
                    <a:pt x="9164" y="6897"/>
                  </a:cubicBezTo>
                  <a:cubicBezTo>
                    <a:pt x="9164" y="6880"/>
                    <a:pt x="9164" y="6862"/>
                    <a:pt x="9164" y="6845"/>
                  </a:cubicBezTo>
                  <a:cubicBezTo>
                    <a:pt x="9466" y="6758"/>
                    <a:pt x="9768" y="6670"/>
                    <a:pt x="10070" y="6582"/>
                  </a:cubicBezTo>
                  <a:close/>
                  <a:moveTo>
                    <a:pt x="4500" y="6579"/>
                  </a:moveTo>
                  <a:cubicBezTo>
                    <a:pt x="4805" y="6667"/>
                    <a:pt x="5110" y="6756"/>
                    <a:pt x="5449" y="6854"/>
                  </a:cubicBezTo>
                  <a:cubicBezTo>
                    <a:pt x="5358" y="6903"/>
                    <a:pt x="5273" y="6920"/>
                    <a:pt x="5191" y="6920"/>
                  </a:cubicBezTo>
                  <a:cubicBezTo>
                    <a:pt x="5008" y="6920"/>
                    <a:pt x="4843" y="6831"/>
                    <a:pt x="4675" y="6803"/>
                  </a:cubicBezTo>
                  <a:cubicBezTo>
                    <a:pt x="4598" y="6790"/>
                    <a:pt x="4537" y="6684"/>
                    <a:pt x="4469" y="6622"/>
                  </a:cubicBezTo>
                  <a:lnTo>
                    <a:pt x="4500" y="6579"/>
                  </a:lnTo>
                  <a:close/>
                  <a:moveTo>
                    <a:pt x="8194" y="7620"/>
                  </a:moveTo>
                  <a:cubicBezTo>
                    <a:pt x="8142" y="7767"/>
                    <a:pt x="8034" y="7820"/>
                    <a:pt x="7904" y="7821"/>
                  </a:cubicBezTo>
                  <a:cubicBezTo>
                    <a:pt x="7699" y="7824"/>
                    <a:pt x="7494" y="7825"/>
                    <a:pt x="7290" y="7825"/>
                  </a:cubicBezTo>
                  <a:cubicBezTo>
                    <a:pt x="7085" y="7825"/>
                    <a:pt x="6880" y="7824"/>
                    <a:pt x="6675" y="7823"/>
                  </a:cubicBezTo>
                  <a:cubicBezTo>
                    <a:pt x="6548" y="7821"/>
                    <a:pt x="6446" y="7764"/>
                    <a:pt x="6379" y="7620"/>
                  </a:cubicBezTo>
                  <a:close/>
                  <a:moveTo>
                    <a:pt x="10457" y="6877"/>
                  </a:moveTo>
                  <a:lnTo>
                    <a:pt x="10457" y="7509"/>
                  </a:lnTo>
                  <a:cubicBezTo>
                    <a:pt x="10288" y="7509"/>
                    <a:pt x="10121" y="7511"/>
                    <a:pt x="9955" y="7511"/>
                  </a:cubicBezTo>
                  <a:cubicBezTo>
                    <a:pt x="9851" y="7511"/>
                    <a:pt x="9747" y="7510"/>
                    <a:pt x="9644" y="7508"/>
                  </a:cubicBezTo>
                  <a:cubicBezTo>
                    <a:pt x="9633" y="7507"/>
                    <a:pt x="9623" y="7507"/>
                    <a:pt x="9612" y="7507"/>
                  </a:cubicBezTo>
                  <a:cubicBezTo>
                    <a:pt x="9385" y="7507"/>
                    <a:pt x="9192" y="7582"/>
                    <a:pt x="9033" y="7750"/>
                  </a:cubicBezTo>
                  <a:cubicBezTo>
                    <a:pt x="8978" y="7807"/>
                    <a:pt x="8918" y="7832"/>
                    <a:pt x="8822" y="7832"/>
                  </a:cubicBezTo>
                  <a:cubicBezTo>
                    <a:pt x="8767" y="7832"/>
                    <a:pt x="8699" y="7823"/>
                    <a:pt x="8614" y="7808"/>
                  </a:cubicBezTo>
                  <a:cubicBezTo>
                    <a:pt x="8629" y="7719"/>
                    <a:pt x="8655" y="7630"/>
                    <a:pt x="8661" y="7540"/>
                  </a:cubicBezTo>
                  <a:cubicBezTo>
                    <a:pt x="8674" y="7338"/>
                    <a:pt x="8547" y="7186"/>
                    <a:pt x="8346" y="7184"/>
                  </a:cubicBezTo>
                  <a:cubicBezTo>
                    <a:pt x="8013" y="7182"/>
                    <a:pt x="7680" y="7180"/>
                    <a:pt x="7347" y="7180"/>
                  </a:cubicBezTo>
                  <a:cubicBezTo>
                    <a:pt x="6975" y="7180"/>
                    <a:pt x="6603" y="7182"/>
                    <a:pt x="6231" y="7186"/>
                  </a:cubicBezTo>
                  <a:cubicBezTo>
                    <a:pt x="6025" y="7187"/>
                    <a:pt x="5897" y="7351"/>
                    <a:pt x="5919" y="7558"/>
                  </a:cubicBezTo>
                  <a:cubicBezTo>
                    <a:pt x="5927" y="7643"/>
                    <a:pt x="5951" y="7726"/>
                    <a:pt x="5969" y="7815"/>
                  </a:cubicBezTo>
                  <a:cubicBezTo>
                    <a:pt x="5909" y="7821"/>
                    <a:pt x="5852" y="7826"/>
                    <a:pt x="5797" y="7826"/>
                  </a:cubicBezTo>
                  <a:cubicBezTo>
                    <a:pt x="5675" y="7826"/>
                    <a:pt x="5563" y="7799"/>
                    <a:pt x="5464" y="7682"/>
                  </a:cubicBezTo>
                  <a:cubicBezTo>
                    <a:pt x="5354" y="7551"/>
                    <a:pt x="5185" y="7509"/>
                    <a:pt x="5011" y="7509"/>
                  </a:cubicBezTo>
                  <a:cubicBezTo>
                    <a:pt x="5009" y="7509"/>
                    <a:pt x="5006" y="7509"/>
                    <a:pt x="5003" y="7509"/>
                  </a:cubicBezTo>
                  <a:lnTo>
                    <a:pt x="4125" y="7509"/>
                  </a:lnTo>
                  <a:lnTo>
                    <a:pt x="4125" y="6902"/>
                  </a:lnTo>
                  <a:cubicBezTo>
                    <a:pt x="4253" y="7177"/>
                    <a:pt x="4510" y="7229"/>
                    <a:pt x="4768" y="7278"/>
                  </a:cubicBezTo>
                  <a:cubicBezTo>
                    <a:pt x="4820" y="7288"/>
                    <a:pt x="4873" y="7297"/>
                    <a:pt x="4923" y="7314"/>
                  </a:cubicBezTo>
                  <a:cubicBezTo>
                    <a:pt x="5031" y="7348"/>
                    <a:pt x="5132" y="7365"/>
                    <a:pt x="5228" y="7365"/>
                  </a:cubicBezTo>
                  <a:cubicBezTo>
                    <a:pt x="5494" y="7365"/>
                    <a:pt x="5716" y="7234"/>
                    <a:pt x="5896" y="6979"/>
                  </a:cubicBezTo>
                  <a:cubicBezTo>
                    <a:pt x="5924" y="6941"/>
                    <a:pt x="5988" y="6909"/>
                    <a:pt x="6037" y="6908"/>
                  </a:cubicBezTo>
                  <a:cubicBezTo>
                    <a:pt x="6424" y="6906"/>
                    <a:pt x="6812" y="6905"/>
                    <a:pt x="7200" y="6905"/>
                  </a:cubicBezTo>
                  <a:cubicBezTo>
                    <a:pt x="7648" y="6905"/>
                    <a:pt x="8096" y="6906"/>
                    <a:pt x="8544" y="6909"/>
                  </a:cubicBezTo>
                  <a:cubicBezTo>
                    <a:pt x="8594" y="6909"/>
                    <a:pt x="8662" y="6948"/>
                    <a:pt x="8693" y="6991"/>
                  </a:cubicBezTo>
                  <a:cubicBezTo>
                    <a:pt x="8873" y="7238"/>
                    <a:pt x="9090" y="7365"/>
                    <a:pt x="9352" y="7365"/>
                  </a:cubicBezTo>
                  <a:cubicBezTo>
                    <a:pt x="9444" y="7365"/>
                    <a:pt x="9541" y="7350"/>
                    <a:pt x="9644" y="7318"/>
                  </a:cubicBezTo>
                  <a:cubicBezTo>
                    <a:pt x="9740" y="7288"/>
                    <a:pt x="9840" y="7271"/>
                    <a:pt x="9940" y="7248"/>
                  </a:cubicBezTo>
                  <a:cubicBezTo>
                    <a:pt x="10223" y="7184"/>
                    <a:pt x="10282" y="7143"/>
                    <a:pt x="10457" y="6877"/>
                  </a:cubicBezTo>
                  <a:close/>
                  <a:moveTo>
                    <a:pt x="4839" y="9016"/>
                  </a:moveTo>
                  <a:lnTo>
                    <a:pt x="4839" y="9174"/>
                  </a:lnTo>
                  <a:lnTo>
                    <a:pt x="4268" y="9174"/>
                  </a:lnTo>
                  <a:lnTo>
                    <a:pt x="4268" y="9016"/>
                  </a:lnTo>
                  <a:close/>
                  <a:moveTo>
                    <a:pt x="10310" y="9019"/>
                  </a:moveTo>
                  <a:cubicBezTo>
                    <a:pt x="10310" y="9063"/>
                    <a:pt x="10310" y="9117"/>
                    <a:pt x="10310" y="9177"/>
                  </a:cubicBezTo>
                  <a:lnTo>
                    <a:pt x="9742" y="9177"/>
                  </a:lnTo>
                  <a:cubicBezTo>
                    <a:pt x="9739" y="9123"/>
                    <a:pt x="9738" y="9077"/>
                    <a:pt x="9735" y="9019"/>
                  </a:cubicBezTo>
                  <a:close/>
                  <a:moveTo>
                    <a:pt x="8968" y="1167"/>
                  </a:moveTo>
                  <a:cubicBezTo>
                    <a:pt x="8858" y="1167"/>
                    <a:pt x="8747" y="1176"/>
                    <a:pt x="8635" y="1193"/>
                  </a:cubicBezTo>
                  <a:cubicBezTo>
                    <a:pt x="8176" y="1264"/>
                    <a:pt x="7788" y="1481"/>
                    <a:pt x="7476" y="1824"/>
                  </a:cubicBezTo>
                  <a:cubicBezTo>
                    <a:pt x="7025" y="2321"/>
                    <a:pt x="6876" y="2910"/>
                    <a:pt x="6967" y="3535"/>
                  </a:cubicBezTo>
                  <a:cubicBezTo>
                    <a:pt x="6732" y="3582"/>
                    <a:pt x="6496" y="3586"/>
                    <a:pt x="6300" y="3677"/>
                  </a:cubicBezTo>
                  <a:cubicBezTo>
                    <a:pt x="6061" y="3791"/>
                    <a:pt x="6122" y="4083"/>
                    <a:pt x="6048" y="4300"/>
                  </a:cubicBezTo>
                  <a:cubicBezTo>
                    <a:pt x="6025" y="4304"/>
                    <a:pt x="6016" y="4308"/>
                    <a:pt x="6006" y="4308"/>
                  </a:cubicBezTo>
                  <a:cubicBezTo>
                    <a:pt x="6004" y="4308"/>
                    <a:pt x="6003" y="4308"/>
                    <a:pt x="6001" y="4308"/>
                  </a:cubicBezTo>
                  <a:cubicBezTo>
                    <a:pt x="5303" y="4308"/>
                    <a:pt x="4836" y="4636"/>
                    <a:pt x="4601" y="5298"/>
                  </a:cubicBezTo>
                  <a:cubicBezTo>
                    <a:pt x="4588" y="5337"/>
                    <a:pt x="4520" y="5374"/>
                    <a:pt x="4476" y="5377"/>
                  </a:cubicBezTo>
                  <a:cubicBezTo>
                    <a:pt x="4421" y="5380"/>
                    <a:pt x="4365" y="5381"/>
                    <a:pt x="4310" y="5381"/>
                  </a:cubicBezTo>
                  <a:cubicBezTo>
                    <a:pt x="4270" y="5381"/>
                    <a:pt x="4231" y="5381"/>
                    <a:pt x="4191" y="5381"/>
                  </a:cubicBezTo>
                  <a:cubicBezTo>
                    <a:pt x="4126" y="5381"/>
                    <a:pt x="4062" y="5382"/>
                    <a:pt x="3997" y="5387"/>
                  </a:cubicBezTo>
                  <a:cubicBezTo>
                    <a:pt x="3608" y="5421"/>
                    <a:pt x="3356" y="5851"/>
                    <a:pt x="3570" y="6174"/>
                  </a:cubicBezTo>
                  <a:cubicBezTo>
                    <a:pt x="3689" y="6355"/>
                    <a:pt x="3692" y="6509"/>
                    <a:pt x="3687" y="6704"/>
                  </a:cubicBezTo>
                  <a:cubicBezTo>
                    <a:pt x="3669" y="7226"/>
                    <a:pt x="3678" y="7748"/>
                    <a:pt x="3684" y="8270"/>
                  </a:cubicBezTo>
                  <a:cubicBezTo>
                    <a:pt x="3684" y="8374"/>
                    <a:pt x="3696" y="8489"/>
                    <a:pt x="3745" y="8577"/>
                  </a:cubicBezTo>
                  <a:cubicBezTo>
                    <a:pt x="3815" y="8704"/>
                    <a:pt x="3826" y="8830"/>
                    <a:pt x="3822" y="8966"/>
                  </a:cubicBezTo>
                  <a:cubicBezTo>
                    <a:pt x="3819" y="9029"/>
                    <a:pt x="3820" y="9092"/>
                    <a:pt x="3822" y="9154"/>
                  </a:cubicBezTo>
                  <a:cubicBezTo>
                    <a:pt x="3829" y="9411"/>
                    <a:pt x="4010" y="9606"/>
                    <a:pt x="4266" y="9619"/>
                  </a:cubicBezTo>
                  <a:cubicBezTo>
                    <a:pt x="4360" y="9623"/>
                    <a:pt x="4454" y="9625"/>
                    <a:pt x="4548" y="9625"/>
                  </a:cubicBezTo>
                  <a:cubicBezTo>
                    <a:pt x="4642" y="9625"/>
                    <a:pt x="4736" y="9623"/>
                    <a:pt x="4830" y="9619"/>
                  </a:cubicBezTo>
                  <a:cubicBezTo>
                    <a:pt x="5087" y="9607"/>
                    <a:pt x="5266" y="9415"/>
                    <a:pt x="5278" y="9159"/>
                  </a:cubicBezTo>
                  <a:cubicBezTo>
                    <a:pt x="5280" y="9112"/>
                    <a:pt x="5282" y="9066"/>
                    <a:pt x="5285" y="9012"/>
                  </a:cubicBezTo>
                  <a:cubicBezTo>
                    <a:pt x="5409" y="9012"/>
                    <a:pt x="5526" y="9013"/>
                    <a:pt x="5641" y="9013"/>
                  </a:cubicBezTo>
                  <a:cubicBezTo>
                    <a:pt x="5717" y="9013"/>
                    <a:pt x="5792" y="9013"/>
                    <a:pt x="5867" y="9011"/>
                  </a:cubicBezTo>
                  <a:cubicBezTo>
                    <a:pt x="6040" y="9005"/>
                    <a:pt x="6141" y="8862"/>
                    <a:pt x="6084" y="8716"/>
                  </a:cubicBezTo>
                  <a:cubicBezTo>
                    <a:pt x="6042" y="8607"/>
                    <a:pt x="5953" y="8577"/>
                    <a:pt x="5845" y="8577"/>
                  </a:cubicBezTo>
                  <a:cubicBezTo>
                    <a:pt x="5843" y="8577"/>
                    <a:pt x="5840" y="8577"/>
                    <a:pt x="5837" y="8577"/>
                  </a:cubicBezTo>
                  <a:cubicBezTo>
                    <a:pt x="5606" y="8578"/>
                    <a:pt x="5374" y="8579"/>
                    <a:pt x="5142" y="8579"/>
                  </a:cubicBezTo>
                  <a:cubicBezTo>
                    <a:pt x="4910" y="8579"/>
                    <a:pt x="4679" y="8578"/>
                    <a:pt x="4447" y="8577"/>
                  </a:cubicBezTo>
                  <a:cubicBezTo>
                    <a:pt x="4262" y="8576"/>
                    <a:pt x="4142" y="8501"/>
                    <a:pt x="4124" y="8351"/>
                  </a:cubicBezTo>
                  <a:cubicBezTo>
                    <a:pt x="4108" y="8220"/>
                    <a:pt x="4121" y="8086"/>
                    <a:pt x="4121" y="7944"/>
                  </a:cubicBezTo>
                  <a:cubicBezTo>
                    <a:pt x="4291" y="7944"/>
                    <a:pt x="4457" y="7945"/>
                    <a:pt x="4620" y="7945"/>
                  </a:cubicBezTo>
                  <a:cubicBezTo>
                    <a:pt x="4729" y="7945"/>
                    <a:pt x="4837" y="7944"/>
                    <a:pt x="4944" y="7942"/>
                  </a:cubicBezTo>
                  <a:cubicBezTo>
                    <a:pt x="4949" y="7942"/>
                    <a:pt x="4954" y="7942"/>
                    <a:pt x="4958" y="7942"/>
                  </a:cubicBezTo>
                  <a:cubicBezTo>
                    <a:pt x="5078" y="7942"/>
                    <a:pt x="5175" y="7978"/>
                    <a:pt x="5252" y="8070"/>
                  </a:cubicBezTo>
                  <a:cubicBezTo>
                    <a:pt x="5371" y="8215"/>
                    <a:pt x="5522" y="8261"/>
                    <a:pt x="5705" y="8261"/>
                  </a:cubicBezTo>
                  <a:cubicBezTo>
                    <a:pt x="5708" y="8261"/>
                    <a:pt x="5711" y="8261"/>
                    <a:pt x="5714" y="8261"/>
                  </a:cubicBezTo>
                  <a:cubicBezTo>
                    <a:pt x="6238" y="8258"/>
                    <a:pt x="6762" y="8257"/>
                    <a:pt x="7286" y="8257"/>
                  </a:cubicBezTo>
                  <a:cubicBezTo>
                    <a:pt x="7810" y="8257"/>
                    <a:pt x="8335" y="8258"/>
                    <a:pt x="8859" y="8261"/>
                  </a:cubicBezTo>
                  <a:cubicBezTo>
                    <a:pt x="8861" y="8261"/>
                    <a:pt x="8864" y="8261"/>
                    <a:pt x="8866" y="8261"/>
                  </a:cubicBezTo>
                  <a:cubicBezTo>
                    <a:pt x="9055" y="8261"/>
                    <a:pt x="9207" y="8209"/>
                    <a:pt x="9336" y="8069"/>
                  </a:cubicBezTo>
                  <a:cubicBezTo>
                    <a:pt x="9387" y="8012"/>
                    <a:pt x="9470" y="7954"/>
                    <a:pt x="9541" y="7951"/>
                  </a:cubicBezTo>
                  <a:cubicBezTo>
                    <a:pt x="9684" y="7945"/>
                    <a:pt x="9827" y="7943"/>
                    <a:pt x="9972" y="7943"/>
                  </a:cubicBezTo>
                  <a:cubicBezTo>
                    <a:pt x="10133" y="7943"/>
                    <a:pt x="10296" y="7945"/>
                    <a:pt x="10463" y="7945"/>
                  </a:cubicBezTo>
                  <a:lnTo>
                    <a:pt x="10463" y="8201"/>
                  </a:lnTo>
                  <a:cubicBezTo>
                    <a:pt x="10461" y="8492"/>
                    <a:pt x="10376" y="8577"/>
                    <a:pt x="10079" y="8577"/>
                  </a:cubicBezTo>
                  <a:lnTo>
                    <a:pt x="6964" y="8577"/>
                  </a:lnTo>
                  <a:cubicBezTo>
                    <a:pt x="6945" y="8577"/>
                    <a:pt x="6925" y="8577"/>
                    <a:pt x="6906" y="8577"/>
                  </a:cubicBezTo>
                  <a:cubicBezTo>
                    <a:pt x="6877" y="8577"/>
                    <a:pt x="6848" y="8578"/>
                    <a:pt x="6819" y="8580"/>
                  </a:cubicBezTo>
                  <a:cubicBezTo>
                    <a:pt x="6694" y="8589"/>
                    <a:pt x="6622" y="8664"/>
                    <a:pt x="6615" y="8784"/>
                  </a:cubicBezTo>
                  <a:cubicBezTo>
                    <a:pt x="6608" y="8907"/>
                    <a:pt x="6682" y="8982"/>
                    <a:pt x="6800" y="9006"/>
                  </a:cubicBezTo>
                  <a:cubicBezTo>
                    <a:pt x="6826" y="9012"/>
                    <a:pt x="6852" y="9013"/>
                    <a:pt x="6878" y="9013"/>
                  </a:cubicBezTo>
                  <a:cubicBezTo>
                    <a:pt x="6900" y="9013"/>
                    <a:pt x="6923" y="9012"/>
                    <a:pt x="6944" y="9012"/>
                  </a:cubicBezTo>
                  <a:lnTo>
                    <a:pt x="9293" y="9012"/>
                  </a:lnTo>
                  <a:cubicBezTo>
                    <a:pt x="9296" y="9053"/>
                    <a:pt x="9299" y="9077"/>
                    <a:pt x="9299" y="9100"/>
                  </a:cubicBezTo>
                  <a:cubicBezTo>
                    <a:pt x="9310" y="9448"/>
                    <a:pt x="9487" y="9620"/>
                    <a:pt x="9834" y="9622"/>
                  </a:cubicBezTo>
                  <a:lnTo>
                    <a:pt x="10198" y="9622"/>
                  </a:lnTo>
                  <a:cubicBezTo>
                    <a:pt x="10582" y="9620"/>
                    <a:pt x="10756" y="9448"/>
                    <a:pt x="10758" y="9068"/>
                  </a:cubicBezTo>
                  <a:cubicBezTo>
                    <a:pt x="10758" y="8889"/>
                    <a:pt x="10748" y="8716"/>
                    <a:pt x="10846" y="8549"/>
                  </a:cubicBezTo>
                  <a:cubicBezTo>
                    <a:pt x="10890" y="8472"/>
                    <a:pt x="10894" y="8364"/>
                    <a:pt x="10894" y="8268"/>
                  </a:cubicBezTo>
                  <a:cubicBezTo>
                    <a:pt x="10899" y="7747"/>
                    <a:pt x="10899" y="7226"/>
                    <a:pt x="10896" y="6703"/>
                  </a:cubicBezTo>
                  <a:cubicBezTo>
                    <a:pt x="10896" y="6627"/>
                    <a:pt x="10870" y="6551"/>
                    <a:pt x="10870" y="6475"/>
                  </a:cubicBezTo>
                  <a:cubicBezTo>
                    <a:pt x="10869" y="6427"/>
                    <a:pt x="10880" y="6365"/>
                    <a:pt x="10910" y="6333"/>
                  </a:cubicBezTo>
                  <a:cubicBezTo>
                    <a:pt x="11077" y="6157"/>
                    <a:pt x="11125" y="5955"/>
                    <a:pt x="11040" y="5733"/>
                  </a:cubicBezTo>
                  <a:cubicBezTo>
                    <a:pt x="10954" y="5508"/>
                    <a:pt x="10779" y="5391"/>
                    <a:pt x="10538" y="5382"/>
                  </a:cubicBezTo>
                  <a:cubicBezTo>
                    <a:pt x="10488" y="5381"/>
                    <a:pt x="10438" y="5380"/>
                    <a:pt x="10388" y="5380"/>
                  </a:cubicBezTo>
                  <a:cubicBezTo>
                    <a:pt x="10338" y="5380"/>
                    <a:pt x="10288" y="5381"/>
                    <a:pt x="10238" y="5381"/>
                  </a:cubicBezTo>
                  <a:cubicBezTo>
                    <a:pt x="10188" y="5381"/>
                    <a:pt x="10138" y="5380"/>
                    <a:pt x="10088" y="5378"/>
                  </a:cubicBezTo>
                  <a:cubicBezTo>
                    <a:pt x="10052" y="5377"/>
                    <a:pt x="10000" y="5354"/>
                    <a:pt x="9987" y="5325"/>
                  </a:cubicBezTo>
                  <a:cubicBezTo>
                    <a:pt x="9941" y="5227"/>
                    <a:pt x="9909" y="5123"/>
                    <a:pt x="9872" y="5022"/>
                  </a:cubicBezTo>
                  <a:cubicBezTo>
                    <a:pt x="10920" y="4457"/>
                    <a:pt x="11199" y="3337"/>
                    <a:pt x="10871" y="2478"/>
                  </a:cubicBezTo>
                  <a:cubicBezTo>
                    <a:pt x="10566" y="1676"/>
                    <a:pt x="9816" y="1167"/>
                    <a:pt x="8968" y="1167"/>
                  </a:cubicBezTo>
                  <a:close/>
                  <a:moveTo>
                    <a:pt x="5840" y="10435"/>
                  </a:moveTo>
                  <a:cubicBezTo>
                    <a:pt x="5377" y="10435"/>
                    <a:pt x="4913" y="10435"/>
                    <a:pt x="4450" y="10436"/>
                  </a:cubicBezTo>
                  <a:cubicBezTo>
                    <a:pt x="4272" y="10436"/>
                    <a:pt x="4168" y="10522"/>
                    <a:pt x="4174" y="10659"/>
                  </a:cubicBezTo>
                  <a:cubicBezTo>
                    <a:pt x="4178" y="10791"/>
                    <a:pt x="4276" y="10869"/>
                    <a:pt x="4447" y="10869"/>
                  </a:cubicBezTo>
                  <a:cubicBezTo>
                    <a:pt x="4911" y="10870"/>
                    <a:pt x="5375" y="10871"/>
                    <a:pt x="5838" y="10871"/>
                  </a:cubicBezTo>
                  <a:cubicBezTo>
                    <a:pt x="6302" y="10871"/>
                    <a:pt x="6765" y="10870"/>
                    <a:pt x="7229" y="10869"/>
                  </a:cubicBezTo>
                  <a:cubicBezTo>
                    <a:pt x="7407" y="10869"/>
                    <a:pt x="7508" y="10785"/>
                    <a:pt x="7505" y="10646"/>
                  </a:cubicBezTo>
                  <a:cubicBezTo>
                    <a:pt x="7501" y="10512"/>
                    <a:pt x="7404" y="10436"/>
                    <a:pt x="7231" y="10436"/>
                  </a:cubicBezTo>
                  <a:cubicBezTo>
                    <a:pt x="6768" y="10435"/>
                    <a:pt x="6303" y="10435"/>
                    <a:pt x="5840" y="10435"/>
                  </a:cubicBezTo>
                  <a:close/>
                  <a:moveTo>
                    <a:pt x="10168" y="11236"/>
                  </a:moveTo>
                  <a:cubicBezTo>
                    <a:pt x="10137" y="11236"/>
                    <a:pt x="10103" y="11241"/>
                    <a:pt x="10074" y="11241"/>
                  </a:cubicBezTo>
                  <a:lnTo>
                    <a:pt x="4510" y="11241"/>
                  </a:lnTo>
                  <a:cubicBezTo>
                    <a:pt x="4488" y="11241"/>
                    <a:pt x="4467" y="11241"/>
                    <a:pt x="4445" y="11241"/>
                  </a:cubicBezTo>
                  <a:cubicBezTo>
                    <a:pt x="4418" y="11241"/>
                    <a:pt x="4391" y="11242"/>
                    <a:pt x="4365" y="11245"/>
                  </a:cubicBezTo>
                  <a:cubicBezTo>
                    <a:pt x="4248" y="11260"/>
                    <a:pt x="4182" y="11332"/>
                    <a:pt x="4175" y="11448"/>
                  </a:cubicBezTo>
                  <a:cubicBezTo>
                    <a:pt x="4169" y="11556"/>
                    <a:pt x="4226" y="11633"/>
                    <a:pt x="4333" y="11661"/>
                  </a:cubicBezTo>
                  <a:cubicBezTo>
                    <a:pt x="4383" y="11674"/>
                    <a:pt x="4439" y="11676"/>
                    <a:pt x="4491" y="11676"/>
                  </a:cubicBezTo>
                  <a:cubicBezTo>
                    <a:pt x="6355" y="11676"/>
                    <a:pt x="8219" y="11676"/>
                    <a:pt x="10084" y="11674"/>
                  </a:cubicBezTo>
                  <a:cubicBezTo>
                    <a:pt x="10107" y="11674"/>
                    <a:pt x="10132" y="11676"/>
                    <a:pt x="10158" y="11676"/>
                  </a:cubicBezTo>
                  <a:cubicBezTo>
                    <a:pt x="10200" y="11676"/>
                    <a:pt x="10242" y="11672"/>
                    <a:pt x="10266" y="11650"/>
                  </a:cubicBezTo>
                  <a:cubicBezTo>
                    <a:pt x="10327" y="11596"/>
                    <a:pt x="10399" y="11506"/>
                    <a:pt x="10393" y="11438"/>
                  </a:cubicBezTo>
                  <a:cubicBezTo>
                    <a:pt x="10387" y="11369"/>
                    <a:pt x="10297" y="11300"/>
                    <a:pt x="10230" y="11251"/>
                  </a:cubicBezTo>
                  <a:cubicBezTo>
                    <a:pt x="10215" y="11239"/>
                    <a:pt x="10193" y="11236"/>
                    <a:pt x="10168" y="11236"/>
                  </a:cubicBezTo>
                  <a:close/>
                  <a:moveTo>
                    <a:pt x="4491" y="12040"/>
                  </a:moveTo>
                  <a:cubicBezTo>
                    <a:pt x="4443" y="12040"/>
                    <a:pt x="4393" y="12040"/>
                    <a:pt x="4347" y="12050"/>
                  </a:cubicBezTo>
                  <a:cubicBezTo>
                    <a:pt x="4232" y="12076"/>
                    <a:pt x="4169" y="12153"/>
                    <a:pt x="4175" y="12268"/>
                  </a:cubicBezTo>
                  <a:cubicBezTo>
                    <a:pt x="4181" y="12382"/>
                    <a:pt x="4248" y="12456"/>
                    <a:pt x="4365" y="12471"/>
                  </a:cubicBezTo>
                  <a:cubicBezTo>
                    <a:pt x="4400" y="12474"/>
                    <a:pt x="4435" y="12475"/>
                    <a:pt x="4471" y="12475"/>
                  </a:cubicBezTo>
                  <a:cubicBezTo>
                    <a:pt x="4489" y="12475"/>
                    <a:pt x="4507" y="12475"/>
                    <a:pt x="4524" y="12475"/>
                  </a:cubicBezTo>
                  <a:lnTo>
                    <a:pt x="10060" y="12475"/>
                  </a:lnTo>
                  <a:cubicBezTo>
                    <a:pt x="10075" y="12475"/>
                    <a:pt x="10090" y="12475"/>
                    <a:pt x="10105" y="12475"/>
                  </a:cubicBezTo>
                  <a:cubicBezTo>
                    <a:pt x="10143" y="12475"/>
                    <a:pt x="10181" y="12474"/>
                    <a:pt x="10219" y="12469"/>
                  </a:cubicBezTo>
                  <a:cubicBezTo>
                    <a:pt x="10329" y="12455"/>
                    <a:pt x="10393" y="12388"/>
                    <a:pt x="10403" y="12278"/>
                  </a:cubicBezTo>
                  <a:cubicBezTo>
                    <a:pt x="10413" y="12163"/>
                    <a:pt x="10356" y="12083"/>
                    <a:pt x="10242" y="12053"/>
                  </a:cubicBezTo>
                  <a:cubicBezTo>
                    <a:pt x="10192" y="12040"/>
                    <a:pt x="10136" y="12040"/>
                    <a:pt x="10084" y="12040"/>
                  </a:cubicBezTo>
                  <a:close/>
                  <a:moveTo>
                    <a:pt x="4407" y="12844"/>
                  </a:moveTo>
                  <a:cubicBezTo>
                    <a:pt x="4373" y="12844"/>
                    <a:pt x="4340" y="12847"/>
                    <a:pt x="4322" y="12865"/>
                  </a:cubicBezTo>
                  <a:cubicBezTo>
                    <a:pt x="4261" y="12922"/>
                    <a:pt x="4192" y="12998"/>
                    <a:pt x="4181" y="13074"/>
                  </a:cubicBezTo>
                  <a:cubicBezTo>
                    <a:pt x="4164" y="13178"/>
                    <a:pt x="4245" y="13251"/>
                    <a:pt x="4350" y="13274"/>
                  </a:cubicBezTo>
                  <a:cubicBezTo>
                    <a:pt x="4376" y="13279"/>
                    <a:pt x="4402" y="13281"/>
                    <a:pt x="4428" y="13281"/>
                  </a:cubicBezTo>
                  <a:cubicBezTo>
                    <a:pt x="4451" y="13281"/>
                    <a:pt x="4473" y="13280"/>
                    <a:pt x="4496" y="13280"/>
                  </a:cubicBezTo>
                  <a:lnTo>
                    <a:pt x="10075" y="13280"/>
                  </a:lnTo>
                  <a:cubicBezTo>
                    <a:pt x="10097" y="13280"/>
                    <a:pt x="10118" y="13280"/>
                    <a:pt x="10140" y="13280"/>
                  </a:cubicBezTo>
                  <a:cubicBezTo>
                    <a:pt x="10162" y="13280"/>
                    <a:pt x="10183" y="13280"/>
                    <a:pt x="10205" y="13277"/>
                  </a:cubicBezTo>
                  <a:cubicBezTo>
                    <a:pt x="10327" y="13261"/>
                    <a:pt x="10400" y="13190"/>
                    <a:pt x="10403" y="13067"/>
                  </a:cubicBezTo>
                  <a:cubicBezTo>
                    <a:pt x="10407" y="12942"/>
                    <a:pt x="10333" y="12872"/>
                    <a:pt x="10215" y="12848"/>
                  </a:cubicBezTo>
                  <a:cubicBezTo>
                    <a:pt x="10197" y="12845"/>
                    <a:pt x="10180" y="12844"/>
                    <a:pt x="10162" y="12844"/>
                  </a:cubicBezTo>
                  <a:cubicBezTo>
                    <a:pt x="10140" y="12844"/>
                    <a:pt x="10119" y="12845"/>
                    <a:pt x="10098" y="12845"/>
                  </a:cubicBezTo>
                  <a:cubicBezTo>
                    <a:pt x="9161" y="12844"/>
                    <a:pt x="8223" y="12844"/>
                    <a:pt x="7286" y="12844"/>
                  </a:cubicBezTo>
                  <a:cubicBezTo>
                    <a:pt x="6349" y="12844"/>
                    <a:pt x="5412" y="12844"/>
                    <a:pt x="4476" y="12845"/>
                  </a:cubicBezTo>
                  <a:cubicBezTo>
                    <a:pt x="4455" y="12845"/>
                    <a:pt x="4431" y="12844"/>
                    <a:pt x="4407" y="12844"/>
                  </a:cubicBezTo>
                  <a:close/>
                  <a:moveTo>
                    <a:pt x="1218" y="11931"/>
                  </a:moveTo>
                  <a:cubicBezTo>
                    <a:pt x="1531" y="11931"/>
                    <a:pt x="1843" y="11933"/>
                    <a:pt x="2155" y="11934"/>
                  </a:cubicBezTo>
                  <a:cubicBezTo>
                    <a:pt x="2164" y="11934"/>
                    <a:pt x="2172" y="11942"/>
                    <a:pt x="2195" y="11955"/>
                  </a:cubicBezTo>
                  <a:lnTo>
                    <a:pt x="2195" y="12406"/>
                  </a:lnTo>
                  <a:cubicBezTo>
                    <a:pt x="2195" y="12835"/>
                    <a:pt x="2197" y="13265"/>
                    <a:pt x="2195" y="13694"/>
                  </a:cubicBezTo>
                  <a:cubicBezTo>
                    <a:pt x="2192" y="14139"/>
                    <a:pt x="1924" y="14406"/>
                    <a:pt x="1481" y="14408"/>
                  </a:cubicBezTo>
                  <a:cubicBezTo>
                    <a:pt x="1398" y="14408"/>
                    <a:pt x="1314" y="14408"/>
                    <a:pt x="1231" y="14408"/>
                  </a:cubicBezTo>
                  <a:cubicBezTo>
                    <a:pt x="1189" y="14408"/>
                    <a:pt x="1147" y="14408"/>
                    <a:pt x="1105" y="14408"/>
                  </a:cubicBezTo>
                  <a:cubicBezTo>
                    <a:pt x="731" y="14402"/>
                    <a:pt x="446" y="14139"/>
                    <a:pt x="440" y="13767"/>
                  </a:cubicBezTo>
                  <a:cubicBezTo>
                    <a:pt x="430" y="13237"/>
                    <a:pt x="436" y="12706"/>
                    <a:pt x="437" y="12174"/>
                  </a:cubicBezTo>
                  <a:cubicBezTo>
                    <a:pt x="439" y="12025"/>
                    <a:pt x="511" y="11935"/>
                    <a:pt x="651" y="11934"/>
                  </a:cubicBezTo>
                  <a:cubicBezTo>
                    <a:pt x="840" y="11931"/>
                    <a:pt x="1029" y="11931"/>
                    <a:pt x="1218" y="11931"/>
                  </a:cubicBezTo>
                  <a:close/>
                  <a:moveTo>
                    <a:pt x="926" y="1"/>
                  </a:moveTo>
                  <a:cubicBezTo>
                    <a:pt x="913" y="8"/>
                    <a:pt x="902" y="18"/>
                    <a:pt x="889" y="22"/>
                  </a:cubicBezTo>
                  <a:cubicBezTo>
                    <a:pt x="309" y="172"/>
                    <a:pt x="3" y="566"/>
                    <a:pt x="1" y="1165"/>
                  </a:cubicBezTo>
                  <a:cubicBezTo>
                    <a:pt x="1" y="1648"/>
                    <a:pt x="1" y="2130"/>
                    <a:pt x="1" y="2613"/>
                  </a:cubicBezTo>
                  <a:cubicBezTo>
                    <a:pt x="3" y="3086"/>
                    <a:pt x="262" y="3347"/>
                    <a:pt x="738" y="3350"/>
                  </a:cubicBezTo>
                  <a:cubicBezTo>
                    <a:pt x="953" y="3351"/>
                    <a:pt x="1168" y="3352"/>
                    <a:pt x="1383" y="3352"/>
                  </a:cubicBezTo>
                  <a:cubicBezTo>
                    <a:pt x="1598" y="3352"/>
                    <a:pt x="1813" y="3351"/>
                    <a:pt x="2027" y="3351"/>
                  </a:cubicBezTo>
                  <a:cubicBezTo>
                    <a:pt x="2078" y="3351"/>
                    <a:pt x="2130" y="3355"/>
                    <a:pt x="2185" y="3358"/>
                  </a:cubicBezTo>
                  <a:lnTo>
                    <a:pt x="2185" y="11492"/>
                  </a:lnTo>
                  <a:lnTo>
                    <a:pt x="2017" y="11492"/>
                  </a:lnTo>
                  <a:cubicBezTo>
                    <a:pt x="1768" y="11492"/>
                    <a:pt x="1519" y="11491"/>
                    <a:pt x="1271" y="11491"/>
                  </a:cubicBezTo>
                  <a:cubicBezTo>
                    <a:pt x="1085" y="11491"/>
                    <a:pt x="898" y="11492"/>
                    <a:pt x="712" y="11493"/>
                  </a:cubicBezTo>
                  <a:cubicBezTo>
                    <a:pt x="264" y="11499"/>
                    <a:pt x="3" y="11765"/>
                    <a:pt x="1" y="12211"/>
                  </a:cubicBezTo>
                  <a:cubicBezTo>
                    <a:pt x="1" y="12704"/>
                    <a:pt x="0" y="13197"/>
                    <a:pt x="1" y="13690"/>
                  </a:cubicBezTo>
                  <a:cubicBezTo>
                    <a:pt x="4" y="14381"/>
                    <a:pt x="466" y="14842"/>
                    <a:pt x="1158" y="14842"/>
                  </a:cubicBezTo>
                  <a:lnTo>
                    <a:pt x="11129" y="14842"/>
                  </a:lnTo>
                  <a:cubicBezTo>
                    <a:pt x="11206" y="14842"/>
                    <a:pt x="11285" y="14841"/>
                    <a:pt x="11360" y="14827"/>
                  </a:cubicBezTo>
                  <a:cubicBezTo>
                    <a:pt x="11927" y="14728"/>
                    <a:pt x="12283" y="14290"/>
                    <a:pt x="12285" y="13688"/>
                  </a:cubicBezTo>
                  <a:cubicBezTo>
                    <a:pt x="12285" y="11273"/>
                    <a:pt x="12285" y="8858"/>
                    <a:pt x="12285" y="6442"/>
                  </a:cubicBezTo>
                  <a:cubicBezTo>
                    <a:pt x="12285" y="6409"/>
                    <a:pt x="12286" y="6375"/>
                    <a:pt x="12282" y="6341"/>
                  </a:cubicBezTo>
                  <a:cubicBezTo>
                    <a:pt x="12266" y="6215"/>
                    <a:pt x="12181" y="6133"/>
                    <a:pt x="12067" y="6133"/>
                  </a:cubicBezTo>
                  <a:cubicBezTo>
                    <a:pt x="12066" y="6133"/>
                    <a:pt x="12065" y="6133"/>
                    <a:pt x="12064" y="6133"/>
                  </a:cubicBezTo>
                  <a:cubicBezTo>
                    <a:pt x="11940" y="6133"/>
                    <a:pt x="11857" y="6220"/>
                    <a:pt x="11850" y="6358"/>
                  </a:cubicBezTo>
                  <a:cubicBezTo>
                    <a:pt x="11849" y="6407"/>
                    <a:pt x="11850" y="6455"/>
                    <a:pt x="11850" y="6503"/>
                  </a:cubicBezTo>
                  <a:cubicBezTo>
                    <a:pt x="11850" y="8894"/>
                    <a:pt x="11850" y="11285"/>
                    <a:pt x="11850" y="13676"/>
                  </a:cubicBezTo>
                  <a:cubicBezTo>
                    <a:pt x="11849" y="14141"/>
                    <a:pt x="11585" y="14408"/>
                    <a:pt x="11125" y="14408"/>
                  </a:cubicBezTo>
                  <a:lnTo>
                    <a:pt x="2574" y="14408"/>
                  </a:lnTo>
                  <a:cubicBezTo>
                    <a:pt x="2530" y="14408"/>
                    <a:pt x="2484" y="14402"/>
                    <a:pt x="2420" y="14399"/>
                  </a:cubicBezTo>
                  <a:cubicBezTo>
                    <a:pt x="2577" y="14163"/>
                    <a:pt x="2631" y="13921"/>
                    <a:pt x="2631" y="13659"/>
                  </a:cubicBezTo>
                  <a:cubicBezTo>
                    <a:pt x="2630" y="9499"/>
                    <a:pt x="2630" y="5340"/>
                    <a:pt x="2631" y="1182"/>
                  </a:cubicBezTo>
                  <a:cubicBezTo>
                    <a:pt x="2631" y="940"/>
                    <a:pt x="2588" y="712"/>
                    <a:pt x="2457" y="504"/>
                  </a:cubicBezTo>
                  <a:cubicBezTo>
                    <a:pt x="2447" y="487"/>
                    <a:pt x="2446" y="464"/>
                    <a:pt x="2437" y="435"/>
                  </a:cubicBezTo>
                  <a:lnTo>
                    <a:pt x="11085" y="435"/>
                  </a:lnTo>
                  <a:cubicBezTo>
                    <a:pt x="11599" y="435"/>
                    <a:pt x="11850" y="686"/>
                    <a:pt x="11850" y="1200"/>
                  </a:cubicBezTo>
                  <a:cubicBezTo>
                    <a:pt x="11850" y="2582"/>
                    <a:pt x="11850" y="3964"/>
                    <a:pt x="11850" y="5345"/>
                  </a:cubicBezTo>
                  <a:cubicBezTo>
                    <a:pt x="11850" y="5516"/>
                    <a:pt x="11928" y="5616"/>
                    <a:pt x="12061" y="5619"/>
                  </a:cubicBezTo>
                  <a:cubicBezTo>
                    <a:pt x="12063" y="5619"/>
                    <a:pt x="12064" y="5619"/>
                    <a:pt x="12066" y="5619"/>
                  </a:cubicBezTo>
                  <a:cubicBezTo>
                    <a:pt x="12196" y="5619"/>
                    <a:pt x="12283" y="5516"/>
                    <a:pt x="12283" y="5353"/>
                  </a:cubicBezTo>
                  <a:cubicBezTo>
                    <a:pt x="12285" y="3932"/>
                    <a:pt x="12289" y="2512"/>
                    <a:pt x="12282" y="1092"/>
                  </a:cubicBezTo>
                  <a:cubicBezTo>
                    <a:pt x="12279" y="632"/>
                    <a:pt x="12051" y="294"/>
                    <a:pt x="11632" y="95"/>
                  </a:cubicBezTo>
                  <a:cubicBezTo>
                    <a:pt x="11547" y="54"/>
                    <a:pt x="11451" y="32"/>
                    <a:pt x="113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619" name="Google Shape;619;p48"/>
            <p:cNvCxnSpPr/>
            <p:nvPr/>
          </p:nvCxnSpPr>
          <p:spPr>
            <a:xfrm>
              <a:off x="1772255" y="2231521"/>
              <a:ext cx="4386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20" name="Google Shape;620;p48"/>
          <p:cNvGrpSpPr/>
          <p:nvPr/>
        </p:nvGrpSpPr>
        <p:grpSpPr>
          <a:xfrm>
            <a:off x="3699131" y="2932702"/>
            <a:ext cx="1745737" cy="1983173"/>
            <a:chOff x="3598805" y="2812602"/>
            <a:chExt cx="1745737" cy="1983173"/>
          </a:xfrm>
        </p:grpSpPr>
        <p:sp>
          <p:nvSpPr>
            <p:cNvPr id="621" name="Google Shape;621;p48"/>
            <p:cNvSpPr/>
            <p:nvPr/>
          </p:nvSpPr>
          <p:spPr>
            <a:xfrm>
              <a:off x="4487641" y="2812602"/>
              <a:ext cx="147863" cy="1983160"/>
            </a:xfrm>
            <a:custGeom>
              <a:avLst/>
              <a:gdLst/>
              <a:ahLst/>
              <a:cxnLst/>
              <a:rect l="l" t="t" r="r" b="b"/>
              <a:pathLst>
                <a:path w="2635" h="35341" extrusionOk="0">
                  <a:moveTo>
                    <a:pt x="1" y="0"/>
                  </a:moveTo>
                  <a:lnTo>
                    <a:pt x="1" y="35341"/>
                  </a:lnTo>
                  <a:lnTo>
                    <a:pt x="2634" y="35341"/>
                  </a:lnTo>
                  <a:lnTo>
                    <a:pt x="2634" y="6697"/>
                  </a:lnTo>
                  <a:cubicBezTo>
                    <a:pt x="1038" y="5067"/>
                    <a:pt x="22" y="2674"/>
                    <a:pt x="1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8"/>
            <p:cNvSpPr/>
            <p:nvPr/>
          </p:nvSpPr>
          <p:spPr>
            <a:xfrm>
              <a:off x="5196679" y="2812602"/>
              <a:ext cx="147863" cy="1983160"/>
            </a:xfrm>
            <a:custGeom>
              <a:avLst/>
              <a:gdLst/>
              <a:ahLst/>
              <a:cxnLst/>
              <a:rect l="l" t="t" r="r" b="b"/>
              <a:pathLst>
                <a:path w="2635" h="35341" extrusionOk="0">
                  <a:moveTo>
                    <a:pt x="2634" y="0"/>
                  </a:moveTo>
                  <a:cubicBezTo>
                    <a:pt x="2613" y="2674"/>
                    <a:pt x="1597" y="5067"/>
                    <a:pt x="1" y="6697"/>
                  </a:cubicBezTo>
                  <a:lnTo>
                    <a:pt x="1" y="35341"/>
                  </a:lnTo>
                  <a:lnTo>
                    <a:pt x="2634" y="35341"/>
                  </a:lnTo>
                  <a:lnTo>
                    <a:pt x="2634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lt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8"/>
            <p:cNvSpPr/>
            <p:nvPr/>
          </p:nvSpPr>
          <p:spPr>
            <a:xfrm>
              <a:off x="4635453" y="3188474"/>
              <a:ext cx="561262" cy="1607302"/>
            </a:xfrm>
            <a:custGeom>
              <a:avLst/>
              <a:gdLst/>
              <a:ahLst/>
              <a:cxnLst/>
              <a:rect l="l" t="t" r="r" b="b"/>
              <a:pathLst>
                <a:path w="10002" h="28643" extrusionOk="0">
                  <a:moveTo>
                    <a:pt x="0" y="0"/>
                  </a:moveTo>
                  <a:lnTo>
                    <a:pt x="0" y="28643"/>
                  </a:lnTo>
                  <a:lnTo>
                    <a:pt x="10002" y="28643"/>
                  </a:lnTo>
                  <a:lnTo>
                    <a:pt x="10002" y="0"/>
                  </a:lnTo>
                  <a:cubicBezTo>
                    <a:pt x="8662" y="1371"/>
                    <a:pt x="6913" y="2198"/>
                    <a:pt x="5001" y="2198"/>
                  </a:cubicBezTo>
                  <a:cubicBezTo>
                    <a:pt x="3089" y="2198"/>
                    <a:pt x="1340" y="1371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100000">
                  <a:schemeClr val="accent4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8"/>
            <p:cNvSpPr/>
            <p:nvPr/>
          </p:nvSpPr>
          <p:spPr>
            <a:xfrm>
              <a:off x="4487641" y="2812602"/>
              <a:ext cx="856876" cy="499255"/>
            </a:xfrm>
            <a:custGeom>
              <a:avLst/>
              <a:gdLst/>
              <a:ahLst/>
              <a:cxnLst/>
              <a:rect l="l" t="t" r="r" b="b"/>
              <a:pathLst>
                <a:path w="15270" h="8897" extrusionOk="0">
                  <a:moveTo>
                    <a:pt x="1" y="0"/>
                  </a:moveTo>
                  <a:cubicBezTo>
                    <a:pt x="22" y="2674"/>
                    <a:pt x="1038" y="5067"/>
                    <a:pt x="2634" y="6697"/>
                  </a:cubicBezTo>
                  <a:lnTo>
                    <a:pt x="2634" y="6698"/>
                  </a:lnTo>
                  <a:cubicBezTo>
                    <a:pt x="3974" y="8069"/>
                    <a:pt x="5723" y="8896"/>
                    <a:pt x="7635" y="8896"/>
                  </a:cubicBezTo>
                  <a:cubicBezTo>
                    <a:pt x="9547" y="8896"/>
                    <a:pt x="11296" y="8069"/>
                    <a:pt x="12636" y="6698"/>
                  </a:cubicBezTo>
                  <a:lnTo>
                    <a:pt x="12636" y="6697"/>
                  </a:lnTo>
                  <a:cubicBezTo>
                    <a:pt x="14232" y="5067"/>
                    <a:pt x="15247" y="2674"/>
                    <a:pt x="152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8"/>
            <p:cNvSpPr/>
            <p:nvPr/>
          </p:nvSpPr>
          <p:spPr>
            <a:xfrm>
              <a:off x="4674399" y="3356881"/>
              <a:ext cx="497347" cy="1349454"/>
            </a:xfrm>
            <a:custGeom>
              <a:avLst/>
              <a:gdLst/>
              <a:ahLst/>
              <a:cxnLst/>
              <a:rect l="l" t="t" r="r" b="b"/>
              <a:pathLst>
                <a:path w="8863" h="24048" extrusionOk="0">
                  <a:moveTo>
                    <a:pt x="212" y="0"/>
                  </a:moveTo>
                  <a:cubicBezTo>
                    <a:pt x="95" y="0"/>
                    <a:pt x="0" y="96"/>
                    <a:pt x="0" y="212"/>
                  </a:cubicBezTo>
                  <a:lnTo>
                    <a:pt x="0" y="23835"/>
                  </a:lnTo>
                  <a:cubicBezTo>
                    <a:pt x="0" y="23951"/>
                    <a:pt x="95" y="24047"/>
                    <a:pt x="212" y="24047"/>
                  </a:cubicBezTo>
                  <a:lnTo>
                    <a:pt x="8651" y="24047"/>
                  </a:lnTo>
                  <a:cubicBezTo>
                    <a:pt x="8768" y="24047"/>
                    <a:pt x="8863" y="23951"/>
                    <a:pt x="8863" y="23835"/>
                  </a:cubicBezTo>
                  <a:lnTo>
                    <a:pt x="8863" y="212"/>
                  </a:lnTo>
                  <a:cubicBezTo>
                    <a:pt x="8863" y="96"/>
                    <a:pt x="8768" y="0"/>
                    <a:pt x="86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26" name="Google Shape;626;p48"/>
            <p:cNvGrpSpPr/>
            <p:nvPr/>
          </p:nvGrpSpPr>
          <p:grpSpPr>
            <a:xfrm rot="10800000" flipH="1">
              <a:off x="3598805" y="3143917"/>
              <a:ext cx="888880" cy="1364241"/>
              <a:chOff x="3332074" y="2292717"/>
              <a:chExt cx="888880" cy="1364241"/>
            </a:xfrm>
          </p:grpSpPr>
          <p:sp>
            <p:nvSpPr>
              <p:cNvPr id="627" name="Google Shape;627;p48"/>
              <p:cNvSpPr/>
              <p:nvPr/>
            </p:nvSpPr>
            <p:spPr>
              <a:xfrm>
                <a:off x="3417652" y="2438397"/>
                <a:ext cx="803302" cy="1218561"/>
              </a:xfrm>
              <a:custGeom>
                <a:avLst/>
                <a:gdLst/>
                <a:ahLst/>
                <a:cxnLst/>
                <a:rect l="l" t="t" r="r" b="b"/>
                <a:pathLst>
                  <a:path w="14315" h="21715" extrusionOk="0">
                    <a:moveTo>
                      <a:pt x="9047" y="1"/>
                    </a:moveTo>
                    <a:cubicBezTo>
                      <a:pt x="7239" y="1"/>
                      <a:pt x="5768" y="1472"/>
                      <a:pt x="5768" y="3280"/>
                    </a:cubicBezTo>
                    <a:lnTo>
                      <a:pt x="5768" y="18435"/>
                    </a:lnTo>
                    <a:cubicBezTo>
                      <a:pt x="5768" y="19807"/>
                      <a:pt x="4651" y="20921"/>
                      <a:pt x="3281" y="20921"/>
                    </a:cubicBezTo>
                    <a:cubicBezTo>
                      <a:pt x="1909" y="20921"/>
                      <a:pt x="792" y="19807"/>
                      <a:pt x="792" y="18435"/>
                    </a:cubicBezTo>
                    <a:lnTo>
                      <a:pt x="792" y="2772"/>
                    </a:lnTo>
                    <a:cubicBezTo>
                      <a:pt x="792" y="2555"/>
                      <a:pt x="617" y="2377"/>
                      <a:pt x="396" y="2377"/>
                    </a:cubicBezTo>
                    <a:cubicBezTo>
                      <a:pt x="179" y="2377"/>
                      <a:pt x="1" y="2555"/>
                      <a:pt x="1" y="2772"/>
                    </a:cubicBezTo>
                    <a:lnTo>
                      <a:pt x="1" y="18435"/>
                    </a:lnTo>
                    <a:cubicBezTo>
                      <a:pt x="1" y="20243"/>
                      <a:pt x="1472" y="21714"/>
                      <a:pt x="3281" y="21714"/>
                    </a:cubicBezTo>
                    <a:cubicBezTo>
                      <a:pt x="5089" y="21714"/>
                      <a:pt x="6561" y="20243"/>
                      <a:pt x="6561" y="18435"/>
                    </a:cubicBezTo>
                    <a:lnTo>
                      <a:pt x="6561" y="3280"/>
                    </a:lnTo>
                    <a:cubicBezTo>
                      <a:pt x="6561" y="1909"/>
                      <a:pt x="7674" y="792"/>
                      <a:pt x="9047" y="792"/>
                    </a:cubicBezTo>
                    <a:cubicBezTo>
                      <a:pt x="10418" y="792"/>
                      <a:pt x="11533" y="1909"/>
                      <a:pt x="11533" y="3280"/>
                    </a:cubicBezTo>
                    <a:lnTo>
                      <a:pt x="11533" y="11690"/>
                    </a:lnTo>
                    <a:cubicBezTo>
                      <a:pt x="11533" y="12961"/>
                      <a:pt x="12569" y="14018"/>
                      <a:pt x="13840" y="14046"/>
                    </a:cubicBezTo>
                    <a:lnTo>
                      <a:pt x="14305" y="14057"/>
                    </a:lnTo>
                    <a:lnTo>
                      <a:pt x="14315" y="14057"/>
                    </a:lnTo>
                    <a:lnTo>
                      <a:pt x="14315" y="13266"/>
                    </a:lnTo>
                    <a:lnTo>
                      <a:pt x="13857" y="13253"/>
                    </a:lnTo>
                    <a:cubicBezTo>
                      <a:pt x="13012" y="13236"/>
                      <a:pt x="12325" y="12534"/>
                      <a:pt x="12325" y="11690"/>
                    </a:cubicBezTo>
                    <a:lnTo>
                      <a:pt x="12325" y="3280"/>
                    </a:lnTo>
                    <a:cubicBezTo>
                      <a:pt x="12325" y="1472"/>
                      <a:pt x="10853" y="1"/>
                      <a:pt x="904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00000">
                    <a:schemeClr val="dk2"/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48"/>
              <p:cNvSpPr/>
              <p:nvPr/>
            </p:nvSpPr>
            <p:spPr>
              <a:xfrm>
                <a:off x="3332074" y="2292717"/>
                <a:ext cx="215710" cy="391073"/>
              </a:xfrm>
              <a:custGeom>
                <a:avLst/>
                <a:gdLst/>
                <a:ahLst/>
                <a:cxnLst/>
                <a:rect l="l" t="t" r="r" b="b"/>
                <a:pathLst>
                  <a:path w="3844" h="6969" extrusionOk="0">
                    <a:moveTo>
                      <a:pt x="586" y="0"/>
                    </a:moveTo>
                    <a:cubicBezTo>
                      <a:pt x="262" y="0"/>
                      <a:pt x="0" y="349"/>
                      <a:pt x="0" y="782"/>
                    </a:cubicBezTo>
                    <a:lnTo>
                      <a:pt x="0" y="2170"/>
                    </a:lnTo>
                    <a:cubicBezTo>
                      <a:pt x="0" y="2353"/>
                      <a:pt x="49" y="2530"/>
                      <a:pt x="136" y="2670"/>
                    </a:cubicBezTo>
                    <a:lnTo>
                      <a:pt x="826" y="3775"/>
                    </a:lnTo>
                    <a:cubicBezTo>
                      <a:pt x="914" y="3917"/>
                      <a:pt x="962" y="4093"/>
                      <a:pt x="962" y="4276"/>
                    </a:cubicBezTo>
                    <a:lnTo>
                      <a:pt x="962" y="6187"/>
                    </a:lnTo>
                    <a:cubicBezTo>
                      <a:pt x="962" y="6619"/>
                      <a:pt x="1223" y="6968"/>
                      <a:pt x="1545" y="6968"/>
                    </a:cubicBezTo>
                    <a:lnTo>
                      <a:pt x="2300" y="6968"/>
                    </a:lnTo>
                    <a:cubicBezTo>
                      <a:pt x="2622" y="6968"/>
                      <a:pt x="2884" y="6619"/>
                      <a:pt x="2884" y="6187"/>
                    </a:cubicBezTo>
                    <a:lnTo>
                      <a:pt x="2884" y="4276"/>
                    </a:lnTo>
                    <a:cubicBezTo>
                      <a:pt x="2884" y="4093"/>
                      <a:pt x="2932" y="3917"/>
                      <a:pt x="3020" y="3775"/>
                    </a:cubicBezTo>
                    <a:lnTo>
                      <a:pt x="3709" y="2670"/>
                    </a:lnTo>
                    <a:cubicBezTo>
                      <a:pt x="3797" y="2530"/>
                      <a:pt x="3844" y="2353"/>
                      <a:pt x="3844" y="2170"/>
                    </a:cubicBezTo>
                    <a:lnTo>
                      <a:pt x="3844" y="782"/>
                    </a:lnTo>
                    <a:cubicBezTo>
                      <a:pt x="3844" y="349"/>
                      <a:pt x="3582" y="0"/>
                      <a:pt x="32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48"/>
              <p:cNvSpPr/>
              <p:nvPr/>
            </p:nvSpPr>
            <p:spPr>
              <a:xfrm>
                <a:off x="3410581" y="2682281"/>
                <a:ext cx="58866" cy="58866"/>
              </a:xfrm>
              <a:custGeom>
                <a:avLst/>
                <a:gdLst/>
                <a:ahLst/>
                <a:cxnLst/>
                <a:rect l="l" t="t" r="r" b="b"/>
                <a:pathLst>
                  <a:path w="1049" h="1049" extrusionOk="0">
                    <a:moveTo>
                      <a:pt x="1" y="1"/>
                    </a:moveTo>
                    <a:lnTo>
                      <a:pt x="1" y="1048"/>
                    </a:lnTo>
                    <a:lnTo>
                      <a:pt x="1048" y="1048"/>
                    </a:lnTo>
                    <a:lnTo>
                      <a:pt x="104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48"/>
              <p:cNvSpPr/>
              <p:nvPr/>
            </p:nvSpPr>
            <p:spPr>
              <a:xfrm>
                <a:off x="3347787" y="2299114"/>
                <a:ext cx="182546" cy="55555"/>
              </a:xfrm>
              <a:custGeom>
                <a:avLst/>
                <a:gdLst/>
                <a:ahLst/>
                <a:cxnLst/>
                <a:rect l="l" t="t" r="r" b="b"/>
                <a:pathLst>
                  <a:path w="3253" h="990" extrusionOk="0">
                    <a:moveTo>
                      <a:pt x="37" y="1"/>
                    </a:moveTo>
                    <a:cubicBezTo>
                      <a:pt x="16" y="1"/>
                      <a:pt x="0" y="18"/>
                      <a:pt x="0" y="39"/>
                    </a:cubicBezTo>
                    <a:lnTo>
                      <a:pt x="0" y="952"/>
                    </a:lnTo>
                    <a:cubicBezTo>
                      <a:pt x="0" y="973"/>
                      <a:pt x="16" y="990"/>
                      <a:pt x="37" y="990"/>
                    </a:cubicBezTo>
                    <a:lnTo>
                      <a:pt x="3216" y="990"/>
                    </a:lnTo>
                    <a:cubicBezTo>
                      <a:pt x="3236" y="990"/>
                      <a:pt x="3253" y="973"/>
                      <a:pt x="3253" y="952"/>
                    </a:cubicBezTo>
                    <a:lnTo>
                      <a:pt x="3253" y="39"/>
                    </a:lnTo>
                    <a:cubicBezTo>
                      <a:pt x="3253" y="18"/>
                      <a:pt x="3236" y="1"/>
                      <a:pt x="32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31" name="Google Shape;631;p48"/>
            <p:cNvSpPr/>
            <p:nvPr/>
          </p:nvSpPr>
          <p:spPr>
            <a:xfrm>
              <a:off x="4810707" y="2865240"/>
              <a:ext cx="218736" cy="377542"/>
            </a:xfrm>
            <a:custGeom>
              <a:avLst/>
              <a:gdLst/>
              <a:ahLst/>
              <a:cxnLst/>
              <a:rect l="l" t="t" r="r" b="b"/>
              <a:pathLst>
                <a:path w="3898" h="6728" extrusionOk="0">
                  <a:moveTo>
                    <a:pt x="1" y="1"/>
                  </a:moveTo>
                  <a:lnTo>
                    <a:pt x="774" y="3365"/>
                  </a:lnTo>
                  <a:lnTo>
                    <a:pt x="1949" y="3365"/>
                  </a:lnTo>
                  <a:lnTo>
                    <a:pt x="1708" y="6727"/>
                  </a:lnTo>
                  <a:lnTo>
                    <a:pt x="3898" y="2403"/>
                  </a:lnTo>
                  <a:lnTo>
                    <a:pt x="2510" y="2403"/>
                  </a:lnTo>
                  <a:lnTo>
                    <a:pt x="3898" y="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8"/>
            <p:cNvSpPr/>
            <p:nvPr/>
          </p:nvSpPr>
          <p:spPr>
            <a:xfrm>
              <a:off x="4721312" y="3671697"/>
              <a:ext cx="397519" cy="694591"/>
            </a:xfrm>
            <a:custGeom>
              <a:avLst/>
              <a:gdLst/>
              <a:ahLst/>
              <a:cxnLst/>
              <a:rect l="l" t="t" r="r" b="b"/>
              <a:pathLst>
                <a:path w="7084" h="12378" extrusionOk="0">
                  <a:moveTo>
                    <a:pt x="1" y="0"/>
                  </a:moveTo>
                  <a:lnTo>
                    <a:pt x="1" y="5285"/>
                  </a:lnTo>
                  <a:lnTo>
                    <a:pt x="7084" y="5285"/>
                  </a:lnTo>
                  <a:lnTo>
                    <a:pt x="7084" y="0"/>
                  </a:lnTo>
                  <a:close/>
                  <a:moveTo>
                    <a:pt x="3470" y="7811"/>
                  </a:moveTo>
                  <a:cubicBezTo>
                    <a:pt x="2701" y="7811"/>
                    <a:pt x="2077" y="8434"/>
                    <a:pt x="2077" y="9203"/>
                  </a:cubicBezTo>
                  <a:cubicBezTo>
                    <a:pt x="2077" y="9972"/>
                    <a:pt x="2701" y="10596"/>
                    <a:pt x="3470" y="10596"/>
                  </a:cubicBezTo>
                  <a:cubicBezTo>
                    <a:pt x="4240" y="10596"/>
                    <a:pt x="4863" y="9972"/>
                    <a:pt x="4863" y="9203"/>
                  </a:cubicBezTo>
                  <a:cubicBezTo>
                    <a:pt x="4863" y="8434"/>
                    <a:pt x="4240" y="7811"/>
                    <a:pt x="3470" y="7811"/>
                  </a:cubicBezTo>
                  <a:close/>
                  <a:moveTo>
                    <a:pt x="3471" y="6878"/>
                  </a:moveTo>
                  <a:cubicBezTo>
                    <a:pt x="4754" y="6878"/>
                    <a:pt x="5796" y="7920"/>
                    <a:pt x="5796" y="9203"/>
                  </a:cubicBezTo>
                  <a:cubicBezTo>
                    <a:pt x="5796" y="10488"/>
                    <a:pt x="4754" y="11528"/>
                    <a:pt x="3471" y="11528"/>
                  </a:cubicBezTo>
                  <a:cubicBezTo>
                    <a:pt x="2186" y="11528"/>
                    <a:pt x="1144" y="10488"/>
                    <a:pt x="1144" y="9203"/>
                  </a:cubicBezTo>
                  <a:cubicBezTo>
                    <a:pt x="1144" y="7920"/>
                    <a:pt x="2186" y="6878"/>
                    <a:pt x="3471" y="6878"/>
                  </a:cubicBezTo>
                  <a:close/>
                  <a:moveTo>
                    <a:pt x="3471" y="6029"/>
                  </a:moveTo>
                  <a:cubicBezTo>
                    <a:pt x="1639" y="6029"/>
                    <a:pt x="155" y="7449"/>
                    <a:pt x="155" y="9203"/>
                  </a:cubicBezTo>
                  <a:cubicBezTo>
                    <a:pt x="155" y="10957"/>
                    <a:pt x="1639" y="12378"/>
                    <a:pt x="3471" y="12378"/>
                  </a:cubicBezTo>
                  <a:cubicBezTo>
                    <a:pt x="5301" y="12378"/>
                    <a:pt x="6786" y="10957"/>
                    <a:pt x="6786" y="9203"/>
                  </a:cubicBezTo>
                  <a:cubicBezTo>
                    <a:pt x="6786" y="7449"/>
                    <a:pt x="5301" y="6029"/>
                    <a:pt x="3471" y="6029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chemeClr val="dk2"/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8"/>
            <p:cNvSpPr/>
            <p:nvPr/>
          </p:nvSpPr>
          <p:spPr>
            <a:xfrm>
              <a:off x="4713793" y="3464962"/>
              <a:ext cx="418562" cy="425576"/>
            </a:xfrm>
            <a:custGeom>
              <a:avLst/>
              <a:gdLst/>
              <a:ahLst/>
              <a:cxnLst/>
              <a:rect l="l" t="t" r="r" b="b"/>
              <a:pathLst>
                <a:path w="7459" h="7584" extrusionOk="0">
                  <a:moveTo>
                    <a:pt x="67" y="1"/>
                  </a:moveTo>
                  <a:cubicBezTo>
                    <a:pt x="30" y="1"/>
                    <a:pt x="1" y="30"/>
                    <a:pt x="1" y="67"/>
                  </a:cubicBezTo>
                  <a:lnTo>
                    <a:pt x="1" y="3156"/>
                  </a:lnTo>
                  <a:cubicBezTo>
                    <a:pt x="1" y="3192"/>
                    <a:pt x="30" y="3222"/>
                    <a:pt x="67" y="3222"/>
                  </a:cubicBezTo>
                  <a:lnTo>
                    <a:pt x="7392" y="3222"/>
                  </a:lnTo>
                  <a:cubicBezTo>
                    <a:pt x="7428" y="3222"/>
                    <a:pt x="7458" y="3192"/>
                    <a:pt x="7458" y="3156"/>
                  </a:cubicBezTo>
                  <a:lnTo>
                    <a:pt x="7458" y="67"/>
                  </a:lnTo>
                  <a:cubicBezTo>
                    <a:pt x="7458" y="30"/>
                    <a:pt x="7428" y="1"/>
                    <a:pt x="7392" y="1"/>
                  </a:cubicBezTo>
                  <a:close/>
                  <a:moveTo>
                    <a:pt x="573" y="4196"/>
                  </a:moveTo>
                  <a:cubicBezTo>
                    <a:pt x="562" y="4196"/>
                    <a:pt x="553" y="4206"/>
                    <a:pt x="553" y="4217"/>
                  </a:cubicBezTo>
                  <a:lnTo>
                    <a:pt x="553" y="4722"/>
                  </a:lnTo>
                  <a:cubicBezTo>
                    <a:pt x="553" y="4734"/>
                    <a:pt x="562" y="4743"/>
                    <a:pt x="573" y="4743"/>
                  </a:cubicBezTo>
                  <a:lnTo>
                    <a:pt x="2192" y="4743"/>
                  </a:lnTo>
                  <a:cubicBezTo>
                    <a:pt x="2203" y="4743"/>
                    <a:pt x="2211" y="4734"/>
                    <a:pt x="2211" y="4722"/>
                  </a:cubicBezTo>
                  <a:lnTo>
                    <a:pt x="2211" y="4217"/>
                  </a:lnTo>
                  <a:cubicBezTo>
                    <a:pt x="2211" y="4206"/>
                    <a:pt x="2203" y="4196"/>
                    <a:pt x="2192" y="4196"/>
                  </a:cubicBezTo>
                  <a:close/>
                  <a:moveTo>
                    <a:pt x="2921" y="4196"/>
                  </a:moveTo>
                  <a:cubicBezTo>
                    <a:pt x="2910" y="4196"/>
                    <a:pt x="2900" y="4206"/>
                    <a:pt x="2900" y="4217"/>
                  </a:cubicBezTo>
                  <a:lnTo>
                    <a:pt x="2900" y="4722"/>
                  </a:lnTo>
                  <a:cubicBezTo>
                    <a:pt x="2900" y="4734"/>
                    <a:pt x="2910" y="4743"/>
                    <a:pt x="2921" y="4743"/>
                  </a:cubicBezTo>
                  <a:lnTo>
                    <a:pt x="4538" y="4743"/>
                  </a:lnTo>
                  <a:cubicBezTo>
                    <a:pt x="4549" y="4743"/>
                    <a:pt x="4559" y="4734"/>
                    <a:pt x="4559" y="4722"/>
                  </a:cubicBezTo>
                  <a:lnTo>
                    <a:pt x="4559" y="4217"/>
                  </a:lnTo>
                  <a:cubicBezTo>
                    <a:pt x="4559" y="4206"/>
                    <a:pt x="4549" y="4196"/>
                    <a:pt x="4538" y="4196"/>
                  </a:cubicBezTo>
                  <a:close/>
                  <a:moveTo>
                    <a:pt x="5122" y="4196"/>
                  </a:moveTo>
                  <a:cubicBezTo>
                    <a:pt x="5109" y="4196"/>
                    <a:pt x="5100" y="4206"/>
                    <a:pt x="5100" y="4217"/>
                  </a:cubicBezTo>
                  <a:lnTo>
                    <a:pt x="5100" y="4722"/>
                  </a:lnTo>
                  <a:cubicBezTo>
                    <a:pt x="5100" y="4734"/>
                    <a:pt x="5109" y="4743"/>
                    <a:pt x="5122" y="4743"/>
                  </a:cubicBezTo>
                  <a:lnTo>
                    <a:pt x="6739" y="4743"/>
                  </a:lnTo>
                  <a:cubicBezTo>
                    <a:pt x="6750" y="4743"/>
                    <a:pt x="6760" y="4734"/>
                    <a:pt x="6760" y="4722"/>
                  </a:cubicBezTo>
                  <a:lnTo>
                    <a:pt x="6760" y="4217"/>
                  </a:lnTo>
                  <a:cubicBezTo>
                    <a:pt x="6760" y="4206"/>
                    <a:pt x="6750" y="4196"/>
                    <a:pt x="6739" y="4196"/>
                  </a:cubicBezTo>
                  <a:close/>
                  <a:moveTo>
                    <a:pt x="593" y="5635"/>
                  </a:moveTo>
                  <a:cubicBezTo>
                    <a:pt x="582" y="5635"/>
                    <a:pt x="573" y="5645"/>
                    <a:pt x="573" y="5656"/>
                  </a:cubicBezTo>
                  <a:lnTo>
                    <a:pt x="573" y="6162"/>
                  </a:lnTo>
                  <a:cubicBezTo>
                    <a:pt x="573" y="6173"/>
                    <a:pt x="582" y="6182"/>
                    <a:pt x="593" y="6182"/>
                  </a:cubicBezTo>
                  <a:lnTo>
                    <a:pt x="2211" y="6182"/>
                  </a:lnTo>
                  <a:cubicBezTo>
                    <a:pt x="2223" y="6182"/>
                    <a:pt x="2233" y="6173"/>
                    <a:pt x="2233" y="6162"/>
                  </a:cubicBezTo>
                  <a:lnTo>
                    <a:pt x="2233" y="5656"/>
                  </a:lnTo>
                  <a:cubicBezTo>
                    <a:pt x="2233" y="5645"/>
                    <a:pt x="2223" y="5635"/>
                    <a:pt x="2211" y="5635"/>
                  </a:cubicBezTo>
                  <a:close/>
                  <a:moveTo>
                    <a:pt x="2941" y="5635"/>
                  </a:moveTo>
                  <a:cubicBezTo>
                    <a:pt x="2929" y="5635"/>
                    <a:pt x="2919" y="5645"/>
                    <a:pt x="2919" y="5656"/>
                  </a:cubicBezTo>
                  <a:lnTo>
                    <a:pt x="2919" y="6162"/>
                  </a:lnTo>
                  <a:cubicBezTo>
                    <a:pt x="2919" y="6173"/>
                    <a:pt x="2929" y="6182"/>
                    <a:pt x="2941" y="6182"/>
                  </a:cubicBezTo>
                  <a:lnTo>
                    <a:pt x="4558" y="6182"/>
                  </a:lnTo>
                  <a:cubicBezTo>
                    <a:pt x="4569" y="6182"/>
                    <a:pt x="4579" y="6173"/>
                    <a:pt x="4579" y="6162"/>
                  </a:cubicBezTo>
                  <a:lnTo>
                    <a:pt x="4579" y="5656"/>
                  </a:lnTo>
                  <a:cubicBezTo>
                    <a:pt x="4579" y="5645"/>
                    <a:pt x="4569" y="5635"/>
                    <a:pt x="4558" y="5635"/>
                  </a:cubicBezTo>
                  <a:close/>
                  <a:moveTo>
                    <a:pt x="5141" y="5635"/>
                  </a:moveTo>
                  <a:cubicBezTo>
                    <a:pt x="5130" y="5635"/>
                    <a:pt x="5120" y="5645"/>
                    <a:pt x="5120" y="5656"/>
                  </a:cubicBezTo>
                  <a:lnTo>
                    <a:pt x="5120" y="6162"/>
                  </a:lnTo>
                  <a:cubicBezTo>
                    <a:pt x="5120" y="6173"/>
                    <a:pt x="5130" y="6182"/>
                    <a:pt x="5141" y="6182"/>
                  </a:cubicBezTo>
                  <a:lnTo>
                    <a:pt x="6758" y="6182"/>
                  </a:lnTo>
                  <a:cubicBezTo>
                    <a:pt x="6770" y="6182"/>
                    <a:pt x="6780" y="6173"/>
                    <a:pt x="6780" y="6162"/>
                  </a:cubicBezTo>
                  <a:lnTo>
                    <a:pt x="6780" y="5656"/>
                  </a:lnTo>
                  <a:cubicBezTo>
                    <a:pt x="6780" y="5645"/>
                    <a:pt x="6770" y="5635"/>
                    <a:pt x="6758" y="5635"/>
                  </a:cubicBezTo>
                  <a:close/>
                  <a:moveTo>
                    <a:pt x="593" y="7037"/>
                  </a:moveTo>
                  <a:cubicBezTo>
                    <a:pt x="582" y="7037"/>
                    <a:pt x="573" y="7045"/>
                    <a:pt x="573" y="7057"/>
                  </a:cubicBezTo>
                  <a:lnTo>
                    <a:pt x="573" y="7563"/>
                  </a:lnTo>
                  <a:cubicBezTo>
                    <a:pt x="573" y="7574"/>
                    <a:pt x="582" y="7584"/>
                    <a:pt x="593" y="7584"/>
                  </a:cubicBezTo>
                  <a:lnTo>
                    <a:pt x="2211" y="7584"/>
                  </a:lnTo>
                  <a:cubicBezTo>
                    <a:pt x="2223" y="7584"/>
                    <a:pt x="2233" y="7574"/>
                    <a:pt x="2233" y="7563"/>
                  </a:cubicBezTo>
                  <a:lnTo>
                    <a:pt x="2233" y="7057"/>
                  </a:lnTo>
                  <a:cubicBezTo>
                    <a:pt x="2233" y="7045"/>
                    <a:pt x="2223" y="7037"/>
                    <a:pt x="2211" y="7037"/>
                  </a:cubicBezTo>
                  <a:close/>
                  <a:moveTo>
                    <a:pt x="2941" y="7037"/>
                  </a:moveTo>
                  <a:cubicBezTo>
                    <a:pt x="2929" y="7037"/>
                    <a:pt x="2919" y="7045"/>
                    <a:pt x="2919" y="7057"/>
                  </a:cubicBezTo>
                  <a:lnTo>
                    <a:pt x="2919" y="7563"/>
                  </a:lnTo>
                  <a:cubicBezTo>
                    <a:pt x="2919" y="7574"/>
                    <a:pt x="2929" y="7584"/>
                    <a:pt x="2941" y="7584"/>
                  </a:cubicBezTo>
                  <a:lnTo>
                    <a:pt x="4558" y="7584"/>
                  </a:lnTo>
                  <a:cubicBezTo>
                    <a:pt x="4569" y="7584"/>
                    <a:pt x="4579" y="7574"/>
                    <a:pt x="4579" y="7563"/>
                  </a:cubicBezTo>
                  <a:lnTo>
                    <a:pt x="4579" y="7057"/>
                  </a:lnTo>
                  <a:cubicBezTo>
                    <a:pt x="4579" y="7045"/>
                    <a:pt x="4569" y="7037"/>
                    <a:pt x="4558" y="7037"/>
                  </a:cubicBezTo>
                  <a:close/>
                  <a:moveTo>
                    <a:pt x="5141" y="7037"/>
                  </a:moveTo>
                  <a:cubicBezTo>
                    <a:pt x="5130" y="7037"/>
                    <a:pt x="5120" y="7045"/>
                    <a:pt x="5120" y="7057"/>
                  </a:cubicBezTo>
                  <a:lnTo>
                    <a:pt x="5120" y="7563"/>
                  </a:lnTo>
                  <a:cubicBezTo>
                    <a:pt x="5120" y="7574"/>
                    <a:pt x="5130" y="7584"/>
                    <a:pt x="5141" y="7584"/>
                  </a:cubicBezTo>
                  <a:lnTo>
                    <a:pt x="6758" y="7584"/>
                  </a:lnTo>
                  <a:cubicBezTo>
                    <a:pt x="6770" y="7584"/>
                    <a:pt x="6780" y="7574"/>
                    <a:pt x="6780" y="7563"/>
                  </a:cubicBezTo>
                  <a:lnTo>
                    <a:pt x="6780" y="7057"/>
                  </a:lnTo>
                  <a:cubicBezTo>
                    <a:pt x="6780" y="7045"/>
                    <a:pt x="6770" y="7037"/>
                    <a:pt x="6758" y="7037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6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4" name="Google Shape;634;p48"/>
          <p:cNvSpPr/>
          <p:nvPr/>
        </p:nvSpPr>
        <p:spPr>
          <a:xfrm flipH="1">
            <a:off x="7797001" y="4464687"/>
            <a:ext cx="1242826" cy="258793"/>
          </a:xfrm>
          <a:custGeom>
            <a:avLst/>
            <a:gdLst/>
            <a:ahLst/>
            <a:cxnLst/>
            <a:rect l="l" t="t" r="r" b="b"/>
            <a:pathLst>
              <a:path w="30587" h="7248" extrusionOk="0">
                <a:moveTo>
                  <a:pt x="15926" y="0"/>
                </a:moveTo>
                <a:cubicBezTo>
                  <a:pt x="13961" y="0"/>
                  <a:pt x="12266" y="6080"/>
                  <a:pt x="12266" y="6080"/>
                </a:cubicBezTo>
                <a:cubicBezTo>
                  <a:pt x="12266" y="6080"/>
                  <a:pt x="12617" y="3734"/>
                  <a:pt x="10866" y="3624"/>
                </a:cubicBezTo>
                <a:cubicBezTo>
                  <a:pt x="10828" y="3621"/>
                  <a:pt x="10789" y="3620"/>
                  <a:pt x="10751" y="3620"/>
                </a:cubicBezTo>
                <a:cubicBezTo>
                  <a:pt x="9060" y="3620"/>
                  <a:pt x="7833" y="5963"/>
                  <a:pt x="7833" y="5963"/>
                </a:cubicBezTo>
                <a:lnTo>
                  <a:pt x="1" y="7248"/>
                </a:lnTo>
                <a:lnTo>
                  <a:pt x="30587" y="7248"/>
                </a:lnTo>
                <a:cubicBezTo>
                  <a:pt x="30587" y="7248"/>
                  <a:pt x="23118" y="6780"/>
                  <a:pt x="22652" y="6080"/>
                </a:cubicBezTo>
                <a:cubicBezTo>
                  <a:pt x="22185" y="5381"/>
                  <a:pt x="21404" y="2579"/>
                  <a:pt x="19519" y="2346"/>
                </a:cubicBezTo>
                <a:cubicBezTo>
                  <a:pt x="19441" y="2336"/>
                  <a:pt x="19365" y="2332"/>
                  <a:pt x="19291" y="2332"/>
                </a:cubicBezTo>
                <a:cubicBezTo>
                  <a:pt x="18256" y="2332"/>
                  <a:pt x="17651" y="3241"/>
                  <a:pt x="17336" y="3955"/>
                </a:cubicBezTo>
                <a:lnTo>
                  <a:pt x="17336" y="3955"/>
                </a:lnTo>
                <a:cubicBezTo>
                  <a:pt x="17642" y="2843"/>
                  <a:pt x="17903" y="933"/>
                  <a:pt x="16414" y="130"/>
                </a:cubicBezTo>
                <a:cubicBezTo>
                  <a:pt x="16250" y="41"/>
                  <a:pt x="16087" y="0"/>
                  <a:pt x="15926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orld EV (Electric Vehicles) Day by Slidesgo">
  <a:themeElements>
    <a:clrScheme name="Simple Light">
      <a:dk1>
        <a:srgbClr val="3F5A42"/>
      </a:dk1>
      <a:lt1>
        <a:srgbClr val="1B667A"/>
      </a:lt1>
      <a:dk2>
        <a:srgbClr val="FD7964"/>
      </a:dk2>
      <a:lt2>
        <a:srgbClr val="718A1D"/>
      </a:lt2>
      <a:accent1>
        <a:srgbClr val="CCCA69"/>
      </a:accent1>
      <a:accent2>
        <a:srgbClr val="F8D304"/>
      </a:accent2>
      <a:accent3>
        <a:srgbClr val="9DA6EC"/>
      </a:accent3>
      <a:accent4>
        <a:srgbClr val="D2D6FF"/>
      </a:accent4>
      <a:accent5>
        <a:srgbClr val="E8EBE5"/>
      </a:accent5>
      <a:accent6>
        <a:srgbClr val="FFFFFF"/>
      </a:accent6>
      <a:hlink>
        <a:srgbClr val="34364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645</Words>
  <Application>Microsoft Office PowerPoint</Application>
  <PresentationFormat>On-screen Show (16:9)</PresentationFormat>
  <Paragraphs>80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7" baseType="lpstr">
      <vt:lpstr>Monsterrat</vt:lpstr>
      <vt:lpstr>Merriweather</vt:lpstr>
      <vt:lpstr>Arial</vt:lpstr>
      <vt:lpstr>Cambria</vt:lpstr>
      <vt:lpstr>Montserrat</vt:lpstr>
      <vt:lpstr>Nanum Gothic</vt:lpstr>
      <vt:lpstr>Nunito Medium</vt:lpstr>
      <vt:lpstr>Montserrat ExtraBold</vt:lpstr>
      <vt:lpstr>Segoe UI Semibold</vt:lpstr>
      <vt:lpstr>Nunito</vt:lpstr>
      <vt:lpstr>PT Sans Narrow</vt:lpstr>
      <vt:lpstr>World EV (Electric Vehicles) Day by Slidesgo</vt:lpstr>
      <vt:lpstr>PowerPoint Presentation</vt:lpstr>
      <vt:lpstr>Team Members:</vt:lpstr>
      <vt:lpstr>01</vt:lpstr>
      <vt:lpstr>PROBLEM FACED BY TARGET USERS</vt:lpstr>
      <vt:lpstr>HOW THE IDEA SOLVES THE PROBLEM</vt:lpstr>
      <vt:lpstr>FEATURES OF THE PRODUCT</vt:lpstr>
      <vt:lpstr>PowerPoint Presentation</vt:lpstr>
      <vt:lpstr>“CONNECTING EV OWNERS WITH HOMEOWNERS WHO HAVE CHARGERS”</vt:lpstr>
      <vt:lpstr>MARKET OPPORTUNITIES</vt:lpstr>
      <vt:lpstr>BUSINESS MODEL</vt:lpstr>
      <vt:lpstr>ESTIMATED COST</vt:lpstr>
      <vt:lpstr>SCALING POTENTIAL</vt:lpstr>
      <vt:lpstr>45,300,000</vt:lpstr>
      <vt:lpstr>OUR TEAM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AJIN JOJAN</cp:lastModifiedBy>
  <cp:revision>13</cp:revision>
  <dcterms:modified xsi:type="dcterms:W3CDTF">2025-08-15T11:28:30Z</dcterms:modified>
</cp:coreProperties>
</file>