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 id="2147483649" r:id="rId2"/>
    <p:sldMasterId id="2147483651" r:id="rId3"/>
  </p:sldMasterIdLst>
  <p:notesMasterIdLst>
    <p:notesMasterId r:id="rId22"/>
  </p:notesMasterIdLst>
  <p:sldIdLst>
    <p:sldId id="257" r:id="rId4"/>
    <p:sldId id="258" r:id="rId5"/>
    <p:sldId id="271" r:id="rId6"/>
    <p:sldId id="272" r:id="rId7"/>
    <p:sldId id="273" r:id="rId8"/>
    <p:sldId id="276" r:id="rId9"/>
    <p:sldId id="274" r:id="rId10"/>
    <p:sldId id="275" r:id="rId11"/>
    <p:sldId id="264" r:id="rId12"/>
    <p:sldId id="265" r:id="rId13"/>
    <p:sldId id="266" r:id="rId14"/>
    <p:sldId id="279" r:id="rId15"/>
    <p:sldId id="278" r:id="rId16"/>
    <p:sldId id="280" r:id="rId17"/>
    <p:sldId id="268" r:id="rId18"/>
    <p:sldId id="277" r:id="rId19"/>
    <p:sldId id="269" r:id="rId20"/>
    <p:sldId id="270" r:id="rId21"/>
  </p:sldIdLst>
  <p:sldSz cx="12192000" cy="6858000"/>
  <p:notesSz cx="7772400" cy="10058400"/>
  <p:defaultTex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charset="0"/>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charset="0"/>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charset="0"/>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charset="0"/>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charset="0"/>
        <a:sym typeface="Arial" pitchFamily="34" charset="0"/>
      </a:defRPr>
    </a:lvl5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32" autoAdjust="0"/>
    <p:restoredTop sz="86364" autoAdjust="0"/>
  </p:normalViewPr>
  <p:slideViewPr>
    <p:cSldViewPr>
      <p:cViewPr varScale="1">
        <p:scale>
          <a:sx n="99" d="100"/>
          <a:sy n="99" d="100"/>
        </p:scale>
        <p:origin x="1194" y="42"/>
      </p:cViewPr>
      <p:guideLst>
        <p:guide orient="horz" pos="2880"/>
        <p:guide pos="2160"/>
      </p:guideLst>
    </p:cSldViewPr>
  </p:slideViewPr>
  <p:outlineViewPr>
    <p:cViewPr>
      <p:scale>
        <a:sx n="33" d="100"/>
        <a:sy n="33" d="100"/>
      </p:scale>
      <p:origin x="222" y="1791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49" name="Rectangle 1"/>
          <p:cNvSpPr>
            <a:spLocks noGrp="1" noRot="1" noChangeAspect="1"/>
          </p:cNvSpPr>
          <p:nvPr>
            <p:ph type="sldImg"/>
          </p:nvPr>
        </p:nvSpPr>
        <p:spPr>
          <a:xfrm>
            <a:off x="533400" y="763587"/>
            <a:ext cx="6702425" cy="3770312"/>
          </a:xfrm>
          <a:prstGeom prst="rect">
            <a:avLst/>
          </a:prstGeom>
          <a:noFill/>
          <a:ln>
            <a:noFill/>
          </a:ln>
        </p:spPr>
        <p:txBody>
          <a:bodyPr vert="horz" lIns="0" tIns="0" rIns="0" bIns="0" anchor="ctr"/>
          <a:lstStyle/>
          <a:p>
            <a:endParaRPr/>
          </a:p>
        </p:txBody>
      </p:sp>
      <p:sp>
        <p:nvSpPr>
          <p:cNvPr id="1048850" name="Rectangle 2"/>
          <p:cNvSpPr>
            <a:spLocks noGrp="1"/>
          </p:cNvSpPr>
          <p:nvPr>
            <p:ph type="body"/>
          </p:nvPr>
        </p:nvSpPr>
        <p:spPr>
          <a:xfrm>
            <a:off x="777875" y="4776787"/>
            <a:ext cx="6216650" cy="4524375"/>
          </a:xfrm>
          <a:prstGeom prst="rect">
            <a:avLst/>
          </a:prstGeom>
          <a:noFill/>
          <a:ln>
            <a:noFill/>
          </a:ln>
        </p:spPr>
        <p:txBody>
          <a:bodyPr vert="horz" lIns="0" tIns="0" rIns="0" bIns="0" anchor="t"/>
          <a:lstStyle/>
          <a:p>
            <a:pPr lvl="0"/>
            <a:endParaRPr lang="en-US" altLang="en-US"/>
          </a:p>
        </p:txBody>
      </p:sp>
      <p:sp>
        <p:nvSpPr>
          <p:cNvPr id="1048851" name="Rectangle 3"/>
          <p:cNvSpPr>
            <a:spLocks noGrp="1"/>
          </p:cNvSpPr>
          <p:nvPr>
            <p:ph type="hdr"/>
          </p:nvPr>
        </p:nvSpPr>
        <p:spPr>
          <a:xfrm>
            <a:off x="0" y="0"/>
            <a:ext cx="3371850" cy="501650"/>
          </a:xfrm>
          <a:prstGeom prst="rect">
            <a:avLst/>
          </a:prstGeom>
          <a:noFill/>
          <a:ln>
            <a:noFill/>
          </a:ln>
        </p:spPr>
        <p:txBody>
          <a:bodyPr vert="horz" lIns="0" tIns="0" rIns="0" bIns="0" anchor="t"/>
          <a:lstStyle/>
          <a:p>
            <a:pPr lvl="0"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itchFamily="18" charset="0"/>
              <a:ea typeface="DejaVu Sans" charset="0"/>
            </a:endParaRPr>
          </a:p>
        </p:txBody>
      </p:sp>
      <p:sp>
        <p:nvSpPr>
          <p:cNvPr id="1048852" name="Rectangle 4"/>
          <p:cNvSpPr>
            <a:spLocks noGrp="1"/>
          </p:cNvSpPr>
          <p:nvPr>
            <p:ph type="dt"/>
          </p:nvPr>
        </p:nvSpPr>
        <p:spPr>
          <a:xfrm>
            <a:off x="4398962" y="0"/>
            <a:ext cx="3371850" cy="501650"/>
          </a:xfrm>
          <a:prstGeom prst="rect">
            <a:avLst/>
          </a:prstGeom>
          <a:noFill/>
          <a:ln>
            <a:noFill/>
          </a:ln>
        </p:spPr>
        <p:txBody>
          <a:bodyPr vert="horz" lIns="0" tIns="0" rIns="0" bIns="0" anchor="t"/>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itchFamily="18" charset="0"/>
              <a:ea typeface="DejaVu Sans" charset="0"/>
            </a:endParaRPr>
          </a:p>
        </p:txBody>
      </p:sp>
      <p:sp>
        <p:nvSpPr>
          <p:cNvPr id="1048853" name="Rectangle 5"/>
          <p:cNvSpPr>
            <a:spLocks noGrp="1"/>
          </p:cNvSpPr>
          <p:nvPr>
            <p:ph type="ftr"/>
          </p:nvPr>
        </p:nvSpPr>
        <p:spPr>
          <a:xfrm>
            <a:off x="0" y="9555162"/>
            <a:ext cx="3371850" cy="501650"/>
          </a:xfrm>
          <a:prstGeom prst="rect">
            <a:avLst/>
          </a:prstGeom>
          <a:noFill/>
          <a:ln>
            <a:noFill/>
          </a:ln>
        </p:spPr>
        <p:txBody>
          <a:bodyPr vert="horz" lIns="0" tIns="0" rIns="0" bIns="0" anchor="b"/>
          <a:lstStyle/>
          <a:p>
            <a:pPr lvl="0"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itchFamily="18" charset="0"/>
              <a:ea typeface="DejaVu Sans" charset="0"/>
            </a:endParaRPr>
          </a:p>
        </p:txBody>
      </p:sp>
      <p:sp>
        <p:nvSpPr>
          <p:cNvPr id="1048854" name="Rectangle 6"/>
          <p:cNvSpPr>
            <a:spLocks noGrp="1"/>
          </p:cNvSpPr>
          <p:nvPr>
            <p:ph type="sldNum"/>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charset="0"/>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a:t>
            </a:fld>
            <a:endParaRPr lang="en-US" altLang="en-US" sz="1400">
              <a:solidFill>
                <a:srgbClr val="000000"/>
              </a:solidFill>
              <a:latin typeface="Times New Roman" pitchFamily="18" charset="0"/>
              <a:ea typeface="DejaVu Sans" charset="0"/>
            </a:endParaRPr>
          </a:p>
        </p:txBody>
      </p:sp>
    </p:spTree>
    <p:extLst>
      <p:ext uri="{BB962C8B-B14F-4D97-AF65-F5344CB8AC3E}">
        <p14:creationId xmlns:p14="http://schemas.microsoft.com/office/powerpoint/2010/main" val="3906235560"/>
      </p:ext>
    </p:extLst>
  </p:cSld>
  <p:clrMap bg1="dk1" tx1="dk1" bg2="dk1" tx2="dk1" accent1="dk1" accent2="dk1" accent3="dk1" accent4="dk1" accent5="dk1" accent6="dk1" hlink="dk1" folHlink="dk1"/>
  <p:notesStyle>
    <a:lvl1pPr marL="0" indent="0" algn="l" rtl="0" eaLnBrk="0" fontAlgn="base" latinLnBrk="0" hangingPunct="0">
      <a:lnSpc>
        <a:spcPct val="100000"/>
      </a:lnSpc>
      <a:spcBef>
        <a:spcPct val="30000"/>
      </a:spcBef>
      <a:spcAft>
        <a:spcPct val="0"/>
      </a:spcAft>
      <a:buClr>
        <a:srgbClr val="000000"/>
      </a:buClr>
      <a:buFont typeface="Times New Roman" pitchFamily="18" charset="0"/>
      <a:buNone/>
      <a:defRPr sz="1200" b="0" i="0" u="none" baseline="0">
        <a:solidFill>
          <a:srgbClr val="000000"/>
        </a:solidFill>
        <a:latin typeface="Times New Roman" pitchFamily="18" charset="0"/>
        <a:sym typeface="Arial" pitchFamily="34" charset="0"/>
      </a:defRPr>
    </a:lvl1pPr>
    <a:lvl2pPr marL="742950" indent="-28575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pitchFamily="34" charset="0"/>
      </a:defRPr>
    </a:lvl2pPr>
    <a:lvl3pPr marL="1143000" indent="-22860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pitchFamily="34" charset="0"/>
      </a:defRPr>
    </a:lvl3pPr>
    <a:lvl4pPr marL="1600200" indent="-22860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pitchFamily="34" charset="0"/>
      </a:defRPr>
    </a:lvl4pPr>
    <a:lvl5pPr marL="2057400" indent="-22860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pitchFamily="34"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4"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charset="0"/>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a:t>
            </a:fld>
            <a:endParaRPr lang="en-US" altLang="en-US" sz="1400">
              <a:solidFill>
                <a:srgbClr val="000000"/>
              </a:solidFill>
              <a:latin typeface="Times New Roman" pitchFamily="18" charset="0"/>
              <a:ea typeface="DejaVu Sans" charset="0"/>
            </a:endParaRPr>
          </a:p>
        </p:txBody>
      </p:sp>
      <p:sp>
        <p:nvSpPr>
          <p:cNvPr id="1048605"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wrap="none" lIns="91440" tIns="45720" rIns="91440" bIns="45720" anchor="ctr"/>
          <a:lstStyle/>
          <a:p>
            <a:endParaRPr/>
          </a:p>
        </p:txBody>
      </p:sp>
      <p:sp>
        <p:nvSpPr>
          <p:cNvPr id="1048606"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63"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charset="0"/>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16</a:t>
            </a:fld>
            <a:endParaRPr lang="en-US" altLang="en-US" sz="1400">
              <a:solidFill>
                <a:srgbClr val="000000"/>
              </a:solidFill>
              <a:latin typeface="Times New Roman" pitchFamily="18" charset="0"/>
              <a:ea typeface="DejaVu Sans" charset="0"/>
            </a:endParaRPr>
          </a:p>
        </p:txBody>
      </p:sp>
      <p:sp>
        <p:nvSpPr>
          <p:cNvPr id="1048664" name="Rectangle 1"/>
          <p:cNvSpPr>
            <a:spLocks noGrp="1" noRot="1" noChangeAspect="1"/>
          </p:cNvSpPr>
          <p:nvPr>
            <p:ph type="sldImg"/>
          </p:nvPr>
        </p:nvSpPr>
        <p:spPr>
          <a:xfrm>
            <a:off x="533400" y="763588"/>
            <a:ext cx="6705600" cy="3771900"/>
          </a:xfrm>
          <a:prstGeom prst="rect">
            <a:avLst/>
          </a:prstGeom>
          <a:solidFill>
            <a:srgbClr val="FFFFFF">
              <a:alpha val="100000"/>
            </a:srgbClr>
          </a:solidFill>
          <a:ln w="9525" cap="flat" cmpd="sng">
            <a:solidFill>
              <a:srgbClr val="000000">
                <a:alpha val="100000"/>
              </a:srgbClr>
            </a:solidFill>
            <a:prstDash val="solid"/>
            <a:miter/>
          </a:ln>
        </p:spPr>
        <p:txBody>
          <a:bodyPr vert="horz" wrap="none" lIns="91440" tIns="45720" rIns="91440" bIns="45720" anchor="ctr"/>
          <a:lstStyle/>
          <a:p>
            <a:endParaRPr/>
          </a:p>
        </p:txBody>
      </p:sp>
      <p:sp>
        <p:nvSpPr>
          <p:cNvPr id="1048665"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68"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charset="0"/>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17</a:t>
            </a:fld>
            <a:endParaRPr lang="en-US" altLang="en-US" sz="1400">
              <a:solidFill>
                <a:srgbClr val="000000"/>
              </a:solidFill>
              <a:latin typeface="Times New Roman" pitchFamily="18" charset="0"/>
              <a:ea typeface="DejaVu Sans" charset="0"/>
            </a:endParaRPr>
          </a:p>
        </p:txBody>
      </p:sp>
      <p:sp>
        <p:nvSpPr>
          <p:cNvPr id="1048669" name="Rectangle 1"/>
          <p:cNvSpPr>
            <a:spLocks noGrp="1" noRot="1" noChangeAspect="1"/>
          </p:cNvSpPr>
          <p:nvPr>
            <p:ph type="sldImg"/>
          </p:nvPr>
        </p:nvSpPr>
        <p:spPr>
          <a:xfrm>
            <a:off x="533400" y="763588"/>
            <a:ext cx="6705600" cy="3771900"/>
          </a:xfrm>
          <a:prstGeom prst="rect">
            <a:avLst/>
          </a:prstGeom>
          <a:solidFill>
            <a:srgbClr val="FFFFFF">
              <a:alpha val="100000"/>
            </a:srgbClr>
          </a:solidFill>
          <a:ln w="9525" cap="flat" cmpd="sng">
            <a:solidFill>
              <a:srgbClr val="000000">
                <a:alpha val="100000"/>
              </a:srgbClr>
            </a:solidFill>
            <a:prstDash val="solid"/>
            <a:miter/>
          </a:ln>
        </p:spPr>
        <p:txBody>
          <a:bodyPr vert="horz" wrap="none" lIns="91440" tIns="45720" rIns="91440" bIns="45720" anchor="ctr"/>
          <a:lstStyle/>
          <a:p>
            <a:endParaRPr/>
          </a:p>
        </p:txBody>
      </p:sp>
      <p:sp>
        <p:nvSpPr>
          <p:cNvPr id="1048670"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72"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charset="0"/>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18</a:t>
            </a:fld>
            <a:endParaRPr lang="en-US" altLang="en-US" sz="1400">
              <a:solidFill>
                <a:srgbClr val="000000"/>
              </a:solidFill>
              <a:latin typeface="Times New Roman" pitchFamily="18" charset="0"/>
              <a:ea typeface="DejaVu Sans" charset="0"/>
            </a:endParaRPr>
          </a:p>
        </p:txBody>
      </p:sp>
      <p:sp>
        <p:nvSpPr>
          <p:cNvPr id="1048673" name="Rectangle 1"/>
          <p:cNvSpPr>
            <a:spLocks noGrp="1" noRot="1" noChangeAspect="1"/>
          </p:cNvSpPr>
          <p:nvPr>
            <p:ph type="sldImg"/>
          </p:nvPr>
        </p:nvSpPr>
        <p:spPr>
          <a:xfrm>
            <a:off x="1371600" y="763587"/>
            <a:ext cx="5029200" cy="3771900"/>
          </a:xfrm>
          <a:prstGeom prst="rect">
            <a:avLst/>
          </a:prstGeom>
          <a:solidFill>
            <a:srgbClr val="FFFFFF">
              <a:alpha val="100000"/>
            </a:srgbClr>
          </a:solidFill>
          <a:ln w="9525" cap="flat" cmpd="sng">
            <a:solidFill>
              <a:srgbClr val="000000">
                <a:alpha val="100000"/>
              </a:srgbClr>
            </a:solidFill>
            <a:prstDash val="solid"/>
            <a:miter/>
          </a:ln>
        </p:spPr>
        <p:txBody>
          <a:bodyPr vert="horz" wrap="none" lIns="91440" tIns="45720" rIns="91440" bIns="45720" anchor="ctr"/>
          <a:lstStyle/>
          <a:p>
            <a:endParaRPr/>
          </a:p>
        </p:txBody>
      </p:sp>
      <p:sp>
        <p:nvSpPr>
          <p:cNvPr id="1048674"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87"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charset="0"/>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2</a:t>
            </a:fld>
            <a:endParaRPr lang="en-US" altLang="en-US" sz="1400">
              <a:solidFill>
                <a:srgbClr val="000000"/>
              </a:solidFill>
              <a:latin typeface="Times New Roman" pitchFamily="18" charset="0"/>
              <a:ea typeface="DejaVu Sans" charset="0"/>
            </a:endParaRPr>
          </a:p>
        </p:txBody>
      </p:sp>
      <p:sp>
        <p:nvSpPr>
          <p:cNvPr id="1048588"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wrap="none" lIns="91440" tIns="45720" rIns="91440" bIns="45720" anchor="ctr"/>
          <a:lstStyle/>
          <a:p>
            <a:endParaRPr/>
          </a:p>
        </p:txBody>
      </p:sp>
      <p:sp>
        <p:nvSpPr>
          <p:cNvPr id="1048589"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48"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charset="0"/>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9</a:t>
            </a:fld>
            <a:endParaRPr lang="en-US" altLang="en-US" sz="1400">
              <a:solidFill>
                <a:srgbClr val="000000"/>
              </a:solidFill>
              <a:latin typeface="Times New Roman" pitchFamily="18" charset="0"/>
              <a:ea typeface="DejaVu Sans" charset="0"/>
            </a:endParaRPr>
          </a:p>
        </p:txBody>
      </p:sp>
      <p:sp>
        <p:nvSpPr>
          <p:cNvPr id="1048649" name="Rectangle 1"/>
          <p:cNvSpPr>
            <a:spLocks noGrp="1" noRot="1" noChangeAspect="1"/>
          </p:cNvSpPr>
          <p:nvPr>
            <p:ph type="sldImg"/>
          </p:nvPr>
        </p:nvSpPr>
        <p:spPr>
          <a:xfrm>
            <a:off x="533400" y="763588"/>
            <a:ext cx="6705600" cy="3771900"/>
          </a:xfrm>
          <a:prstGeom prst="rect">
            <a:avLst/>
          </a:prstGeom>
          <a:solidFill>
            <a:srgbClr val="FFFFFF">
              <a:alpha val="100000"/>
            </a:srgbClr>
          </a:solidFill>
          <a:ln w="9525" cap="flat" cmpd="sng">
            <a:solidFill>
              <a:srgbClr val="000000">
                <a:alpha val="100000"/>
              </a:srgbClr>
            </a:solidFill>
            <a:prstDash val="solid"/>
            <a:miter/>
          </a:ln>
        </p:spPr>
        <p:txBody>
          <a:bodyPr vert="horz" wrap="none" lIns="91440" tIns="45720" rIns="91440" bIns="45720" anchor="ctr"/>
          <a:lstStyle/>
          <a:p>
            <a:endParaRPr/>
          </a:p>
        </p:txBody>
      </p:sp>
      <p:sp>
        <p:nvSpPr>
          <p:cNvPr id="1048650"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53"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charset="0"/>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10</a:t>
            </a:fld>
            <a:endParaRPr lang="en-US" altLang="en-US" sz="1400">
              <a:solidFill>
                <a:srgbClr val="000000"/>
              </a:solidFill>
              <a:latin typeface="Times New Roman" pitchFamily="18" charset="0"/>
              <a:ea typeface="DejaVu Sans" charset="0"/>
            </a:endParaRPr>
          </a:p>
        </p:txBody>
      </p:sp>
      <p:sp>
        <p:nvSpPr>
          <p:cNvPr id="1048654" name="Rectangle 1"/>
          <p:cNvSpPr>
            <a:spLocks noGrp="1" noRot="1" noChangeAspect="1"/>
          </p:cNvSpPr>
          <p:nvPr>
            <p:ph type="sldImg"/>
          </p:nvPr>
        </p:nvSpPr>
        <p:spPr>
          <a:xfrm>
            <a:off x="533400" y="763588"/>
            <a:ext cx="6705600" cy="3771900"/>
          </a:xfrm>
          <a:prstGeom prst="rect">
            <a:avLst/>
          </a:prstGeom>
          <a:solidFill>
            <a:srgbClr val="FFFFFF">
              <a:alpha val="100000"/>
            </a:srgbClr>
          </a:solidFill>
          <a:ln w="9525" cap="flat" cmpd="sng">
            <a:solidFill>
              <a:srgbClr val="000000">
                <a:alpha val="100000"/>
              </a:srgbClr>
            </a:solidFill>
            <a:prstDash val="solid"/>
            <a:miter/>
          </a:ln>
        </p:spPr>
        <p:txBody>
          <a:bodyPr vert="horz" wrap="none" lIns="91440" tIns="45720" rIns="91440" bIns="45720" anchor="ctr"/>
          <a:lstStyle/>
          <a:p>
            <a:endParaRPr/>
          </a:p>
        </p:txBody>
      </p:sp>
      <p:sp>
        <p:nvSpPr>
          <p:cNvPr id="1048655"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58"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charset="0"/>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11</a:t>
            </a:fld>
            <a:endParaRPr lang="en-US" altLang="en-US" sz="1400">
              <a:solidFill>
                <a:srgbClr val="000000"/>
              </a:solidFill>
              <a:latin typeface="Times New Roman" pitchFamily="18" charset="0"/>
              <a:ea typeface="DejaVu Sans" charset="0"/>
            </a:endParaRPr>
          </a:p>
        </p:txBody>
      </p:sp>
      <p:sp>
        <p:nvSpPr>
          <p:cNvPr id="1048659" name="Rectangle 1"/>
          <p:cNvSpPr>
            <a:spLocks noGrp="1" noRot="1" noChangeAspect="1"/>
          </p:cNvSpPr>
          <p:nvPr>
            <p:ph type="sldImg"/>
          </p:nvPr>
        </p:nvSpPr>
        <p:spPr>
          <a:xfrm>
            <a:off x="533400" y="763588"/>
            <a:ext cx="6705600" cy="3771900"/>
          </a:xfrm>
          <a:prstGeom prst="rect">
            <a:avLst/>
          </a:prstGeom>
          <a:solidFill>
            <a:srgbClr val="FFFFFF">
              <a:alpha val="100000"/>
            </a:srgbClr>
          </a:solidFill>
          <a:ln w="9525" cap="flat" cmpd="sng">
            <a:solidFill>
              <a:srgbClr val="000000">
                <a:alpha val="100000"/>
              </a:srgbClr>
            </a:solidFill>
            <a:prstDash val="solid"/>
            <a:miter/>
          </a:ln>
        </p:spPr>
        <p:txBody>
          <a:bodyPr vert="horz" wrap="none" lIns="91440" tIns="45720" rIns="91440" bIns="45720" anchor="ctr"/>
          <a:lstStyle/>
          <a:p>
            <a:endParaRPr/>
          </a:p>
        </p:txBody>
      </p:sp>
      <p:sp>
        <p:nvSpPr>
          <p:cNvPr id="1048660"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58"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charset="0"/>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12</a:t>
            </a:fld>
            <a:endParaRPr lang="en-US" altLang="en-US" sz="1400">
              <a:solidFill>
                <a:srgbClr val="000000"/>
              </a:solidFill>
              <a:latin typeface="Times New Roman" pitchFamily="18" charset="0"/>
              <a:ea typeface="DejaVu Sans" charset="0"/>
            </a:endParaRPr>
          </a:p>
        </p:txBody>
      </p:sp>
      <p:sp>
        <p:nvSpPr>
          <p:cNvPr id="1048659" name="Rectangle 1"/>
          <p:cNvSpPr>
            <a:spLocks noGrp="1" noRot="1" noChangeAspect="1"/>
          </p:cNvSpPr>
          <p:nvPr>
            <p:ph type="sldImg"/>
          </p:nvPr>
        </p:nvSpPr>
        <p:spPr>
          <a:xfrm>
            <a:off x="533400" y="763588"/>
            <a:ext cx="6705600" cy="3771900"/>
          </a:xfrm>
          <a:prstGeom prst="rect">
            <a:avLst/>
          </a:prstGeom>
          <a:solidFill>
            <a:srgbClr val="FFFFFF">
              <a:alpha val="100000"/>
            </a:srgbClr>
          </a:solidFill>
          <a:ln w="9525" cap="flat" cmpd="sng">
            <a:solidFill>
              <a:srgbClr val="000000">
                <a:alpha val="100000"/>
              </a:srgbClr>
            </a:solidFill>
            <a:prstDash val="solid"/>
            <a:miter/>
          </a:ln>
        </p:spPr>
        <p:txBody>
          <a:bodyPr vert="horz" wrap="none" lIns="91440" tIns="45720" rIns="91440" bIns="45720" anchor="ctr"/>
          <a:lstStyle/>
          <a:p>
            <a:endParaRPr/>
          </a:p>
        </p:txBody>
      </p:sp>
      <p:sp>
        <p:nvSpPr>
          <p:cNvPr id="1048660"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58"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charset="0"/>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13</a:t>
            </a:fld>
            <a:endParaRPr lang="en-US" altLang="en-US" sz="1400">
              <a:solidFill>
                <a:srgbClr val="000000"/>
              </a:solidFill>
              <a:latin typeface="Times New Roman" pitchFamily="18" charset="0"/>
              <a:ea typeface="DejaVu Sans" charset="0"/>
            </a:endParaRPr>
          </a:p>
        </p:txBody>
      </p:sp>
      <p:sp>
        <p:nvSpPr>
          <p:cNvPr id="1048659" name="Rectangle 1"/>
          <p:cNvSpPr>
            <a:spLocks noGrp="1" noRot="1" noChangeAspect="1"/>
          </p:cNvSpPr>
          <p:nvPr>
            <p:ph type="sldImg"/>
          </p:nvPr>
        </p:nvSpPr>
        <p:spPr>
          <a:xfrm>
            <a:off x="533400" y="763588"/>
            <a:ext cx="6705600" cy="3771900"/>
          </a:xfrm>
          <a:prstGeom prst="rect">
            <a:avLst/>
          </a:prstGeom>
          <a:solidFill>
            <a:srgbClr val="FFFFFF">
              <a:alpha val="100000"/>
            </a:srgbClr>
          </a:solidFill>
          <a:ln w="9525" cap="flat" cmpd="sng">
            <a:solidFill>
              <a:srgbClr val="000000">
                <a:alpha val="100000"/>
              </a:srgbClr>
            </a:solidFill>
            <a:prstDash val="solid"/>
            <a:miter/>
          </a:ln>
        </p:spPr>
        <p:txBody>
          <a:bodyPr vert="horz" wrap="none" lIns="91440" tIns="45720" rIns="91440" bIns="45720" anchor="ctr"/>
          <a:lstStyle/>
          <a:p>
            <a:endParaRPr/>
          </a:p>
        </p:txBody>
      </p:sp>
      <p:sp>
        <p:nvSpPr>
          <p:cNvPr id="1048660"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58"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charset="0"/>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14</a:t>
            </a:fld>
            <a:endParaRPr lang="en-US" altLang="en-US" sz="1400">
              <a:solidFill>
                <a:srgbClr val="000000"/>
              </a:solidFill>
              <a:latin typeface="Times New Roman" pitchFamily="18" charset="0"/>
              <a:ea typeface="DejaVu Sans" charset="0"/>
            </a:endParaRPr>
          </a:p>
        </p:txBody>
      </p:sp>
      <p:sp>
        <p:nvSpPr>
          <p:cNvPr id="1048659" name="Rectangle 1"/>
          <p:cNvSpPr>
            <a:spLocks noGrp="1" noRot="1" noChangeAspect="1"/>
          </p:cNvSpPr>
          <p:nvPr>
            <p:ph type="sldImg"/>
          </p:nvPr>
        </p:nvSpPr>
        <p:spPr>
          <a:xfrm>
            <a:off x="533400" y="763588"/>
            <a:ext cx="6705600" cy="3771900"/>
          </a:xfrm>
          <a:prstGeom prst="rect">
            <a:avLst/>
          </a:prstGeom>
          <a:solidFill>
            <a:srgbClr val="FFFFFF">
              <a:alpha val="100000"/>
            </a:srgbClr>
          </a:solidFill>
          <a:ln w="9525" cap="flat" cmpd="sng">
            <a:solidFill>
              <a:srgbClr val="000000">
                <a:alpha val="100000"/>
              </a:srgbClr>
            </a:solidFill>
            <a:prstDash val="solid"/>
            <a:miter/>
          </a:ln>
        </p:spPr>
        <p:txBody>
          <a:bodyPr vert="horz" wrap="none" lIns="91440" tIns="45720" rIns="91440" bIns="45720" anchor="ctr"/>
          <a:lstStyle/>
          <a:p>
            <a:endParaRPr/>
          </a:p>
        </p:txBody>
      </p:sp>
      <p:sp>
        <p:nvSpPr>
          <p:cNvPr id="1048660"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63"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charset="0"/>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15</a:t>
            </a:fld>
            <a:endParaRPr lang="en-US" altLang="en-US" sz="1400">
              <a:solidFill>
                <a:srgbClr val="000000"/>
              </a:solidFill>
              <a:latin typeface="Times New Roman" pitchFamily="18" charset="0"/>
              <a:ea typeface="DejaVu Sans" charset="0"/>
            </a:endParaRPr>
          </a:p>
        </p:txBody>
      </p:sp>
      <p:sp>
        <p:nvSpPr>
          <p:cNvPr id="1048664" name="Rectangle 1"/>
          <p:cNvSpPr>
            <a:spLocks noGrp="1" noRot="1" noChangeAspect="1"/>
          </p:cNvSpPr>
          <p:nvPr>
            <p:ph type="sldImg"/>
          </p:nvPr>
        </p:nvSpPr>
        <p:spPr>
          <a:xfrm>
            <a:off x="533400" y="763588"/>
            <a:ext cx="6705600" cy="3771900"/>
          </a:xfrm>
          <a:prstGeom prst="rect">
            <a:avLst/>
          </a:prstGeom>
          <a:solidFill>
            <a:srgbClr val="FFFFFF">
              <a:alpha val="100000"/>
            </a:srgbClr>
          </a:solidFill>
          <a:ln w="9525" cap="flat" cmpd="sng">
            <a:solidFill>
              <a:srgbClr val="000000">
                <a:alpha val="100000"/>
              </a:srgbClr>
            </a:solidFill>
            <a:prstDash val="solid"/>
            <a:miter/>
          </a:ln>
        </p:spPr>
        <p:txBody>
          <a:bodyPr vert="horz" wrap="none" lIns="91440" tIns="45720" rIns="91440" bIns="45720" anchor="ctr"/>
          <a:lstStyle/>
          <a:p>
            <a:endParaRPr/>
          </a:p>
        </p:txBody>
      </p:sp>
      <p:sp>
        <p:nvSpPr>
          <p:cNvPr id="1048665"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18"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719" name="Subtitle 2"/>
          <p:cNvSpPr>
            <a:spLocks noGrp="1"/>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720"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721"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8" name="Title 1"/>
          <p:cNvSpPr>
            <a:spLocks noGrp="1"/>
          </p:cNvSpPr>
          <p:nvPr>
            <p:ph type="title"/>
          </p:nvPr>
        </p:nvSpPr>
        <p:spPr/>
        <p:txBody>
          <a:bodyPr/>
          <a:lstStyle/>
          <a:p>
            <a:r>
              <a:rPr lang="en-US"/>
              <a:t>Click to edit Master title style</a:t>
            </a:r>
          </a:p>
        </p:txBody>
      </p:sp>
      <p:sp>
        <p:nvSpPr>
          <p:cNvPr id="104873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0"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741"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25"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1048726"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728"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048598" name="Title 1"/>
          <p:cNvSpPr>
            <a:spLocks noGrp="1"/>
          </p:cNvSpPr>
          <p:nvPr>
            <p:ph type="title"/>
          </p:nvPr>
        </p:nvSpPr>
        <p:spPr>
          <a:xfrm>
            <a:off x="914401" y="2130425"/>
            <a:ext cx="10361084" cy="1468438"/>
          </a:xfrm>
        </p:spPr>
        <p:txBody>
          <a:bodyPr/>
          <a:lstStyle/>
          <a:p>
            <a:r>
              <a:rPr lang="en-US"/>
              <a:t>Click to edit Master title style</a:t>
            </a:r>
          </a:p>
        </p:txBody>
      </p:sp>
      <p:sp>
        <p:nvSpPr>
          <p:cNvPr id="1048599"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600"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78"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679" name="Subtitle 2"/>
          <p:cNvSpPr>
            <a:spLocks noGrp="1"/>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68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681"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584"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0"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701"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702"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703"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3" name="Title 1"/>
          <p:cNvSpPr>
            <a:spLocks noGrp="1"/>
          </p:cNvSpPr>
          <p:nvPr>
            <p:ph type="title"/>
          </p:nvPr>
        </p:nvSpPr>
        <p:spPr/>
        <p:txBody>
          <a:bodyPr/>
          <a:lstStyle/>
          <a:p>
            <a:r>
              <a:rPr lang="en-US"/>
              <a:t>Click to edit Master title style</a:t>
            </a:r>
          </a:p>
        </p:txBody>
      </p:sp>
      <p:sp>
        <p:nvSpPr>
          <p:cNvPr id="1048714"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5"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6"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717"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6" name="Title 1"/>
          <p:cNvSpPr>
            <a:spLocks noGrp="1"/>
          </p:cNvSpPr>
          <p:nvPr>
            <p:ph type="title"/>
          </p:nvPr>
        </p:nvSpPr>
        <p:spPr>
          <a:xfrm>
            <a:off x="609600" y="274638"/>
            <a:ext cx="10972800" cy="1143000"/>
          </a:xfrm>
        </p:spPr>
        <p:txBody>
          <a:bodyPr/>
          <a:lstStyle/>
          <a:p>
            <a:r>
              <a:rPr lang="en-US"/>
              <a:t>Click to edit Master title style</a:t>
            </a:r>
          </a:p>
        </p:txBody>
      </p:sp>
      <p:sp>
        <p:nvSpPr>
          <p:cNvPr id="1048707"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8"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9"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0"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1"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71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p>
            <a:r>
              <a:rPr lang="en-US"/>
              <a:t>Click to edit Master title style</a:t>
            </a:r>
          </a:p>
        </p:txBody>
      </p:sp>
      <p:sp>
        <p:nvSpPr>
          <p:cNvPr id="1048676"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677"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4"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705"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29" name="Title 1"/>
          <p:cNvSpPr>
            <a:spLocks noGrp="1"/>
          </p:cNvSpPr>
          <p:nvPr>
            <p:ph type="title"/>
          </p:nvPr>
        </p:nvSpPr>
        <p:spPr/>
        <p:txBody>
          <a:bodyPr/>
          <a:lstStyle/>
          <a:p>
            <a:r>
              <a:rPr lang="en-US"/>
              <a:t>Click to edit Master title style</a:t>
            </a:r>
          </a:p>
        </p:txBody>
      </p:sp>
      <p:sp>
        <p:nvSpPr>
          <p:cNvPr id="104873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1"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732"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6"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687"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9"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690"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1"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692"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1048693"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4"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695"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6" name="Title 1"/>
          <p:cNvSpPr>
            <a:spLocks noGrp="1"/>
          </p:cNvSpPr>
          <p:nvPr>
            <p:ph type="title"/>
          </p:nvPr>
        </p:nvSpPr>
        <p:spPr/>
        <p:txBody>
          <a:bodyPr/>
          <a:lstStyle/>
          <a:p>
            <a:r>
              <a:rPr lang="en-US"/>
              <a:t>Click to edit Master title style</a:t>
            </a:r>
          </a:p>
        </p:txBody>
      </p:sp>
      <p:sp>
        <p:nvSpPr>
          <p:cNvPr id="104869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8"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699"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8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104868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4"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685"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811"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812" name="Subtitle 2"/>
          <p:cNvSpPr>
            <a:spLocks noGrp="1"/>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813" name="Rectangle 1"/>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814" name="Rectangle 3"/>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2" name="Title 1"/>
          <p:cNvSpPr>
            <a:spLocks noGrp="1"/>
          </p:cNvSpPr>
          <p:nvPr>
            <p:ph type="title"/>
          </p:nvPr>
        </p:nvSpPr>
        <p:spPr/>
        <p:txBody>
          <a:bodyPr/>
          <a:lstStyle/>
          <a:p>
            <a:r>
              <a:rPr lang="en-US"/>
              <a:t>Click to edit Master title style</a:t>
            </a:r>
          </a:p>
        </p:txBody>
      </p:sp>
      <p:sp>
        <p:nvSpPr>
          <p:cNvPr id="104864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4" name="Rectangle 1"/>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645" name="Rectangle 3"/>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20"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821"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822" name="Rectangle 1"/>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823" name="Rectangle 3"/>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15" name="Title 1"/>
          <p:cNvSpPr>
            <a:spLocks noGrp="1"/>
          </p:cNvSpPr>
          <p:nvPr>
            <p:ph type="title"/>
          </p:nvPr>
        </p:nvSpPr>
        <p:spPr/>
        <p:txBody>
          <a:bodyPr/>
          <a:lstStyle/>
          <a:p>
            <a:r>
              <a:rPr lang="en-US"/>
              <a:t>Click to edit Master title style</a:t>
            </a:r>
          </a:p>
        </p:txBody>
      </p:sp>
      <p:sp>
        <p:nvSpPr>
          <p:cNvPr id="1048816"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7"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8" name="Rectangle 1"/>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819" name="Rectangle 3"/>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24" name="Title 1"/>
          <p:cNvSpPr>
            <a:spLocks noGrp="1"/>
          </p:cNvSpPr>
          <p:nvPr>
            <p:ph type="title"/>
          </p:nvPr>
        </p:nvSpPr>
        <p:spPr>
          <a:xfrm>
            <a:off x="609600" y="274638"/>
            <a:ext cx="10972800" cy="1143000"/>
          </a:xfrm>
        </p:spPr>
        <p:txBody>
          <a:bodyPr/>
          <a:lstStyle/>
          <a:p>
            <a:r>
              <a:rPr lang="en-US"/>
              <a:t>Click to edit Master title style</a:t>
            </a:r>
          </a:p>
        </p:txBody>
      </p:sp>
      <p:sp>
        <p:nvSpPr>
          <p:cNvPr id="1048825"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26"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27"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28"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29" name="Rectangle 1"/>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830" name="Rectangle 3"/>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31" name="Title 1"/>
          <p:cNvSpPr>
            <a:spLocks noGrp="1"/>
          </p:cNvSpPr>
          <p:nvPr>
            <p:ph type="title"/>
          </p:nvPr>
        </p:nvSpPr>
        <p:spPr/>
        <p:txBody>
          <a:bodyPr/>
          <a:lstStyle/>
          <a:p>
            <a:r>
              <a:rPr lang="en-US"/>
              <a:t>Click to edit Master title style</a:t>
            </a:r>
          </a:p>
        </p:txBody>
      </p:sp>
      <p:sp>
        <p:nvSpPr>
          <p:cNvPr id="1048832" name="Rectangle 1"/>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833" name="Rectangle 3"/>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4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74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744"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745"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42" name="Rectangle 1"/>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843" name="Rectangle 3"/>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44"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845"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46"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47" name="Rectangle 1"/>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848" name="Rectangle 3"/>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06"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807" name="Picture Placeholder 2"/>
          <p:cNvSpPr>
            <a:spLocks noGrp="1"/>
          </p:cNvSpPr>
          <p:nvPr>
            <p:ph type="pic" idx="1"/>
          </p:nvPr>
        </p:nvSpPr>
        <p:spPr>
          <a:xfrm>
            <a:off x="2389717" y="612775"/>
            <a:ext cx="7315200" cy="4114800"/>
          </a:xfrm>
        </p:spPr>
        <p:txBody>
          <a:bodyPr vert="horz" wrap="square" lIns="0" tIns="69088" rIns="0" bIns="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1048808"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09" name="Rectangle 1"/>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810" name="Rectangle 3"/>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38" name="Title 1"/>
          <p:cNvSpPr>
            <a:spLocks noGrp="1"/>
          </p:cNvSpPr>
          <p:nvPr>
            <p:ph type="title"/>
          </p:nvPr>
        </p:nvSpPr>
        <p:spPr/>
        <p:txBody>
          <a:bodyPr/>
          <a:lstStyle/>
          <a:p>
            <a:r>
              <a:rPr lang="en-US"/>
              <a:t>Click to edit Master title style</a:t>
            </a:r>
          </a:p>
        </p:txBody>
      </p:sp>
      <p:sp>
        <p:nvSpPr>
          <p:cNvPr id="104883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40" name="Rectangle 1"/>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841" name="Rectangle 3"/>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34" name="Vertical Title 1"/>
          <p:cNvSpPr>
            <a:spLocks noGrp="1"/>
          </p:cNvSpPr>
          <p:nvPr>
            <p:ph type="title" orient="vert"/>
          </p:nvPr>
        </p:nvSpPr>
        <p:spPr>
          <a:xfrm>
            <a:off x="8839201" y="273051"/>
            <a:ext cx="2741084" cy="5307013"/>
          </a:xfrm>
        </p:spPr>
        <p:txBody>
          <a:bodyPr vert="eaVert"/>
          <a:lstStyle/>
          <a:p>
            <a:r>
              <a:rPr lang="en-US"/>
              <a:t>Click to edit Master title style</a:t>
            </a:r>
          </a:p>
        </p:txBody>
      </p:sp>
      <p:sp>
        <p:nvSpPr>
          <p:cNvPr id="1048835" name="Vertical Text Placeholder 2"/>
          <p:cNvSpPr>
            <a:spLocks noGrp="1"/>
          </p:cNvSpPr>
          <p:nvPr>
            <p:ph type="body" orient="vert" idx="1"/>
          </p:nvPr>
        </p:nvSpPr>
        <p:spPr>
          <a:xfrm>
            <a:off x="609600" y="273051"/>
            <a:ext cx="8026400" cy="53070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36" name="Rectangle 1"/>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837" name="Rectangle 3"/>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46" name="Title 1"/>
          <p:cNvSpPr>
            <a:spLocks noGrp="1"/>
          </p:cNvSpPr>
          <p:nvPr>
            <p:ph type="title"/>
          </p:nvPr>
        </p:nvSpPr>
        <p:spPr/>
        <p:txBody>
          <a:bodyPr/>
          <a:lstStyle/>
          <a:p>
            <a:r>
              <a:rPr lang="en-US"/>
              <a:t>Click to edit Master title style</a:t>
            </a:r>
          </a:p>
        </p:txBody>
      </p:sp>
      <p:sp>
        <p:nvSpPr>
          <p:cNvPr id="1048747"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8"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9"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750"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51" name="Title 1"/>
          <p:cNvSpPr>
            <a:spLocks noGrp="1"/>
          </p:cNvSpPr>
          <p:nvPr>
            <p:ph type="title"/>
          </p:nvPr>
        </p:nvSpPr>
        <p:spPr>
          <a:xfrm>
            <a:off x="609600" y="274638"/>
            <a:ext cx="10972800" cy="1143000"/>
          </a:xfrm>
        </p:spPr>
        <p:txBody>
          <a:bodyPr/>
          <a:lstStyle/>
          <a:p>
            <a:r>
              <a:rPr lang="en-US"/>
              <a:t>Click to edit Master title style</a:t>
            </a:r>
          </a:p>
        </p:txBody>
      </p:sp>
      <p:sp>
        <p:nvSpPr>
          <p:cNvPr id="1048752"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3"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4"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5"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6"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757"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22" name="Title 1"/>
          <p:cNvSpPr>
            <a:spLocks noGrp="1"/>
          </p:cNvSpPr>
          <p:nvPr>
            <p:ph type="title"/>
          </p:nvPr>
        </p:nvSpPr>
        <p:spPr/>
        <p:txBody>
          <a:bodyPr/>
          <a:lstStyle/>
          <a:p>
            <a:r>
              <a:rPr lang="en-US"/>
              <a:t>Click to edit Master title style</a:t>
            </a:r>
          </a:p>
        </p:txBody>
      </p:sp>
      <p:sp>
        <p:nvSpPr>
          <p:cNvPr id="1048723"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724"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58"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75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0"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761"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2"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3"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764"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33"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734" name="Picture Placeholder 2"/>
          <p:cNvSpPr>
            <a:spLocks noGrp="1"/>
          </p:cNvSpPr>
          <p:nvPr>
            <p:ph type="pic" idx="1"/>
          </p:nvPr>
        </p:nvSpPr>
        <p:spPr>
          <a:xfrm>
            <a:off x="2389717" y="612775"/>
            <a:ext cx="7315200" cy="4114800"/>
          </a:xfrm>
        </p:spPr>
        <p:txBody>
          <a:bodyPr vert="horz" wrap="square" lIns="0" tIns="69088" rIns="0" bIns="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1048735"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6"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737"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3" name="Rectangle 1"/>
          <p:cNvSpPr>
            <a:spLocks noGrp="1"/>
          </p:cNvSpPr>
          <p:nvPr>
            <p:ph type="title"/>
          </p:nvPr>
        </p:nvSpPr>
        <p:spPr>
          <a:xfrm>
            <a:off x="914400" y="2130425"/>
            <a:ext cx="10361612" cy="1468437"/>
          </a:xfrm>
          <a:prstGeom prst="rect">
            <a:avLst/>
          </a:prstGeom>
          <a:noFill/>
          <a:ln>
            <a:noFill/>
          </a:ln>
        </p:spPr>
        <p:txBody>
          <a:bodyPr vert="horz" lIns="91440" tIns="45720" rIns="91440" bIns="45720" anchor="ctr"/>
          <a:lstStyle/>
          <a:p>
            <a:pPr lvl="0"/>
            <a:r>
              <a:rPr lang="en-GB" altLang="en-US"/>
              <a:t>Click to edit Master title style</a:t>
            </a:r>
          </a:p>
        </p:txBody>
      </p:sp>
      <p:sp>
        <p:nvSpPr>
          <p:cNvPr id="1048594"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595" name="Text Box 3"/>
          <p:cNvSpPr txBox="1"/>
          <p:nvPr/>
        </p:nvSpPr>
        <p:spPr>
          <a:xfrm>
            <a:off x="4165600" y="6356350"/>
            <a:ext cx="3860800" cy="365125"/>
          </a:xfrm>
          <a:prstGeom prst="rect">
            <a:avLst/>
          </a:prstGeom>
          <a:noFill/>
          <a:ln>
            <a:noFill/>
          </a:ln>
        </p:spPr>
        <p:txBody>
          <a:bodyPr vert="horz" wrap="none"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a:lnSpc>
                <a:spcPct val="93000"/>
              </a:lnSpc>
              <a:buClr>
                <a:srgbClr val="000000"/>
              </a:buClr>
              <a:buFont typeface="Times New Roman" pitchFamily="18" charset="0"/>
              <a:buNone/>
            </a:pPr>
            <a:endParaRPr lang="en-US" altLang="en-US"/>
          </a:p>
        </p:txBody>
      </p:sp>
      <p:sp>
        <p:nvSpPr>
          <p:cNvPr id="1048596"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
        <p:nvSpPr>
          <p:cNvPr id="1048597" name="Rectangle 5"/>
          <p:cNvSpPr>
            <a:spLocks noGrp="1"/>
          </p:cNvSpPr>
          <p:nvPr>
            <p:ph type="body" idx="1"/>
          </p:nvPr>
        </p:nvSpPr>
        <p:spPr>
          <a:xfrm>
            <a:off x="609600" y="1604962"/>
            <a:ext cx="10971212" cy="3975100"/>
          </a:xfrm>
          <a:prstGeom prst="rect">
            <a:avLst/>
          </a:prstGeom>
          <a:noFill/>
          <a:ln>
            <a:noFill/>
          </a:ln>
        </p:spPr>
        <p:txBody>
          <a:bodyPr vert="horz" lIns="0" tIns="69088" rIns="0" bIns="0" anchor="t"/>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Rectangle 1"/>
          <p:cNvSpPr>
            <a:spLocks noGrp="1"/>
          </p:cNvSpPr>
          <p:nvPr>
            <p:ph type="title"/>
          </p:nvPr>
        </p:nvSpPr>
        <p:spPr>
          <a:xfrm>
            <a:off x="609600" y="274637"/>
            <a:ext cx="10971212" cy="1141412"/>
          </a:xfrm>
          <a:prstGeom prst="rect">
            <a:avLst/>
          </a:prstGeom>
          <a:noFill/>
          <a:ln>
            <a:noFill/>
          </a:ln>
        </p:spPr>
        <p:txBody>
          <a:bodyPr vert="horz" lIns="91440" tIns="45720" rIns="91440" bIns="45720" anchor="ctr"/>
          <a:lstStyle/>
          <a:p>
            <a:pPr lvl="0"/>
            <a:r>
              <a:rPr lang="en-GB" altLang="en-US"/>
              <a:t>Click to edit Master title style</a:t>
            </a:r>
          </a:p>
        </p:txBody>
      </p:sp>
      <p:sp>
        <p:nvSpPr>
          <p:cNvPr id="1048577" name="Rectangle 2"/>
          <p:cNvSpPr>
            <a:spLocks noGrp="1"/>
          </p:cNvSpPr>
          <p:nvPr>
            <p:ph type="body" idx="1"/>
          </p:nvPr>
        </p:nvSpPr>
        <p:spPr>
          <a:xfrm>
            <a:off x="609600" y="1600200"/>
            <a:ext cx="10971212" cy="4524375"/>
          </a:xfrm>
          <a:prstGeom prst="rect">
            <a:avLst/>
          </a:prstGeom>
          <a:noFill/>
          <a:ln>
            <a:noFill/>
          </a:ln>
        </p:spPr>
        <p:txBody>
          <a:bodyPr vert="horz" lIns="91440" tIns="45720" rIns="91440" bIns="45720" anchor="t"/>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48578"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579" name="Text Box 4"/>
          <p:cNvSpPr txBox="1"/>
          <p:nvPr/>
        </p:nvSpPr>
        <p:spPr>
          <a:xfrm>
            <a:off x="4165600" y="6356350"/>
            <a:ext cx="3860800" cy="365125"/>
          </a:xfrm>
          <a:prstGeom prst="rect">
            <a:avLst/>
          </a:prstGeom>
          <a:noFill/>
          <a:ln>
            <a:noFill/>
          </a:ln>
        </p:spPr>
        <p:txBody>
          <a:bodyPr vert="horz" wrap="none"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a:lnSpc>
                <a:spcPct val="93000"/>
              </a:lnSpc>
              <a:buClr>
                <a:srgbClr val="000000"/>
              </a:buClr>
              <a:buFont typeface="Times New Roman" pitchFamily="18" charset="0"/>
              <a:buNone/>
            </a:pPr>
            <a:endParaRPr lang="en-US" altLang="en-US"/>
          </a:p>
        </p:txBody>
      </p:sp>
      <p:sp>
        <p:nvSpPr>
          <p:cNvPr id="1048580"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7" name="Rectangle 1"/>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sp>
        <p:nvSpPr>
          <p:cNvPr id="1048638" name="Text Box 2"/>
          <p:cNvSpPr txBox="1"/>
          <p:nvPr/>
        </p:nvSpPr>
        <p:spPr>
          <a:xfrm>
            <a:off x="4165600" y="6356350"/>
            <a:ext cx="3860800" cy="365125"/>
          </a:xfrm>
          <a:prstGeom prst="rect">
            <a:avLst/>
          </a:prstGeom>
          <a:noFill/>
          <a:ln>
            <a:noFill/>
          </a:ln>
        </p:spPr>
        <p:txBody>
          <a:bodyPr vert="horz" wrap="none"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eaLnBrk="1">
              <a:lnSpc>
                <a:spcPct val="93000"/>
              </a:lnSpc>
              <a:buClr>
                <a:srgbClr val="000000"/>
              </a:buClr>
              <a:buFont typeface="Times New Roman" pitchFamily="18" charset="0"/>
              <a:buNone/>
            </a:pPr>
            <a:endParaRPr lang="en-US" altLang="en-US"/>
          </a:p>
        </p:txBody>
      </p:sp>
      <p:sp>
        <p:nvSpPr>
          <p:cNvPr id="1048639" name="Rectangle 3"/>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charset="0"/>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charset="0"/>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charset="0"/>
            </a:endParaRPr>
          </a:p>
        </p:txBody>
      </p:sp>
      <p:sp>
        <p:nvSpPr>
          <p:cNvPr id="1048640" name="Rectangle 4"/>
          <p:cNvSpPr>
            <a:spLocks noGrp="1"/>
          </p:cNvSpPr>
          <p:nvPr>
            <p:ph type="title"/>
          </p:nvPr>
        </p:nvSpPr>
        <p:spPr>
          <a:xfrm>
            <a:off x="609600" y="273050"/>
            <a:ext cx="10971212" cy="1143000"/>
          </a:xfrm>
          <a:prstGeom prst="rect">
            <a:avLst/>
          </a:prstGeom>
          <a:noFill/>
          <a:ln>
            <a:noFill/>
          </a:ln>
        </p:spPr>
        <p:txBody>
          <a:bodyPr vert="horz" lIns="0" tIns="0" rIns="0" bIns="0" anchor="ctr"/>
          <a:lstStyle/>
          <a:p>
            <a:pPr lvl="0"/>
            <a:r>
              <a:rPr lang="en-GB" altLang="en-US"/>
              <a:t>Click to edit the title text format</a:t>
            </a:r>
          </a:p>
        </p:txBody>
      </p:sp>
      <p:sp>
        <p:nvSpPr>
          <p:cNvPr id="1048641" name="Rectangle 5"/>
          <p:cNvSpPr>
            <a:spLocks noGrp="1"/>
          </p:cNvSpPr>
          <p:nvPr>
            <p:ph type="body" idx="1"/>
          </p:nvPr>
        </p:nvSpPr>
        <p:spPr>
          <a:xfrm>
            <a:off x="609600" y="1604962"/>
            <a:ext cx="10971212" cy="3975100"/>
          </a:xfrm>
          <a:prstGeom prst="rect">
            <a:avLst/>
          </a:prstGeom>
          <a:noFill/>
          <a:ln>
            <a:noFill/>
          </a:ln>
        </p:spPr>
        <p:txBody>
          <a:bodyPr vert="horz" lIns="0" tIns="69088" rIns="0" bIns="0" anchor="t"/>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5.xml"/><Relationship Id="rId5" Type="http://schemas.openxmlformats.org/officeDocument/2006/relationships/image" Target="../media/image6.emf"/><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Rectangle 1"/>
          <p:cNvSpPr>
            <a:spLocks noGrp="1"/>
          </p:cNvSpPr>
          <p:nvPr>
            <p:ph type="subTitle" idx="4294967295"/>
          </p:nvPr>
        </p:nvSpPr>
        <p:spPr>
          <a:xfrm>
            <a:off x="2063552" y="4365104"/>
            <a:ext cx="7816850" cy="1133301"/>
          </a:xfrm>
          <a:prstGeom prst="rect">
            <a:avLst/>
          </a:prstGeom>
          <a:solidFill>
            <a:srgbClr val="FFFFFF">
              <a:alpha val="100000"/>
            </a:srgbClr>
          </a:solidFill>
          <a:ln>
            <a:noFill/>
          </a:ln>
        </p:spPr>
        <p:txBody>
          <a:bodyPr vert="horz" lIns="91440" tIns="45720" rIns="91440" bIns="45720" anchor="t"/>
          <a:lstStyle>
            <a:lvl1pPr marL="0" algn="ctr">
              <a:buNone/>
              <a:defRPr sz="3200">
                <a:solidFill>
                  <a:srgbClr val="000000"/>
                </a:solidFill>
              </a:defRPr>
            </a:lvl1pPr>
            <a:lvl2pPr marL="457200" algn="ctr">
              <a:buNone/>
            </a:lvl2pPr>
            <a:lvl3pPr marL="914400" algn="ctr">
              <a:buNone/>
            </a:lvl3pPr>
            <a:lvl4pPr marL="1371600" algn="ctr">
              <a:buNone/>
            </a:lvl4pPr>
            <a:lvl5pPr marL="1828800" algn="ctr">
              <a:buNone/>
            </a:lvl5pPr>
          </a:lstStyle>
          <a:p>
            <a:pPr lvl="0" eaLnBrk="1" hangingPunct="1">
              <a:lnSpc>
                <a:spcPct val="170000"/>
              </a:lnSpc>
              <a:spcBef>
                <a:spcPts val="362"/>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rgbClr val="0000FF"/>
                </a:solidFill>
                <a:latin typeface="Arial" pitchFamily="34" charset="0"/>
                <a:ea typeface="Arial" pitchFamily="34" charset="0"/>
                <a:cs typeface="Arial" pitchFamily="34" charset="0"/>
              </a:rPr>
              <a:t>PRESENTED BY</a:t>
            </a:r>
          </a:p>
          <a:p>
            <a:pPr lvl="0" eaLnBrk="1" hangingPunct="1">
              <a:lnSpc>
                <a:spcPct val="170000"/>
              </a:lnSpc>
              <a:spcBef>
                <a:spcPts val="362"/>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b="1" dirty="0">
                <a:solidFill>
                  <a:srgbClr val="0000FF"/>
                </a:solidFill>
                <a:latin typeface="Arial" pitchFamily="34" charset="0"/>
                <a:ea typeface="Arial" pitchFamily="34" charset="0"/>
                <a:cs typeface="Arial" pitchFamily="34" charset="0"/>
              </a:rPr>
              <a:t>2303811714821058 – B.R.VIMAL AANANTH</a:t>
            </a:r>
          </a:p>
          <a:p>
            <a:pPr lvl="0" algn="r" eaLnBrk="1" hangingPunct="1">
              <a:lnSpc>
                <a:spcPct val="170000"/>
              </a:lnSpc>
              <a:spcBef>
                <a:spcPts val="362"/>
              </a:spcBef>
              <a:buNone/>
            </a:pPr>
            <a:endParaRPr lang="en-US" altLang="en-US" sz="1800" b="1" dirty="0">
              <a:solidFill>
                <a:srgbClr val="002060"/>
              </a:solidFill>
              <a:latin typeface="Arial" pitchFamily="34" charset="0"/>
              <a:ea typeface="Arial" pitchFamily="34" charset="0"/>
            </a:endParaRPr>
          </a:p>
          <a:p>
            <a:pPr lvl="0" eaLnBrk="1" hangingPunct="1">
              <a:lnSpc>
                <a:spcPct val="170000"/>
              </a:lnSpc>
              <a:spcBef>
                <a:spcPts val="362"/>
              </a:spcBef>
              <a:buNone/>
            </a:pPr>
            <a:endParaRPr lang="en-US" altLang="en-US" sz="1800" b="1" dirty="0">
              <a:solidFill>
                <a:srgbClr val="002060"/>
              </a:solidFill>
              <a:latin typeface="Arial" pitchFamily="34" charset="0"/>
              <a:ea typeface="Arial" pitchFamily="34" charset="0"/>
            </a:endParaRPr>
          </a:p>
          <a:p>
            <a:pPr lvl="0" eaLnBrk="1" hangingPunct="1">
              <a:lnSpc>
                <a:spcPct val="170000"/>
              </a:lnSpc>
              <a:spcBef>
                <a:spcPts val="362"/>
              </a:spcBef>
              <a:buNone/>
            </a:pPr>
            <a:endParaRPr lang="en-US" altLang="en-US" sz="1800" b="1" dirty="0">
              <a:solidFill>
                <a:srgbClr val="002060"/>
              </a:solidFill>
              <a:latin typeface="Arial" pitchFamily="34" charset="0"/>
              <a:ea typeface="Arial" pitchFamily="34" charset="0"/>
            </a:endParaRPr>
          </a:p>
          <a:p>
            <a:pPr lvl="0" eaLnBrk="1" hangingPunct="1">
              <a:lnSpc>
                <a:spcPct val="170000"/>
              </a:lnSpc>
              <a:spcBef>
                <a:spcPts val="362"/>
              </a:spcBef>
              <a:buNone/>
            </a:pPr>
            <a:r>
              <a:rPr lang="en-US" altLang="en-US" sz="1800" b="1" dirty="0">
                <a:solidFill>
                  <a:srgbClr val="002060"/>
                </a:solidFill>
                <a:latin typeface="Arial" pitchFamily="34" charset="0"/>
                <a:ea typeface="Arial" pitchFamily="34" charset="0"/>
              </a:rPr>
              <a:t>						</a:t>
            </a:r>
          </a:p>
          <a:p>
            <a:pPr lvl="0" eaLnBrk="1" hangingPunct="1">
              <a:lnSpc>
                <a:spcPct val="170000"/>
              </a:lnSpc>
              <a:spcBef>
                <a:spcPts val="362"/>
              </a:spcBef>
              <a:buNone/>
            </a:pPr>
            <a:endParaRPr lang="en-US" altLang="en-US" sz="1800" b="1" dirty="0">
              <a:solidFill>
                <a:srgbClr val="002060"/>
              </a:solidFill>
              <a:latin typeface="Arial" pitchFamily="34" charset="0"/>
              <a:ea typeface="Arial" pitchFamily="34" charset="0"/>
            </a:endParaRPr>
          </a:p>
          <a:p>
            <a:pPr lvl="0" eaLnBrk="1" hangingPunct="1">
              <a:lnSpc>
                <a:spcPct val="170000"/>
              </a:lnSpc>
              <a:spcBef>
                <a:spcPts val="362"/>
              </a:spcBef>
              <a:buNone/>
            </a:pPr>
            <a:endParaRPr lang="en-US" altLang="en-US" sz="1800" b="1" dirty="0">
              <a:solidFill>
                <a:srgbClr val="FF0000"/>
              </a:solidFill>
              <a:latin typeface="Arial" pitchFamily="34" charset="0"/>
              <a:ea typeface="Arial" pitchFamily="34" charset="0"/>
            </a:endParaRPr>
          </a:p>
          <a:p>
            <a:pPr lvl="0" algn="r" eaLnBrk="1" hangingPunct="1">
              <a:lnSpc>
                <a:spcPct val="170000"/>
              </a:lnSpc>
              <a:spcBef>
                <a:spcPts val="362"/>
              </a:spcBef>
              <a:buNone/>
            </a:pPr>
            <a:endParaRPr lang="en-US" altLang="en-US" sz="1800" b="1" dirty="0">
              <a:solidFill>
                <a:srgbClr val="FF0000"/>
              </a:solidFill>
              <a:latin typeface="Arial" pitchFamily="34" charset="0"/>
              <a:ea typeface="Arial" pitchFamily="34" charset="0"/>
            </a:endParaRPr>
          </a:p>
          <a:p>
            <a:pPr lvl="0" algn="r" eaLnBrk="1" hangingPunct="1">
              <a:lnSpc>
                <a:spcPct val="100000"/>
              </a:lnSpc>
              <a:spcBef>
                <a:spcPts val="362"/>
              </a:spcBef>
              <a:buNone/>
            </a:pPr>
            <a:endParaRPr lang="en-US" altLang="en-US" sz="1800" dirty="0">
              <a:solidFill>
                <a:srgbClr val="8B8B8B"/>
              </a:solidFill>
              <a:latin typeface="Arial" pitchFamily="34" charset="0"/>
              <a:ea typeface="Arial" pitchFamily="34" charset="0"/>
            </a:endParaRPr>
          </a:p>
          <a:p>
            <a:pPr lvl="0" algn="r" eaLnBrk="1" hangingPunct="1">
              <a:lnSpc>
                <a:spcPct val="100000"/>
              </a:lnSpc>
              <a:spcBef>
                <a:spcPts val="362"/>
              </a:spcBef>
              <a:buNone/>
            </a:pPr>
            <a:endParaRPr lang="en-US" altLang="en-US" sz="1800" dirty="0">
              <a:solidFill>
                <a:srgbClr val="8B8B8B"/>
              </a:solidFill>
              <a:latin typeface="Arial" pitchFamily="34" charset="0"/>
              <a:ea typeface="Arial" pitchFamily="34" charset="0"/>
            </a:endParaRPr>
          </a:p>
          <a:p>
            <a:pPr lvl="0" algn="r" eaLnBrk="1" hangingPunct="1">
              <a:lnSpc>
                <a:spcPct val="100000"/>
              </a:lnSpc>
              <a:spcBef>
                <a:spcPts val="362"/>
              </a:spcBef>
              <a:buNone/>
            </a:pPr>
            <a:endParaRPr lang="en-US" altLang="en-US" sz="1800" dirty="0">
              <a:solidFill>
                <a:srgbClr val="8B8B8B"/>
              </a:solidFill>
              <a:latin typeface="Arial" pitchFamily="34" charset="0"/>
              <a:ea typeface="Arial" pitchFamily="34" charset="0"/>
            </a:endParaRPr>
          </a:p>
        </p:txBody>
      </p:sp>
      <p:sp>
        <p:nvSpPr>
          <p:cNvPr id="1048602" name="Rectangle 2"/>
          <p:cNvSpPr/>
          <p:nvPr/>
        </p:nvSpPr>
        <p:spPr>
          <a:xfrm>
            <a:off x="1679575" y="-1684337"/>
            <a:ext cx="3543300" cy="3514725"/>
          </a:xfrm>
          <a:prstGeom prst="rect">
            <a:avLst/>
          </a:prstGeom>
          <a:noFill/>
          <a:ln>
            <a:noFill/>
          </a:ln>
        </p:spPr>
        <p:txBody>
          <a:bodyPr vert="horz" wrap="none"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charset="0"/>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charset="0"/>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charset="0"/>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charset="0"/>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charset="0"/>
                <a:sym typeface="Arial" pitchFamily="34" charset="0"/>
              </a:defRPr>
            </a:lvl5pPr>
          </a:lstStyle>
          <a:p>
            <a:pPr lvl="0" eaLnBrk="1">
              <a:lnSpc>
                <a:spcPct val="93000"/>
              </a:lnSpc>
              <a:buClr>
                <a:srgbClr val="000000"/>
              </a:buClr>
              <a:buFont typeface="Times New Roman" pitchFamily="18" charset="0"/>
              <a:buNone/>
            </a:pPr>
            <a:endParaRPr lang="en-US" altLang="en-US"/>
          </a:p>
        </p:txBody>
      </p:sp>
      <p:pic>
        <p:nvPicPr>
          <p:cNvPr id="2097156" name="Picture 3"/>
          <p:cNvPicPr>
            <a:picLocks/>
          </p:cNvPicPr>
          <p:nvPr/>
        </p:nvPicPr>
        <p:blipFill>
          <a:blip r:embed="rId3"/>
          <a:srcRect/>
          <a:stretch>
            <a:fillRect/>
          </a:stretch>
        </p:blipFill>
        <p:spPr>
          <a:xfrm>
            <a:off x="831850" y="214312"/>
            <a:ext cx="1066800" cy="1057275"/>
          </a:xfrm>
          <a:prstGeom prst="rect">
            <a:avLst/>
          </a:prstGeom>
          <a:noFill/>
          <a:ln>
            <a:noFill/>
          </a:ln>
        </p:spPr>
      </p:pic>
      <p:sp>
        <p:nvSpPr>
          <p:cNvPr id="1048603" name="Rectangle 4"/>
          <p:cNvSpPr/>
          <p:nvPr/>
        </p:nvSpPr>
        <p:spPr>
          <a:xfrm>
            <a:off x="1898650" y="214312"/>
            <a:ext cx="8437562" cy="3107089"/>
          </a:xfrm>
          <a:prstGeom prst="rect">
            <a:avLst/>
          </a:prstGeom>
          <a:noFill/>
          <a:ln>
            <a:noFill/>
          </a:ln>
        </p:spPr>
        <p:txBody>
          <a:bodyPr vert="horz" lIns="90000" tIns="45000" rIns="90000" bIns="4500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charset="0"/>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charset="0"/>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charset="0"/>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charset="0"/>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charset="0"/>
                <a:sym typeface="Arial" pitchFamily="34" charset="0"/>
              </a:defRPr>
            </a:lvl5pPr>
          </a:lstStyle>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400" b="1" dirty="0">
                <a:solidFill>
                  <a:srgbClr val="FF0066"/>
                </a:solidFill>
                <a:ea typeface="Arial" pitchFamily="34" charset="0"/>
              </a:rPr>
              <a:t>K.RAMAKRISHNAN COLLEGE OF TECHNOLOGY</a:t>
            </a:r>
            <a:endParaRPr sz="2800" b="1" dirty="0"/>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400" b="1" dirty="0">
                <a:solidFill>
                  <a:srgbClr val="FF0066"/>
                </a:solidFill>
                <a:ea typeface="Arial" pitchFamily="34" charset="0"/>
              </a:rPr>
              <a:t>(AUTONOMOUS), TRICHY</a:t>
            </a:r>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3600" b="1" dirty="0">
              <a:solidFill>
                <a:srgbClr val="FF0066"/>
              </a:solidFill>
              <a:ea typeface="Arial" pitchFamily="34" charset="0"/>
            </a:endParaRPr>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zh-CN" sz="6000" b="1" dirty="0">
                <a:solidFill>
                  <a:srgbClr val="FF0066"/>
                </a:solidFill>
              </a:rPr>
              <a:t>QUIZ GAME</a:t>
            </a:r>
            <a:endParaRPr lang="zh-CN" altLang="en-US" sz="6000" dirty="0"/>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1600" b="1" dirty="0">
              <a:solidFill>
                <a:srgbClr val="FF0066"/>
              </a:solidFill>
              <a:ea typeface="Arial" pitchFamily="34" charset="0"/>
            </a:endParaRPr>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1600" b="1" dirty="0">
              <a:solidFill>
                <a:srgbClr val="FF0066"/>
              </a:solidFill>
              <a:ea typeface="Arial" pitchFamily="34" charset="0"/>
            </a:endParaRPr>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000" b="1" dirty="0">
                <a:solidFill>
                  <a:srgbClr val="0000FF"/>
                </a:solidFill>
                <a:ea typeface="Arial" pitchFamily="34" charset="0"/>
              </a:rPr>
              <a:t> </a:t>
            </a:r>
          </a:p>
        </p:txBody>
      </p:sp>
      <p:pic>
        <p:nvPicPr>
          <p:cNvPr id="2097157" name="Picture 5"/>
          <p:cNvPicPr>
            <a:picLocks/>
          </p:cNvPicPr>
          <p:nvPr/>
        </p:nvPicPr>
        <p:blipFill>
          <a:blip r:embed="rId4"/>
          <a:srcRect/>
          <a:stretch>
            <a:fillRect/>
          </a:stretch>
        </p:blipFill>
        <p:spPr>
          <a:xfrm>
            <a:off x="10336212" y="258762"/>
            <a:ext cx="1154112" cy="1103312"/>
          </a:xfrm>
          <a:prstGeom prst="rect">
            <a:avLst/>
          </a:prstGeom>
          <a:noFill/>
          <a:ln>
            <a:noFill/>
          </a:ln>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Rectangle 1"/>
          <p:cNvSpPr>
            <a:spLocks noGrp="1"/>
          </p:cNvSpPr>
          <p:nvPr>
            <p:ph type="title"/>
          </p:nvPr>
        </p:nvSpPr>
        <p:spPr>
          <a:xfrm>
            <a:off x="609600" y="273050"/>
            <a:ext cx="10971212" cy="1143000"/>
          </a:xfrm>
          <a:prstGeom prst="rect">
            <a:avLst/>
          </a:prstGeom>
          <a:noFill/>
          <a:ln>
            <a:noFill/>
          </a:ln>
        </p:spPr>
        <p:txBody>
          <a:bodyPr vert="horz" lIns="0" tIns="0" rIns="0" bIns="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charset="0"/>
                <a:sym typeface="Arial"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0066"/>
                </a:solidFill>
                <a:latin typeface="Arial" pitchFamily="34" charset="0"/>
                <a:ea typeface="Arial" pitchFamily="34" charset="0"/>
              </a:rPr>
              <a:t>MODULE DESCRIPTION </a:t>
            </a:r>
            <a:endParaRPr lang="zh-CN" altLang="en-US" dirty="0"/>
          </a:p>
        </p:txBody>
      </p:sp>
      <p:sp>
        <p:nvSpPr>
          <p:cNvPr id="1048652" name="Content Placeholder 3"/>
          <p:cNvSpPr>
            <a:spLocks noGrp="1"/>
          </p:cNvSpPr>
          <p:nvPr>
            <p:ph idx="1"/>
          </p:nvPr>
        </p:nvSpPr>
        <p:spPr>
          <a:xfrm>
            <a:off x="263352" y="1394303"/>
            <a:ext cx="11665296" cy="8088734"/>
          </a:xfrm>
          <a:prstGeom prst="rect">
            <a:avLst/>
          </a:prstGeom>
          <a:noFill/>
          <a:ln>
            <a:noFill/>
          </a:ln>
        </p:spPr>
        <p:txBody>
          <a:bodyPr vert="horz" lIns="0" tIns="69088" rIns="0" bIns="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charset="0"/>
                <a:sym typeface="Arial" pitchFamily="34" charset="0"/>
              </a:defRPr>
            </a:lvl1pPr>
            <a:lvl2pPr marL="742950" indent="-285750" algn="l" rtl="0" eaLnBrk="0" fontAlgn="base" latinLnBrk="0" hangingPunct="0">
              <a:lnSpc>
                <a:spcPct val="83000"/>
              </a:lnSpc>
              <a:spcBef>
                <a:spcPts val="1137"/>
              </a:spcBef>
              <a:spcAft>
                <a:spcPct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charset="0"/>
                <a:sym typeface="Arial" pitchFamily="34"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4pPr>
            <a:lvl5pPr marL="2057400" indent="-228600" algn="l" rtl="0" eaLnBrk="0" fontAlgn="base" latinLnBrk="0" hangingPunct="0">
              <a:lnSpc>
                <a:spcPct val="83000"/>
              </a:lnSpc>
              <a:spcBef>
                <a:spcPts val="287"/>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5pPr>
          </a:lstStyle>
          <a:p>
            <a:pPr algn="just"/>
            <a:r>
              <a:rPr lang="en-US" sz="2400" b="1" dirty="0">
                <a:latin typeface="Arial" pitchFamily="34" charset="0"/>
                <a:cs typeface="Arial" pitchFamily="34" charset="0"/>
              </a:rPr>
              <a:t>Capability and Functionality: </a:t>
            </a:r>
            <a:r>
              <a:rPr lang="en-US" sz="2400" dirty="0">
                <a:latin typeface="Arial" pitchFamily="34" charset="0"/>
                <a:cs typeface="Arial" pitchFamily="34" charset="0"/>
              </a:rPr>
              <a:t>The quiz game module facilitates the creation and execution of interactive quizzes with multiple-choice questions. It manages the presentation of questions, collects user responses, and provides immediate feedback on correctness. The module includes a timer feature to enforce time limits on each question, enhancing the challenge and engagement of the game.</a:t>
            </a:r>
          </a:p>
          <a:p>
            <a:pPr algn="just"/>
            <a:r>
              <a:rPr lang="en-US" sz="2400" b="1" dirty="0">
                <a:latin typeface="Arial" pitchFamily="34" charset="0"/>
                <a:cs typeface="Arial" pitchFamily="34" charset="0"/>
              </a:rPr>
              <a:t>Scalability and Customization: </a:t>
            </a:r>
            <a:r>
              <a:rPr lang="en-US" sz="2400" dirty="0">
                <a:latin typeface="Arial" pitchFamily="34" charset="0"/>
                <a:cs typeface="Arial" pitchFamily="34" charset="0"/>
              </a:rPr>
              <a:t>Designed for scalability, the module allows for easy expansion by accommodating a variable number of questions and options. It supports customization of quiz content, enabling users to define new questions, options, and correct answers as needed. This flexibility makes the module suitable for a wide range of educational and entertainment purposes.</a:t>
            </a:r>
          </a:p>
          <a:p>
            <a:pPr algn="just"/>
            <a:r>
              <a:rPr lang="en-US" sz="2400" b="1" dirty="0">
                <a:latin typeface="Arial" pitchFamily="34" charset="0"/>
                <a:cs typeface="Arial" pitchFamily="34" charset="0"/>
              </a:rPr>
              <a:t>User Interaction and Integration</a:t>
            </a:r>
            <a:r>
              <a:rPr lang="en-US" sz="2400" dirty="0">
                <a:latin typeface="Arial" pitchFamily="34" charset="0"/>
                <a:cs typeface="Arial" pitchFamily="34" charset="0"/>
              </a:rPr>
              <a:t>: Interaction with the quiz game module is straightforward, with clear prompts and intuitive response mechanisms. Integration into larger applications or systems is seamless, as the module can be easily incorporated into existing codebases or frameworks. Its modular design facilitates integration with graphical user interfaces (GUIs) or other user interaction components for enhanced usability.</a:t>
            </a:r>
          </a:p>
        </p:txBody>
      </p:sp>
      <p:pic>
        <p:nvPicPr>
          <p:cNvPr id="2097168" name="Picture 3"/>
          <p:cNvPicPr>
            <a:picLocks/>
          </p:cNvPicPr>
          <p:nvPr/>
        </p:nvPicPr>
        <p:blipFill>
          <a:blip r:embed="rId3"/>
          <a:srcRect/>
          <a:stretch>
            <a:fillRect/>
          </a:stretch>
        </p:blipFill>
        <p:spPr>
          <a:xfrm>
            <a:off x="831850" y="214312"/>
            <a:ext cx="1066800" cy="1057275"/>
          </a:xfrm>
          <a:prstGeom prst="rect">
            <a:avLst/>
          </a:prstGeom>
          <a:noFill/>
          <a:ln>
            <a:noFill/>
          </a:ln>
        </p:spPr>
      </p:pic>
      <p:pic>
        <p:nvPicPr>
          <p:cNvPr id="2097169" name="Picture 5"/>
          <p:cNvPicPr>
            <a:picLocks/>
          </p:cNvPicPr>
          <p:nvPr/>
        </p:nvPicPr>
        <p:blipFill>
          <a:blip r:embed="rId4"/>
          <a:srcRect/>
          <a:stretch>
            <a:fillRect/>
          </a:stretch>
        </p:blipFill>
        <p:spPr>
          <a:xfrm>
            <a:off x="10336212" y="258762"/>
            <a:ext cx="1154112" cy="1103312"/>
          </a:xfrm>
          <a:prstGeom prst="rect">
            <a:avLst/>
          </a:prstGeom>
          <a:noFill/>
          <a:ln>
            <a:noFill/>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Content Placeholder 3"/>
          <p:cNvSpPr>
            <a:spLocks noGrp="1"/>
          </p:cNvSpPr>
          <p:nvPr>
            <p:ph idx="1"/>
          </p:nvPr>
        </p:nvSpPr>
        <p:spPr>
          <a:prstGeom prst="rect">
            <a:avLst/>
          </a:prstGeom>
          <a:noFill/>
          <a:ln>
            <a:noFill/>
          </a:ln>
        </p:spPr>
        <p:txBody>
          <a:bodyPr vert="horz" lIns="0" tIns="69088" rIns="0" bIns="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charset="0"/>
                <a:sym typeface="Arial" pitchFamily="34" charset="0"/>
              </a:defRPr>
            </a:lvl1pPr>
            <a:lvl2pPr marL="742950" indent="-285750" algn="l" rtl="0" eaLnBrk="0" fontAlgn="base" latinLnBrk="0" hangingPunct="0">
              <a:lnSpc>
                <a:spcPct val="83000"/>
              </a:lnSpc>
              <a:spcBef>
                <a:spcPts val="1137"/>
              </a:spcBef>
              <a:spcAft>
                <a:spcPct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charset="0"/>
                <a:sym typeface="Arial" pitchFamily="34"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4pPr>
            <a:lvl5pPr marL="2057400" indent="-228600" algn="l" rtl="0" eaLnBrk="0" fontAlgn="base" latinLnBrk="0" hangingPunct="0">
              <a:lnSpc>
                <a:spcPct val="83000"/>
              </a:lnSpc>
              <a:spcBef>
                <a:spcPts val="287"/>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5pPr>
          </a:lstStyle>
          <a:p>
            <a:pPr marL="0" lvl="0" indent="0">
              <a:lnSpc>
                <a:spcPct val="200000"/>
              </a:lnSpc>
              <a:buNone/>
            </a:pPr>
            <a:r>
              <a:rPr lang="en-IN" altLang="en-US" sz="2800" dirty="0">
                <a:latin typeface="Arial" pitchFamily="34" charset="0"/>
                <a:ea typeface="Arial" pitchFamily="34" charset="0"/>
              </a:rPr>
              <a:t> </a:t>
            </a:r>
          </a:p>
          <a:p>
            <a:pPr marL="0" lvl="0" indent="0">
              <a:lnSpc>
                <a:spcPct val="200000"/>
              </a:lnSpc>
              <a:buNone/>
            </a:pPr>
            <a:endParaRPr lang="en-IN" altLang="en-US" sz="2800" dirty="0">
              <a:latin typeface="Arial" pitchFamily="34" charset="0"/>
              <a:ea typeface="Arial" pitchFamily="34" charset="0"/>
            </a:endParaRPr>
          </a:p>
          <a:p>
            <a:pPr marL="0" lvl="0" indent="0">
              <a:lnSpc>
                <a:spcPct val="200000"/>
              </a:lnSpc>
              <a:buNone/>
            </a:pPr>
            <a:endParaRPr lang="en-IN" altLang="en-US" sz="2800" dirty="0">
              <a:latin typeface="Arial" pitchFamily="34" charset="0"/>
              <a:ea typeface="Arial" pitchFamily="34" charset="0"/>
            </a:endParaRPr>
          </a:p>
        </p:txBody>
      </p:sp>
      <p:pic>
        <p:nvPicPr>
          <p:cNvPr id="2097170" name="Picture 3"/>
          <p:cNvPicPr>
            <a:picLocks/>
          </p:cNvPicPr>
          <p:nvPr/>
        </p:nvPicPr>
        <p:blipFill>
          <a:blip r:embed="rId3"/>
          <a:srcRect/>
          <a:stretch>
            <a:fillRect/>
          </a:stretch>
        </p:blipFill>
        <p:spPr>
          <a:xfrm>
            <a:off x="351230" y="72670"/>
            <a:ext cx="1066800" cy="1057275"/>
          </a:xfrm>
          <a:prstGeom prst="rect">
            <a:avLst/>
          </a:prstGeom>
          <a:noFill/>
          <a:ln>
            <a:noFill/>
          </a:ln>
        </p:spPr>
      </p:pic>
      <p:pic>
        <p:nvPicPr>
          <p:cNvPr id="2097171" name="Picture 5"/>
          <p:cNvPicPr>
            <a:picLocks/>
          </p:cNvPicPr>
          <p:nvPr/>
        </p:nvPicPr>
        <p:blipFill>
          <a:blip r:embed="rId4"/>
          <a:srcRect/>
          <a:stretch>
            <a:fillRect/>
          </a:stretch>
        </p:blipFill>
        <p:spPr>
          <a:xfrm>
            <a:off x="10776520" y="86424"/>
            <a:ext cx="1154112" cy="1103312"/>
          </a:xfrm>
          <a:prstGeom prst="rect">
            <a:avLst/>
          </a:prstGeom>
          <a:noFill/>
          <a:ln>
            <a:noFill/>
          </a:ln>
        </p:spPr>
      </p:pic>
      <p:sp>
        <p:nvSpPr>
          <p:cNvPr id="1048656" name="Rectangle 1"/>
          <p:cNvSpPr>
            <a:spLocks noGrp="1"/>
          </p:cNvSpPr>
          <p:nvPr>
            <p:ph type="title"/>
          </p:nvPr>
        </p:nvSpPr>
        <p:spPr>
          <a:xfrm>
            <a:off x="551384" y="0"/>
            <a:ext cx="10971212" cy="980728"/>
          </a:xfrm>
          <a:prstGeom prst="rect">
            <a:avLst/>
          </a:prstGeom>
          <a:noFill/>
          <a:ln>
            <a:noFill/>
          </a:ln>
        </p:spPr>
        <p:txBody>
          <a:bodyPr vert="horz" lIns="0" tIns="0" rIns="0" bIns="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charset="0"/>
                <a:sym typeface="Arial"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3200" b="1" dirty="0">
                <a:solidFill>
                  <a:srgbClr val="FF0066"/>
                </a:solidFill>
                <a:latin typeface="Arial" pitchFamily="34" charset="0"/>
              </a:rPr>
              <a:t>SOURCE CODE</a:t>
            </a:r>
            <a:endParaRPr lang="zh-CN" altLang="en-US" dirty="0"/>
          </a:p>
        </p:txBody>
      </p:sp>
      <p:sp>
        <p:nvSpPr>
          <p:cNvPr id="7" name="Rectangle 6"/>
          <p:cNvSpPr/>
          <p:nvPr/>
        </p:nvSpPr>
        <p:spPr>
          <a:xfrm>
            <a:off x="350800" y="1412776"/>
            <a:ext cx="11289815" cy="5016758"/>
          </a:xfrm>
          <a:prstGeom prst="rect">
            <a:avLst/>
          </a:prstGeom>
        </p:spPr>
        <p:txBody>
          <a:bodyPr wrap="square">
            <a:spAutoFit/>
          </a:bodyPr>
          <a:lstStyle/>
          <a:p>
            <a:r>
              <a:rPr lang="en-IN" sz="1600" b="1" dirty="0"/>
              <a:t>#include &lt;</a:t>
            </a:r>
            <a:r>
              <a:rPr lang="en-IN" sz="1600" b="1" dirty="0" err="1"/>
              <a:t>stdio.h</a:t>
            </a:r>
            <a:r>
              <a:rPr lang="en-IN" sz="1600" b="1" dirty="0"/>
              <a:t>&gt;</a:t>
            </a:r>
          </a:p>
          <a:p>
            <a:r>
              <a:rPr lang="en-IN" sz="1600" b="1" dirty="0"/>
              <a:t>#include &lt;</a:t>
            </a:r>
            <a:r>
              <a:rPr lang="en-IN" sz="1600" b="1" dirty="0" err="1"/>
              <a:t>stdlib.h</a:t>
            </a:r>
            <a:r>
              <a:rPr lang="en-IN" sz="1600" b="1" dirty="0"/>
              <a:t>&gt;</a:t>
            </a:r>
          </a:p>
          <a:p>
            <a:r>
              <a:rPr lang="en-IN" sz="1600" b="1" dirty="0"/>
              <a:t>#include &lt;</a:t>
            </a:r>
            <a:r>
              <a:rPr lang="en-IN" sz="1600" b="1" dirty="0" err="1"/>
              <a:t>string.h</a:t>
            </a:r>
            <a:r>
              <a:rPr lang="en-IN" sz="1600" b="1" dirty="0"/>
              <a:t>&gt;</a:t>
            </a:r>
          </a:p>
          <a:p>
            <a:r>
              <a:rPr lang="en-IN" sz="1600" b="1" dirty="0"/>
              <a:t>#include &lt;</a:t>
            </a:r>
            <a:r>
              <a:rPr lang="en-IN" sz="1600" b="1" dirty="0" err="1"/>
              <a:t>time.h</a:t>
            </a:r>
            <a:r>
              <a:rPr lang="en-IN" sz="1600" b="1" dirty="0"/>
              <a:t>&gt;</a:t>
            </a:r>
          </a:p>
          <a:p>
            <a:r>
              <a:rPr lang="en-IN" sz="1600" b="1" dirty="0"/>
              <a:t>#include &lt;</a:t>
            </a:r>
            <a:r>
              <a:rPr lang="en-IN" sz="1600" b="1" dirty="0" err="1"/>
              <a:t>ctype.h</a:t>
            </a:r>
            <a:r>
              <a:rPr lang="en-IN" sz="1600" b="1" dirty="0"/>
              <a:t>&gt;</a:t>
            </a:r>
          </a:p>
          <a:p>
            <a:endParaRPr lang="en-IN" sz="1600" b="1" dirty="0"/>
          </a:p>
          <a:p>
            <a:r>
              <a:rPr lang="en-IN" sz="1600" b="1" dirty="0"/>
              <a:t>#define MAX_QUESTIONS 5</a:t>
            </a:r>
          </a:p>
          <a:p>
            <a:r>
              <a:rPr lang="en-IN" sz="1600" b="1" dirty="0"/>
              <a:t>#define MAX_LENGTH 100</a:t>
            </a:r>
          </a:p>
          <a:p>
            <a:r>
              <a:rPr lang="en-IN" sz="1600" b="1" dirty="0"/>
              <a:t>#define TIME_LIMIT 60  // Time limit set to 60 seconds (1 minute)</a:t>
            </a:r>
          </a:p>
          <a:p>
            <a:endParaRPr lang="en-IN" sz="1600" b="1" dirty="0"/>
          </a:p>
          <a:p>
            <a:r>
              <a:rPr lang="en-IN" sz="1600" b="1" dirty="0" err="1"/>
              <a:t>typedef</a:t>
            </a:r>
            <a:r>
              <a:rPr lang="en-IN" sz="1600" b="1" dirty="0"/>
              <a:t> </a:t>
            </a:r>
            <a:r>
              <a:rPr lang="en-IN" sz="1600" b="1" dirty="0" err="1"/>
              <a:t>struct</a:t>
            </a:r>
            <a:r>
              <a:rPr lang="en-IN" sz="1600" b="1" dirty="0"/>
              <a:t> {</a:t>
            </a:r>
          </a:p>
          <a:p>
            <a:r>
              <a:rPr lang="en-IN" sz="1600" b="1" dirty="0"/>
              <a:t>    char question[MAX_LENGTH];</a:t>
            </a:r>
          </a:p>
          <a:p>
            <a:r>
              <a:rPr lang="en-IN" sz="1600" b="1" dirty="0"/>
              <a:t>    char options[4][MAX_LENGTH];</a:t>
            </a:r>
          </a:p>
          <a:p>
            <a:r>
              <a:rPr lang="en-IN" sz="1600" b="1" dirty="0"/>
              <a:t>    char </a:t>
            </a:r>
            <a:r>
              <a:rPr lang="en-IN" sz="1600" b="1" dirty="0" err="1"/>
              <a:t>correctOption</a:t>
            </a:r>
            <a:r>
              <a:rPr lang="en-IN" sz="1600" b="1" dirty="0"/>
              <a:t>;</a:t>
            </a:r>
          </a:p>
          <a:p>
            <a:r>
              <a:rPr lang="en-IN" sz="1600" b="1" dirty="0"/>
              <a:t>} Question;</a:t>
            </a:r>
          </a:p>
          <a:p>
            <a:endParaRPr lang="en-IN" sz="1600" b="1" dirty="0"/>
          </a:p>
          <a:p>
            <a:r>
              <a:rPr lang="en-IN" sz="1600" b="1" dirty="0"/>
              <a:t>void </a:t>
            </a:r>
            <a:r>
              <a:rPr lang="en-IN" sz="1600" b="1" dirty="0" err="1"/>
              <a:t>askQuestion</a:t>
            </a:r>
            <a:r>
              <a:rPr lang="en-IN" sz="1600" b="1" dirty="0"/>
              <a:t>(Question q, </a:t>
            </a:r>
            <a:r>
              <a:rPr lang="en-IN" sz="1600" b="1" dirty="0" err="1"/>
              <a:t>int</a:t>
            </a:r>
            <a:r>
              <a:rPr lang="en-IN" sz="1600" b="1" dirty="0"/>
              <a:t> *score);</a:t>
            </a:r>
          </a:p>
          <a:p>
            <a:r>
              <a:rPr lang="en-IN" sz="1600" b="1" dirty="0"/>
              <a:t>void timer(</a:t>
            </a:r>
            <a:r>
              <a:rPr lang="en-IN" sz="1600" b="1" dirty="0" err="1"/>
              <a:t>int</a:t>
            </a:r>
            <a:r>
              <a:rPr lang="en-IN" sz="1600" b="1" dirty="0"/>
              <a:t> seconds);</a:t>
            </a:r>
          </a:p>
          <a:p>
            <a:r>
              <a:rPr lang="en-IN" sz="1600" b="1" dirty="0"/>
              <a:t>char </a:t>
            </a:r>
            <a:r>
              <a:rPr lang="en-IN" sz="1600" b="1" dirty="0" err="1"/>
              <a:t>toLowerCase</a:t>
            </a:r>
            <a:r>
              <a:rPr lang="en-IN" sz="1600" b="1" dirty="0"/>
              <a:t>(char </a:t>
            </a:r>
            <a:r>
              <a:rPr lang="en-IN" sz="1600" b="1" dirty="0" err="1"/>
              <a:t>ch</a:t>
            </a:r>
            <a:r>
              <a:rPr lang="en-IN" sz="1600" b="1" dirty="0"/>
              <a:t>);</a:t>
            </a:r>
          </a:p>
          <a:p>
            <a:endParaRPr lang="en-IN" sz="1600" b="1"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Content Placeholder 3"/>
          <p:cNvSpPr>
            <a:spLocks noGrp="1"/>
          </p:cNvSpPr>
          <p:nvPr>
            <p:ph idx="1"/>
          </p:nvPr>
        </p:nvSpPr>
        <p:spPr>
          <a:prstGeom prst="rect">
            <a:avLst/>
          </a:prstGeom>
          <a:noFill/>
          <a:ln>
            <a:noFill/>
          </a:ln>
        </p:spPr>
        <p:txBody>
          <a:bodyPr vert="horz" lIns="0" tIns="69088" rIns="0" bIns="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charset="0"/>
                <a:sym typeface="Arial" pitchFamily="34" charset="0"/>
              </a:defRPr>
            </a:lvl1pPr>
            <a:lvl2pPr marL="742950" indent="-285750" algn="l" rtl="0" eaLnBrk="0" fontAlgn="base" latinLnBrk="0" hangingPunct="0">
              <a:lnSpc>
                <a:spcPct val="83000"/>
              </a:lnSpc>
              <a:spcBef>
                <a:spcPts val="1137"/>
              </a:spcBef>
              <a:spcAft>
                <a:spcPct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charset="0"/>
                <a:sym typeface="Arial" pitchFamily="34"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4pPr>
            <a:lvl5pPr marL="2057400" indent="-228600" algn="l" rtl="0" eaLnBrk="0" fontAlgn="base" latinLnBrk="0" hangingPunct="0">
              <a:lnSpc>
                <a:spcPct val="83000"/>
              </a:lnSpc>
              <a:spcBef>
                <a:spcPts val="287"/>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5pPr>
          </a:lstStyle>
          <a:p>
            <a:pPr marL="0" lvl="0" indent="0">
              <a:lnSpc>
                <a:spcPct val="200000"/>
              </a:lnSpc>
              <a:buNone/>
            </a:pPr>
            <a:r>
              <a:rPr lang="en-IN" altLang="en-US" sz="2800" dirty="0">
                <a:latin typeface="Arial" pitchFamily="34" charset="0"/>
                <a:ea typeface="Arial" pitchFamily="34" charset="0"/>
              </a:rPr>
              <a:t> </a:t>
            </a:r>
          </a:p>
          <a:p>
            <a:pPr marL="0" lvl="0" indent="0">
              <a:lnSpc>
                <a:spcPct val="200000"/>
              </a:lnSpc>
              <a:buNone/>
            </a:pPr>
            <a:endParaRPr lang="en-IN" altLang="en-US" sz="2800" dirty="0">
              <a:latin typeface="Arial" pitchFamily="34" charset="0"/>
              <a:ea typeface="Arial" pitchFamily="34" charset="0"/>
            </a:endParaRPr>
          </a:p>
          <a:p>
            <a:pPr marL="0" lvl="0" indent="0">
              <a:lnSpc>
                <a:spcPct val="200000"/>
              </a:lnSpc>
              <a:buNone/>
            </a:pPr>
            <a:endParaRPr lang="en-IN" altLang="en-US" sz="2800" dirty="0">
              <a:latin typeface="Arial" pitchFamily="34" charset="0"/>
              <a:ea typeface="Arial" pitchFamily="34" charset="0"/>
            </a:endParaRPr>
          </a:p>
        </p:txBody>
      </p:sp>
      <p:pic>
        <p:nvPicPr>
          <p:cNvPr id="2097170" name="Picture 3"/>
          <p:cNvPicPr>
            <a:picLocks/>
          </p:cNvPicPr>
          <p:nvPr/>
        </p:nvPicPr>
        <p:blipFill>
          <a:blip r:embed="rId3"/>
          <a:srcRect/>
          <a:stretch>
            <a:fillRect/>
          </a:stretch>
        </p:blipFill>
        <p:spPr>
          <a:xfrm>
            <a:off x="351230" y="72670"/>
            <a:ext cx="1066800" cy="1057275"/>
          </a:xfrm>
          <a:prstGeom prst="rect">
            <a:avLst/>
          </a:prstGeom>
          <a:noFill/>
          <a:ln>
            <a:noFill/>
          </a:ln>
        </p:spPr>
      </p:pic>
      <p:pic>
        <p:nvPicPr>
          <p:cNvPr id="2097171" name="Picture 5"/>
          <p:cNvPicPr>
            <a:picLocks/>
          </p:cNvPicPr>
          <p:nvPr/>
        </p:nvPicPr>
        <p:blipFill>
          <a:blip r:embed="rId4"/>
          <a:srcRect/>
          <a:stretch>
            <a:fillRect/>
          </a:stretch>
        </p:blipFill>
        <p:spPr>
          <a:xfrm>
            <a:off x="10776520" y="86424"/>
            <a:ext cx="1154112" cy="1103312"/>
          </a:xfrm>
          <a:prstGeom prst="rect">
            <a:avLst/>
          </a:prstGeom>
          <a:noFill/>
          <a:ln>
            <a:noFill/>
          </a:ln>
        </p:spPr>
      </p:pic>
      <p:sp>
        <p:nvSpPr>
          <p:cNvPr id="1048656" name="Rectangle 1"/>
          <p:cNvSpPr>
            <a:spLocks noGrp="1"/>
          </p:cNvSpPr>
          <p:nvPr>
            <p:ph type="title"/>
          </p:nvPr>
        </p:nvSpPr>
        <p:spPr>
          <a:xfrm>
            <a:off x="551384" y="0"/>
            <a:ext cx="10971212" cy="980728"/>
          </a:xfrm>
          <a:prstGeom prst="rect">
            <a:avLst/>
          </a:prstGeom>
          <a:noFill/>
          <a:ln>
            <a:noFill/>
          </a:ln>
        </p:spPr>
        <p:txBody>
          <a:bodyPr vert="horz" lIns="0" tIns="0" rIns="0" bIns="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charset="0"/>
                <a:sym typeface="Arial"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3200" b="1" dirty="0">
                <a:solidFill>
                  <a:srgbClr val="FF0066"/>
                </a:solidFill>
                <a:latin typeface="Arial" pitchFamily="34" charset="0"/>
              </a:rPr>
              <a:t>SOURCE CODE</a:t>
            </a:r>
            <a:endParaRPr lang="zh-CN" altLang="en-US" dirty="0"/>
          </a:p>
        </p:txBody>
      </p:sp>
      <p:sp>
        <p:nvSpPr>
          <p:cNvPr id="7" name="Rectangle 6"/>
          <p:cNvSpPr/>
          <p:nvPr/>
        </p:nvSpPr>
        <p:spPr>
          <a:xfrm>
            <a:off x="263352" y="1189736"/>
            <a:ext cx="10225136" cy="5262979"/>
          </a:xfrm>
          <a:prstGeom prst="rect">
            <a:avLst/>
          </a:prstGeom>
        </p:spPr>
        <p:txBody>
          <a:bodyPr wrap="square">
            <a:spAutoFit/>
          </a:bodyPr>
          <a:lstStyle/>
          <a:p>
            <a:endParaRPr lang="en-IN" sz="1600" b="1" dirty="0"/>
          </a:p>
          <a:p>
            <a:r>
              <a:rPr lang="en-IN" sz="1600" b="1" dirty="0" err="1"/>
              <a:t>int</a:t>
            </a:r>
            <a:r>
              <a:rPr lang="en-IN" sz="1600" b="1" dirty="0"/>
              <a:t> main() {</a:t>
            </a:r>
          </a:p>
          <a:p>
            <a:r>
              <a:rPr lang="en-IN" sz="1600" b="1" dirty="0"/>
              <a:t>    Question questions[MAX_QUESTIONS] = {</a:t>
            </a:r>
          </a:p>
          <a:p>
            <a:r>
              <a:rPr lang="en-IN" sz="1600" b="1" dirty="0"/>
              <a:t>        {"What is the capital of France?", {"A. Berlin", "B. Madrid", "C. Paris", "D. Rome"}, 'c'},</a:t>
            </a:r>
          </a:p>
          <a:p>
            <a:r>
              <a:rPr lang="en-IN" sz="1600" b="1" dirty="0"/>
              <a:t>        {"What is 2 + 2?", {"A. 3", "B. 4", "C. 5", "D. 6"}, 'b'},</a:t>
            </a:r>
          </a:p>
          <a:p>
            <a:r>
              <a:rPr lang="en-IN" sz="1600" b="1" dirty="0"/>
              <a:t>        {"What is the largest planet in our solar system?", {"A. Earth", "B. Mars", "C. Jupiter", "D. Saturn"}, 'c'},</a:t>
            </a:r>
          </a:p>
          <a:p>
            <a:r>
              <a:rPr lang="en-IN" sz="1600" b="1" dirty="0"/>
              <a:t>        {"Who wrote 'To be, or not to be, that is the question'?", {"A. Dickens", "B. Shakespeare", </a:t>
            </a:r>
          </a:p>
          <a:p>
            <a:r>
              <a:rPr lang="en-IN" sz="1600" b="1" dirty="0"/>
              <a:t>            "C. Hemingway", "D. Austen"}, 'b'},</a:t>
            </a:r>
          </a:p>
          <a:p>
            <a:r>
              <a:rPr lang="en-IN" sz="1600" b="1" dirty="0"/>
              <a:t>        {"What is the smallest prime number?", {"A. 1", "B. 2", "C. 3", "D. 5"}, 'b'}</a:t>
            </a:r>
          </a:p>
          <a:p>
            <a:r>
              <a:rPr lang="en-IN" sz="1600" b="1" dirty="0"/>
              <a:t>    };</a:t>
            </a:r>
          </a:p>
          <a:p>
            <a:endParaRPr lang="en-IN" sz="1600" b="1" dirty="0"/>
          </a:p>
          <a:p>
            <a:r>
              <a:rPr lang="en-IN" sz="1600" b="1" dirty="0"/>
              <a:t>    </a:t>
            </a:r>
            <a:r>
              <a:rPr lang="en-IN" sz="1600" b="1" dirty="0" err="1"/>
              <a:t>int</a:t>
            </a:r>
            <a:r>
              <a:rPr lang="en-IN" sz="1600" b="1" dirty="0"/>
              <a:t> score = 0;</a:t>
            </a:r>
          </a:p>
          <a:p>
            <a:r>
              <a:rPr lang="en-IN" sz="1600" b="1" dirty="0"/>
              <a:t>    for(</a:t>
            </a:r>
            <a:r>
              <a:rPr lang="en-IN" sz="1600" b="1" dirty="0" err="1"/>
              <a:t>int</a:t>
            </a:r>
            <a:r>
              <a:rPr lang="en-IN" sz="1600" b="1" dirty="0"/>
              <a:t> </a:t>
            </a:r>
            <a:r>
              <a:rPr lang="en-IN" sz="1600" b="1" dirty="0" err="1"/>
              <a:t>i</a:t>
            </a:r>
            <a:r>
              <a:rPr lang="en-IN" sz="1600" b="1" dirty="0"/>
              <a:t> = 0; </a:t>
            </a:r>
            <a:r>
              <a:rPr lang="en-IN" sz="1600" b="1" dirty="0" err="1"/>
              <a:t>i</a:t>
            </a:r>
            <a:r>
              <a:rPr lang="en-IN" sz="1600" b="1" dirty="0"/>
              <a:t> &lt; MAX_QUESTIONS; </a:t>
            </a:r>
            <a:r>
              <a:rPr lang="en-IN" sz="1600" b="1" dirty="0" err="1"/>
              <a:t>i</a:t>
            </a:r>
            <a:r>
              <a:rPr lang="en-IN" sz="1600" b="1" dirty="0"/>
              <a:t>++) {</a:t>
            </a:r>
          </a:p>
          <a:p>
            <a:r>
              <a:rPr lang="en-IN" sz="1600" b="1" dirty="0"/>
              <a:t>        </a:t>
            </a:r>
            <a:r>
              <a:rPr lang="en-IN" sz="1600" b="1" dirty="0" err="1"/>
              <a:t>askQuestion</a:t>
            </a:r>
            <a:r>
              <a:rPr lang="en-IN" sz="1600" b="1" dirty="0"/>
              <a:t>(questions[</a:t>
            </a:r>
            <a:r>
              <a:rPr lang="en-IN" sz="1600" b="1" dirty="0" err="1"/>
              <a:t>i</a:t>
            </a:r>
            <a:r>
              <a:rPr lang="en-IN" sz="1600" b="1" dirty="0"/>
              <a:t>], &amp;score);</a:t>
            </a:r>
          </a:p>
          <a:p>
            <a:r>
              <a:rPr lang="en-IN" sz="1600" b="1" dirty="0"/>
              <a:t>    }</a:t>
            </a:r>
          </a:p>
          <a:p>
            <a:endParaRPr lang="en-IN" sz="1600" b="1" dirty="0"/>
          </a:p>
          <a:p>
            <a:r>
              <a:rPr lang="en-IN" sz="1600" b="1" dirty="0"/>
              <a:t>    </a:t>
            </a:r>
            <a:r>
              <a:rPr lang="en-IN" sz="1600" b="1" dirty="0" err="1"/>
              <a:t>printf</a:t>
            </a:r>
            <a:r>
              <a:rPr lang="en-IN" sz="1600" b="1" dirty="0"/>
              <a:t>("Quiz finished! Your final score is %d/%d.\n", score, MAX_QUESTIONS);</a:t>
            </a:r>
          </a:p>
          <a:p>
            <a:r>
              <a:rPr lang="en-IN" sz="1600" b="1" dirty="0"/>
              <a:t>    return 0;</a:t>
            </a:r>
          </a:p>
          <a:p>
            <a:r>
              <a:rPr lang="en-IN" sz="1600" b="1" dirty="0"/>
              <a:t>}</a:t>
            </a:r>
          </a:p>
          <a:p>
            <a:endParaRPr lang="en-IN" sz="1600" b="1" dirty="0"/>
          </a:p>
        </p:txBody>
      </p:sp>
    </p:spTree>
    <p:extLst>
      <p:ext uri="{BB962C8B-B14F-4D97-AF65-F5344CB8AC3E}">
        <p14:creationId xmlns:p14="http://schemas.microsoft.com/office/powerpoint/2010/main" val="388280114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Content Placeholder 3"/>
          <p:cNvSpPr>
            <a:spLocks noGrp="1"/>
          </p:cNvSpPr>
          <p:nvPr>
            <p:ph idx="1"/>
          </p:nvPr>
        </p:nvSpPr>
        <p:spPr>
          <a:prstGeom prst="rect">
            <a:avLst/>
          </a:prstGeom>
          <a:noFill/>
          <a:ln>
            <a:noFill/>
          </a:ln>
        </p:spPr>
        <p:txBody>
          <a:bodyPr vert="horz" lIns="0" tIns="69088" rIns="0" bIns="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charset="0"/>
                <a:sym typeface="Arial" pitchFamily="34" charset="0"/>
              </a:defRPr>
            </a:lvl1pPr>
            <a:lvl2pPr marL="742950" indent="-285750" algn="l" rtl="0" eaLnBrk="0" fontAlgn="base" latinLnBrk="0" hangingPunct="0">
              <a:lnSpc>
                <a:spcPct val="83000"/>
              </a:lnSpc>
              <a:spcBef>
                <a:spcPts val="1137"/>
              </a:spcBef>
              <a:spcAft>
                <a:spcPct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charset="0"/>
                <a:sym typeface="Arial" pitchFamily="34"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4pPr>
            <a:lvl5pPr marL="2057400" indent="-228600" algn="l" rtl="0" eaLnBrk="0" fontAlgn="base" latinLnBrk="0" hangingPunct="0">
              <a:lnSpc>
                <a:spcPct val="83000"/>
              </a:lnSpc>
              <a:spcBef>
                <a:spcPts val="287"/>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5pPr>
          </a:lstStyle>
          <a:p>
            <a:pPr marL="0" lvl="0" indent="0">
              <a:lnSpc>
                <a:spcPct val="200000"/>
              </a:lnSpc>
              <a:buNone/>
            </a:pPr>
            <a:r>
              <a:rPr lang="en-IN" altLang="en-US" sz="2800" dirty="0">
                <a:latin typeface="Arial" pitchFamily="34" charset="0"/>
                <a:ea typeface="Arial" pitchFamily="34" charset="0"/>
              </a:rPr>
              <a:t> </a:t>
            </a:r>
          </a:p>
          <a:p>
            <a:pPr marL="0" lvl="0" indent="0">
              <a:lnSpc>
                <a:spcPct val="200000"/>
              </a:lnSpc>
              <a:buNone/>
            </a:pPr>
            <a:endParaRPr lang="en-IN" altLang="en-US" sz="2800" dirty="0">
              <a:latin typeface="Arial" pitchFamily="34" charset="0"/>
              <a:ea typeface="Arial" pitchFamily="34" charset="0"/>
            </a:endParaRPr>
          </a:p>
          <a:p>
            <a:pPr marL="0" lvl="0" indent="0">
              <a:lnSpc>
                <a:spcPct val="200000"/>
              </a:lnSpc>
              <a:buNone/>
            </a:pPr>
            <a:endParaRPr lang="en-IN" altLang="en-US" sz="2800" dirty="0">
              <a:latin typeface="Arial" pitchFamily="34" charset="0"/>
              <a:ea typeface="Arial" pitchFamily="34" charset="0"/>
            </a:endParaRPr>
          </a:p>
        </p:txBody>
      </p:sp>
      <p:pic>
        <p:nvPicPr>
          <p:cNvPr id="2097170" name="Picture 3"/>
          <p:cNvPicPr>
            <a:picLocks/>
          </p:cNvPicPr>
          <p:nvPr/>
        </p:nvPicPr>
        <p:blipFill>
          <a:blip r:embed="rId3"/>
          <a:srcRect/>
          <a:stretch>
            <a:fillRect/>
          </a:stretch>
        </p:blipFill>
        <p:spPr>
          <a:xfrm>
            <a:off x="351230" y="72670"/>
            <a:ext cx="1066800" cy="1057275"/>
          </a:xfrm>
          <a:prstGeom prst="rect">
            <a:avLst/>
          </a:prstGeom>
          <a:noFill/>
          <a:ln>
            <a:noFill/>
          </a:ln>
        </p:spPr>
      </p:pic>
      <p:pic>
        <p:nvPicPr>
          <p:cNvPr id="2097171" name="Picture 5"/>
          <p:cNvPicPr>
            <a:picLocks/>
          </p:cNvPicPr>
          <p:nvPr/>
        </p:nvPicPr>
        <p:blipFill>
          <a:blip r:embed="rId4"/>
          <a:srcRect/>
          <a:stretch>
            <a:fillRect/>
          </a:stretch>
        </p:blipFill>
        <p:spPr>
          <a:xfrm>
            <a:off x="10776520" y="86424"/>
            <a:ext cx="1154112" cy="1103312"/>
          </a:xfrm>
          <a:prstGeom prst="rect">
            <a:avLst/>
          </a:prstGeom>
          <a:noFill/>
          <a:ln>
            <a:noFill/>
          </a:ln>
        </p:spPr>
      </p:pic>
      <p:sp>
        <p:nvSpPr>
          <p:cNvPr id="1048656" name="Rectangle 1"/>
          <p:cNvSpPr>
            <a:spLocks noGrp="1"/>
          </p:cNvSpPr>
          <p:nvPr>
            <p:ph type="title"/>
          </p:nvPr>
        </p:nvSpPr>
        <p:spPr>
          <a:xfrm>
            <a:off x="551384" y="0"/>
            <a:ext cx="10971212" cy="980728"/>
          </a:xfrm>
          <a:prstGeom prst="rect">
            <a:avLst/>
          </a:prstGeom>
          <a:noFill/>
          <a:ln>
            <a:noFill/>
          </a:ln>
        </p:spPr>
        <p:txBody>
          <a:bodyPr vert="horz" lIns="0" tIns="0" rIns="0" bIns="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charset="0"/>
                <a:sym typeface="Arial"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3200" b="1" dirty="0">
                <a:solidFill>
                  <a:srgbClr val="FF0066"/>
                </a:solidFill>
                <a:latin typeface="Arial" pitchFamily="34" charset="0"/>
              </a:rPr>
              <a:t>SOURCE CODE</a:t>
            </a:r>
            <a:endParaRPr lang="zh-CN" altLang="en-US" dirty="0"/>
          </a:p>
        </p:txBody>
      </p:sp>
      <p:sp>
        <p:nvSpPr>
          <p:cNvPr id="8" name="Rectangle 7"/>
          <p:cNvSpPr/>
          <p:nvPr/>
        </p:nvSpPr>
        <p:spPr>
          <a:xfrm>
            <a:off x="351230" y="1240423"/>
            <a:ext cx="9705210" cy="5262979"/>
          </a:xfrm>
          <a:prstGeom prst="rect">
            <a:avLst/>
          </a:prstGeom>
        </p:spPr>
        <p:txBody>
          <a:bodyPr wrap="square">
            <a:spAutoFit/>
          </a:bodyPr>
          <a:lstStyle/>
          <a:p>
            <a:r>
              <a:rPr lang="en-IN" sz="1600" b="1" dirty="0"/>
              <a:t>void </a:t>
            </a:r>
            <a:r>
              <a:rPr lang="en-IN" sz="1600" b="1" dirty="0" err="1"/>
              <a:t>askQuestion</a:t>
            </a:r>
            <a:r>
              <a:rPr lang="en-IN" sz="1600" b="1" dirty="0"/>
              <a:t>(Question q, </a:t>
            </a:r>
            <a:r>
              <a:rPr lang="en-IN" sz="1600" b="1" dirty="0" err="1"/>
              <a:t>int</a:t>
            </a:r>
            <a:r>
              <a:rPr lang="en-IN" sz="1600" b="1" dirty="0"/>
              <a:t> *score) {</a:t>
            </a:r>
          </a:p>
          <a:p>
            <a:r>
              <a:rPr lang="en-IN" sz="1600" b="1" dirty="0"/>
              <a:t>    char </a:t>
            </a:r>
            <a:r>
              <a:rPr lang="en-IN" sz="1600" b="1" dirty="0" err="1"/>
              <a:t>userAnswer</a:t>
            </a:r>
            <a:r>
              <a:rPr lang="en-IN" sz="1600" b="1" dirty="0"/>
              <a:t>;</a:t>
            </a:r>
          </a:p>
          <a:p>
            <a:r>
              <a:rPr lang="en-IN" sz="1600" b="1" dirty="0"/>
              <a:t>    </a:t>
            </a:r>
            <a:r>
              <a:rPr lang="en-IN" sz="1600" b="1" dirty="0" err="1"/>
              <a:t>time_t</a:t>
            </a:r>
            <a:r>
              <a:rPr lang="en-IN" sz="1600" b="1" dirty="0"/>
              <a:t> start, end;</a:t>
            </a:r>
          </a:p>
          <a:p>
            <a:endParaRPr lang="en-IN" sz="1600" b="1" dirty="0"/>
          </a:p>
          <a:p>
            <a:r>
              <a:rPr lang="en-IN" sz="1600" b="1" dirty="0"/>
              <a:t>    </a:t>
            </a:r>
            <a:r>
              <a:rPr lang="en-IN" sz="1600" b="1" dirty="0" err="1"/>
              <a:t>printf</a:t>
            </a:r>
            <a:r>
              <a:rPr lang="en-IN" sz="1600" b="1" dirty="0"/>
              <a:t>("%s\n", </a:t>
            </a:r>
            <a:r>
              <a:rPr lang="en-IN" sz="1600" b="1" dirty="0" err="1"/>
              <a:t>q.question</a:t>
            </a:r>
            <a:r>
              <a:rPr lang="en-IN" sz="1600" b="1" dirty="0"/>
              <a:t>);</a:t>
            </a:r>
          </a:p>
          <a:p>
            <a:r>
              <a:rPr lang="en-IN" sz="1600" b="1" dirty="0"/>
              <a:t>    for(</a:t>
            </a:r>
            <a:r>
              <a:rPr lang="en-IN" sz="1600" b="1" dirty="0" err="1"/>
              <a:t>int</a:t>
            </a:r>
            <a:r>
              <a:rPr lang="en-IN" sz="1600" b="1" dirty="0"/>
              <a:t> </a:t>
            </a:r>
            <a:r>
              <a:rPr lang="en-IN" sz="1600" b="1" dirty="0" err="1"/>
              <a:t>i</a:t>
            </a:r>
            <a:r>
              <a:rPr lang="en-IN" sz="1600" b="1" dirty="0"/>
              <a:t> = 0; </a:t>
            </a:r>
            <a:r>
              <a:rPr lang="en-IN" sz="1600" b="1" dirty="0" err="1"/>
              <a:t>i</a:t>
            </a:r>
            <a:r>
              <a:rPr lang="en-IN" sz="1600" b="1" dirty="0"/>
              <a:t> &lt; 4; </a:t>
            </a:r>
            <a:r>
              <a:rPr lang="en-IN" sz="1600" b="1" dirty="0" err="1"/>
              <a:t>i</a:t>
            </a:r>
            <a:r>
              <a:rPr lang="en-IN" sz="1600" b="1" dirty="0"/>
              <a:t>++) {</a:t>
            </a:r>
          </a:p>
          <a:p>
            <a:r>
              <a:rPr lang="en-IN" sz="1600" b="1" dirty="0"/>
              <a:t>        </a:t>
            </a:r>
            <a:r>
              <a:rPr lang="en-IN" sz="1600" b="1" dirty="0" err="1"/>
              <a:t>printf</a:t>
            </a:r>
            <a:r>
              <a:rPr lang="en-IN" sz="1600" b="1" dirty="0"/>
              <a:t>("%s\n", </a:t>
            </a:r>
            <a:r>
              <a:rPr lang="en-IN" sz="1600" b="1" dirty="0" err="1"/>
              <a:t>q.options</a:t>
            </a:r>
            <a:r>
              <a:rPr lang="en-IN" sz="1600" b="1" dirty="0"/>
              <a:t>[</a:t>
            </a:r>
            <a:r>
              <a:rPr lang="en-IN" sz="1600" b="1" dirty="0" err="1"/>
              <a:t>i</a:t>
            </a:r>
            <a:r>
              <a:rPr lang="en-IN" sz="1600" b="1" dirty="0"/>
              <a:t>]);</a:t>
            </a:r>
          </a:p>
          <a:p>
            <a:r>
              <a:rPr lang="en-IN" sz="1600" b="1" dirty="0"/>
              <a:t>    }</a:t>
            </a:r>
          </a:p>
          <a:p>
            <a:r>
              <a:rPr lang="en-IN" sz="1600" b="1" dirty="0"/>
              <a:t>    </a:t>
            </a:r>
            <a:r>
              <a:rPr lang="en-IN" sz="1600" b="1" dirty="0" err="1"/>
              <a:t>printf</a:t>
            </a:r>
            <a:r>
              <a:rPr lang="en-IN" sz="1600" b="1" dirty="0"/>
              <a:t>("You have %d seconds to answer: ", TIME_LIMIT);</a:t>
            </a:r>
          </a:p>
          <a:p>
            <a:endParaRPr lang="en-IN" sz="1600" b="1" dirty="0"/>
          </a:p>
          <a:p>
            <a:r>
              <a:rPr lang="en-IN" sz="1600" b="1" dirty="0"/>
              <a:t>    time(&amp;start);</a:t>
            </a:r>
          </a:p>
          <a:p>
            <a:r>
              <a:rPr lang="en-IN" sz="1600" b="1" dirty="0"/>
              <a:t>    timer(TIME_LIMIT);</a:t>
            </a:r>
          </a:p>
          <a:p>
            <a:endParaRPr lang="en-IN" sz="1600" b="1" dirty="0"/>
          </a:p>
          <a:p>
            <a:r>
              <a:rPr lang="en-IN" sz="1600" b="1" dirty="0"/>
              <a:t>    if(</a:t>
            </a:r>
            <a:r>
              <a:rPr lang="en-IN" sz="1600" b="1" dirty="0" err="1"/>
              <a:t>scanf</a:t>
            </a:r>
            <a:r>
              <a:rPr lang="en-IN" sz="1600" b="1" dirty="0"/>
              <a:t>(" %c", &amp;</a:t>
            </a:r>
            <a:r>
              <a:rPr lang="en-IN" sz="1600" b="1" dirty="0" err="1"/>
              <a:t>userAnswer</a:t>
            </a:r>
            <a:r>
              <a:rPr lang="en-IN" sz="1600" b="1" dirty="0"/>
              <a:t>) == 1) {</a:t>
            </a:r>
          </a:p>
          <a:p>
            <a:r>
              <a:rPr lang="en-IN" sz="1600" b="1" dirty="0"/>
              <a:t>        time(&amp;end);</a:t>
            </a:r>
          </a:p>
          <a:p>
            <a:r>
              <a:rPr lang="en-IN" sz="1600" b="1" dirty="0"/>
              <a:t>        double elapsed = </a:t>
            </a:r>
            <a:r>
              <a:rPr lang="en-IN" sz="1600" b="1" dirty="0" err="1"/>
              <a:t>difftime</a:t>
            </a:r>
            <a:r>
              <a:rPr lang="en-IN" sz="1600" b="1" dirty="0"/>
              <a:t>(end, start);</a:t>
            </a:r>
          </a:p>
          <a:p>
            <a:endParaRPr lang="en-IN" sz="1600" b="1" dirty="0"/>
          </a:p>
          <a:p>
            <a:r>
              <a:rPr lang="en-IN" sz="1600" b="1" dirty="0"/>
              <a:t>        if(elapsed &gt; TIME_LIMIT) {</a:t>
            </a:r>
          </a:p>
          <a:p>
            <a:r>
              <a:rPr lang="en-IN" sz="1600" b="1" dirty="0"/>
              <a:t>            </a:t>
            </a:r>
            <a:r>
              <a:rPr lang="en-IN" sz="1600" b="1" dirty="0" err="1"/>
              <a:t>printf</a:t>
            </a:r>
            <a:r>
              <a:rPr lang="en-IN" sz="1600" b="1" dirty="0"/>
              <a:t>("Time's up! Moving to the next question.\n");</a:t>
            </a:r>
          </a:p>
          <a:p>
            <a:r>
              <a:rPr lang="en-IN" sz="1600" b="1" dirty="0"/>
              <a:t>        } else if(</a:t>
            </a:r>
            <a:r>
              <a:rPr lang="en-IN" sz="1600" b="1" dirty="0" err="1"/>
              <a:t>toLowerCase</a:t>
            </a:r>
            <a:r>
              <a:rPr lang="en-IN" sz="1600" b="1" dirty="0"/>
              <a:t>(</a:t>
            </a:r>
            <a:r>
              <a:rPr lang="en-IN" sz="1600" b="1" dirty="0" err="1"/>
              <a:t>userAnswer</a:t>
            </a:r>
            <a:r>
              <a:rPr lang="en-IN" sz="1600" b="1" dirty="0"/>
              <a:t>) == </a:t>
            </a:r>
            <a:r>
              <a:rPr lang="en-IN" sz="1600" b="1" dirty="0" err="1"/>
              <a:t>q.correctOption</a:t>
            </a:r>
            <a:r>
              <a:rPr lang="en-IN" sz="1600" b="1" dirty="0"/>
              <a:t>) {</a:t>
            </a:r>
          </a:p>
          <a:p>
            <a:r>
              <a:rPr lang="en-IN" sz="1600" b="1" dirty="0"/>
              <a:t>            </a:t>
            </a:r>
            <a:r>
              <a:rPr lang="en-IN" sz="1600" b="1" dirty="0" err="1"/>
              <a:t>printf</a:t>
            </a:r>
            <a:r>
              <a:rPr lang="en-IN" sz="1600" b="1" dirty="0"/>
              <a:t>("Correct!\n");</a:t>
            </a:r>
          </a:p>
        </p:txBody>
      </p:sp>
    </p:spTree>
    <p:extLst>
      <p:ext uri="{BB962C8B-B14F-4D97-AF65-F5344CB8AC3E}">
        <p14:creationId xmlns:p14="http://schemas.microsoft.com/office/powerpoint/2010/main" val="376321681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Content Placeholder 3"/>
          <p:cNvSpPr>
            <a:spLocks noGrp="1"/>
          </p:cNvSpPr>
          <p:nvPr>
            <p:ph idx="1"/>
          </p:nvPr>
        </p:nvSpPr>
        <p:spPr>
          <a:prstGeom prst="rect">
            <a:avLst/>
          </a:prstGeom>
          <a:noFill/>
          <a:ln>
            <a:noFill/>
          </a:ln>
        </p:spPr>
        <p:txBody>
          <a:bodyPr vert="horz" lIns="0" tIns="69088" rIns="0" bIns="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charset="0"/>
                <a:sym typeface="Arial" pitchFamily="34" charset="0"/>
              </a:defRPr>
            </a:lvl1pPr>
            <a:lvl2pPr marL="742950" indent="-285750" algn="l" rtl="0" eaLnBrk="0" fontAlgn="base" latinLnBrk="0" hangingPunct="0">
              <a:lnSpc>
                <a:spcPct val="83000"/>
              </a:lnSpc>
              <a:spcBef>
                <a:spcPts val="1137"/>
              </a:spcBef>
              <a:spcAft>
                <a:spcPct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charset="0"/>
                <a:sym typeface="Arial" pitchFamily="34"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4pPr>
            <a:lvl5pPr marL="2057400" indent="-228600" algn="l" rtl="0" eaLnBrk="0" fontAlgn="base" latinLnBrk="0" hangingPunct="0">
              <a:lnSpc>
                <a:spcPct val="83000"/>
              </a:lnSpc>
              <a:spcBef>
                <a:spcPts val="287"/>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5pPr>
          </a:lstStyle>
          <a:p>
            <a:pPr marL="0" lvl="0" indent="0">
              <a:lnSpc>
                <a:spcPct val="200000"/>
              </a:lnSpc>
              <a:buNone/>
            </a:pPr>
            <a:r>
              <a:rPr lang="en-IN" altLang="en-US" sz="2800" dirty="0">
                <a:latin typeface="Arial" pitchFamily="34" charset="0"/>
                <a:ea typeface="Arial" pitchFamily="34" charset="0"/>
              </a:rPr>
              <a:t> </a:t>
            </a:r>
          </a:p>
          <a:p>
            <a:pPr marL="0" lvl="0" indent="0">
              <a:lnSpc>
                <a:spcPct val="200000"/>
              </a:lnSpc>
              <a:buNone/>
            </a:pPr>
            <a:endParaRPr lang="en-IN" altLang="en-US" sz="2800" dirty="0">
              <a:latin typeface="Arial" pitchFamily="34" charset="0"/>
              <a:ea typeface="Arial" pitchFamily="34" charset="0"/>
            </a:endParaRPr>
          </a:p>
          <a:p>
            <a:pPr marL="0" lvl="0" indent="0">
              <a:lnSpc>
                <a:spcPct val="200000"/>
              </a:lnSpc>
              <a:buNone/>
            </a:pPr>
            <a:endParaRPr lang="en-IN" altLang="en-US" sz="2800" dirty="0">
              <a:latin typeface="Arial" pitchFamily="34" charset="0"/>
              <a:ea typeface="Arial" pitchFamily="34" charset="0"/>
            </a:endParaRPr>
          </a:p>
        </p:txBody>
      </p:sp>
      <p:pic>
        <p:nvPicPr>
          <p:cNvPr id="2097170" name="Picture 3"/>
          <p:cNvPicPr>
            <a:picLocks/>
          </p:cNvPicPr>
          <p:nvPr/>
        </p:nvPicPr>
        <p:blipFill>
          <a:blip r:embed="rId3"/>
          <a:srcRect/>
          <a:stretch>
            <a:fillRect/>
          </a:stretch>
        </p:blipFill>
        <p:spPr>
          <a:xfrm>
            <a:off x="351230" y="72670"/>
            <a:ext cx="1066800" cy="1057275"/>
          </a:xfrm>
          <a:prstGeom prst="rect">
            <a:avLst/>
          </a:prstGeom>
          <a:noFill/>
          <a:ln>
            <a:noFill/>
          </a:ln>
        </p:spPr>
      </p:pic>
      <p:pic>
        <p:nvPicPr>
          <p:cNvPr id="2097171" name="Picture 5"/>
          <p:cNvPicPr>
            <a:picLocks/>
          </p:cNvPicPr>
          <p:nvPr/>
        </p:nvPicPr>
        <p:blipFill>
          <a:blip r:embed="rId4"/>
          <a:srcRect/>
          <a:stretch>
            <a:fillRect/>
          </a:stretch>
        </p:blipFill>
        <p:spPr>
          <a:xfrm>
            <a:off x="10776520" y="86424"/>
            <a:ext cx="1154112" cy="1103312"/>
          </a:xfrm>
          <a:prstGeom prst="rect">
            <a:avLst/>
          </a:prstGeom>
          <a:noFill/>
          <a:ln>
            <a:noFill/>
          </a:ln>
        </p:spPr>
      </p:pic>
      <p:sp>
        <p:nvSpPr>
          <p:cNvPr id="1048656" name="Rectangle 1"/>
          <p:cNvSpPr>
            <a:spLocks noGrp="1"/>
          </p:cNvSpPr>
          <p:nvPr>
            <p:ph type="title"/>
          </p:nvPr>
        </p:nvSpPr>
        <p:spPr>
          <a:xfrm>
            <a:off x="551384" y="0"/>
            <a:ext cx="10971212" cy="980728"/>
          </a:xfrm>
          <a:prstGeom prst="rect">
            <a:avLst/>
          </a:prstGeom>
          <a:noFill/>
          <a:ln>
            <a:noFill/>
          </a:ln>
        </p:spPr>
        <p:txBody>
          <a:bodyPr vert="horz" lIns="0" tIns="0" rIns="0" bIns="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charset="0"/>
                <a:sym typeface="Arial"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zh-CN" sz="3200" b="1" dirty="0">
                <a:solidFill>
                  <a:srgbClr val="FF0066"/>
                </a:solidFill>
                <a:latin typeface="Arial" pitchFamily="34" charset="0"/>
              </a:rPr>
              <a:t>SOURCE CODE</a:t>
            </a:r>
            <a:endParaRPr lang="zh-CN" altLang="en-US" dirty="0"/>
          </a:p>
        </p:txBody>
      </p:sp>
      <p:sp>
        <p:nvSpPr>
          <p:cNvPr id="8" name="Rectangle 7"/>
          <p:cNvSpPr/>
          <p:nvPr/>
        </p:nvSpPr>
        <p:spPr>
          <a:xfrm>
            <a:off x="374894" y="1340768"/>
            <a:ext cx="9681546" cy="4770537"/>
          </a:xfrm>
          <a:prstGeom prst="rect">
            <a:avLst/>
          </a:prstGeom>
        </p:spPr>
        <p:txBody>
          <a:bodyPr wrap="square">
            <a:spAutoFit/>
          </a:bodyPr>
          <a:lstStyle/>
          <a:p>
            <a:r>
              <a:rPr lang="en-IN" sz="1600" b="1" dirty="0"/>
              <a:t>            (*score)++;</a:t>
            </a:r>
          </a:p>
          <a:p>
            <a:r>
              <a:rPr lang="en-IN" sz="1600" b="1" dirty="0"/>
              <a:t>        } else {</a:t>
            </a:r>
          </a:p>
          <a:p>
            <a:r>
              <a:rPr lang="en-IN" sz="1600" b="1" dirty="0"/>
              <a:t>            </a:t>
            </a:r>
            <a:r>
              <a:rPr lang="en-IN" sz="1600" b="1" dirty="0" err="1"/>
              <a:t>printf</a:t>
            </a:r>
            <a:r>
              <a:rPr lang="en-IN" sz="1600" b="1" dirty="0"/>
              <a:t>("Incorrect! The correct answer was '%c'.\n", </a:t>
            </a:r>
            <a:r>
              <a:rPr lang="en-IN" sz="1600" b="1" dirty="0" err="1"/>
              <a:t>q.correctOption</a:t>
            </a:r>
            <a:r>
              <a:rPr lang="en-IN" sz="1600" b="1" dirty="0"/>
              <a:t>);</a:t>
            </a:r>
          </a:p>
          <a:p>
            <a:r>
              <a:rPr lang="en-IN" sz="1600" b="1" dirty="0"/>
              <a:t>        }</a:t>
            </a:r>
          </a:p>
          <a:p>
            <a:r>
              <a:rPr lang="en-IN" sz="1600" b="1" dirty="0"/>
              <a:t>    }</a:t>
            </a:r>
          </a:p>
          <a:p>
            <a:r>
              <a:rPr lang="en-IN" sz="1600" b="1" dirty="0"/>
              <a:t>}</a:t>
            </a:r>
          </a:p>
          <a:p>
            <a:endParaRPr lang="en-IN" sz="1600" b="1" dirty="0"/>
          </a:p>
          <a:p>
            <a:r>
              <a:rPr lang="en-IN" sz="1600" b="1" dirty="0"/>
              <a:t>void timer(</a:t>
            </a:r>
            <a:r>
              <a:rPr lang="en-IN" sz="1600" b="1" dirty="0" err="1"/>
              <a:t>int</a:t>
            </a:r>
            <a:r>
              <a:rPr lang="en-IN" sz="1600" b="1" dirty="0"/>
              <a:t> seconds) {</a:t>
            </a:r>
          </a:p>
          <a:p>
            <a:r>
              <a:rPr lang="en-IN" sz="1600" b="1" dirty="0"/>
              <a:t>    </a:t>
            </a:r>
            <a:r>
              <a:rPr lang="en-IN" sz="1600" b="1" dirty="0" err="1"/>
              <a:t>int</a:t>
            </a:r>
            <a:r>
              <a:rPr lang="en-IN" sz="1600" b="1" dirty="0"/>
              <a:t> milliseconds = 1000 * seconds;</a:t>
            </a:r>
          </a:p>
          <a:p>
            <a:r>
              <a:rPr lang="en-IN" sz="1600" b="1" dirty="0"/>
              <a:t>    </a:t>
            </a:r>
            <a:r>
              <a:rPr lang="en-IN" sz="1600" b="1" dirty="0" err="1"/>
              <a:t>clock_t</a:t>
            </a:r>
            <a:r>
              <a:rPr lang="en-IN" sz="1600" b="1" dirty="0"/>
              <a:t> </a:t>
            </a:r>
            <a:r>
              <a:rPr lang="en-IN" sz="1600" b="1" dirty="0" err="1"/>
              <a:t>start_time</a:t>
            </a:r>
            <a:r>
              <a:rPr lang="en-IN" sz="1600" b="1" dirty="0"/>
              <a:t> = clock();</a:t>
            </a:r>
          </a:p>
          <a:p>
            <a:r>
              <a:rPr lang="en-IN" sz="1600" b="1" dirty="0"/>
              <a:t>    while(clock() &lt; </a:t>
            </a:r>
            <a:r>
              <a:rPr lang="en-IN" sz="1600" b="1" dirty="0" err="1"/>
              <a:t>start_time</a:t>
            </a:r>
            <a:r>
              <a:rPr lang="en-IN" sz="1600" b="1" dirty="0"/>
              <a:t> + milliseconds);</a:t>
            </a:r>
          </a:p>
          <a:p>
            <a:r>
              <a:rPr lang="en-IN" sz="1600" b="1" dirty="0"/>
              <a:t>}</a:t>
            </a:r>
          </a:p>
          <a:p>
            <a:endParaRPr lang="en-IN" sz="1600" b="1" dirty="0"/>
          </a:p>
          <a:p>
            <a:r>
              <a:rPr lang="en-IN" sz="1600" b="1" dirty="0"/>
              <a:t>char </a:t>
            </a:r>
            <a:r>
              <a:rPr lang="en-IN" sz="1600" b="1" dirty="0" err="1"/>
              <a:t>toLowerCase</a:t>
            </a:r>
            <a:r>
              <a:rPr lang="en-IN" sz="1600" b="1" dirty="0"/>
              <a:t>(char </a:t>
            </a:r>
            <a:r>
              <a:rPr lang="en-IN" sz="1600" b="1" dirty="0" err="1"/>
              <a:t>ch</a:t>
            </a:r>
            <a:r>
              <a:rPr lang="en-IN" sz="1600" b="1" dirty="0"/>
              <a:t>) {</a:t>
            </a:r>
          </a:p>
          <a:p>
            <a:r>
              <a:rPr lang="en-IN" sz="1600" b="1" dirty="0"/>
              <a:t>    if (</a:t>
            </a:r>
            <a:r>
              <a:rPr lang="en-IN" sz="1600" b="1" dirty="0" err="1"/>
              <a:t>ch</a:t>
            </a:r>
            <a:r>
              <a:rPr lang="en-IN" sz="1600" b="1" dirty="0"/>
              <a:t> &gt;= 'A' &amp;&amp; </a:t>
            </a:r>
            <a:r>
              <a:rPr lang="en-IN" sz="1600" b="1" dirty="0" err="1"/>
              <a:t>ch</a:t>
            </a:r>
            <a:r>
              <a:rPr lang="en-IN" sz="1600" b="1" dirty="0"/>
              <a:t> &lt;= 'Z') {</a:t>
            </a:r>
          </a:p>
          <a:p>
            <a:r>
              <a:rPr lang="en-IN" sz="1600" b="1" dirty="0"/>
              <a:t>        return </a:t>
            </a:r>
            <a:r>
              <a:rPr lang="en-IN" sz="1600" b="1" dirty="0" err="1"/>
              <a:t>ch</a:t>
            </a:r>
            <a:r>
              <a:rPr lang="en-IN" sz="1600" b="1" dirty="0"/>
              <a:t> + ('a' - 'A');</a:t>
            </a:r>
          </a:p>
          <a:p>
            <a:r>
              <a:rPr lang="en-IN" sz="1600" b="1" dirty="0"/>
              <a:t>    }</a:t>
            </a:r>
          </a:p>
          <a:p>
            <a:r>
              <a:rPr lang="en-IN" sz="1600" b="1" dirty="0"/>
              <a:t>    return </a:t>
            </a:r>
            <a:r>
              <a:rPr lang="en-IN" sz="1600" b="1" dirty="0" err="1"/>
              <a:t>ch</a:t>
            </a:r>
            <a:r>
              <a:rPr lang="en-IN" sz="1600" b="1" dirty="0"/>
              <a:t>;</a:t>
            </a:r>
          </a:p>
          <a:p>
            <a:r>
              <a:rPr lang="en-IN" sz="1600" b="1" dirty="0"/>
              <a:t>}</a:t>
            </a:r>
          </a:p>
        </p:txBody>
      </p:sp>
    </p:spTree>
    <p:extLst>
      <p:ext uri="{BB962C8B-B14F-4D97-AF65-F5344CB8AC3E}">
        <p14:creationId xmlns:p14="http://schemas.microsoft.com/office/powerpoint/2010/main" val="137588165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Rectangle 1"/>
          <p:cNvSpPr>
            <a:spLocks noGrp="1"/>
          </p:cNvSpPr>
          <p:nvPr>
            <p:ph type="title"/>
          </p:nvPr>
        </p:nvSpPr>
        <p:spPr>
          <a:xfrm>
            <a:off x="609600" y="273050"/>
            <a:ext cx="10971212" cy="1143000"/>
          </a:xfrm>
          <a:prstGeom prst="rect">
            <a:avLst/>
          </a:prstGeom>
          <a:noFill/>
          <a:ln>
            <a:noFill/>
          </a:ln>
        </p:spPr>
        <p:txBody>
          <a:bodyPr vert="horz" lIns="0" tIns="0" rIns="0" bIns="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charset="0"/>
                <a:sym typeface="Arial"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0066"/>
                </a:solidFill>
                <a:latin typeface="Arial" pitchFamily="34" charset="0"/>
                <a:ea typeface="Arial" pitchFamily="34" charset="0"/>
              </a:rPr>
              <a:t>SCREENSHOT</a:t>
            </a:r>
            <a:endParaRPr lang="zh-CN" altLang="en-US" dirty="0"/>
          </a:p>
        </p:txBody>
      </p:sp>
      <p:sp>
        <p:nvSpPr>
          <p:cNvPr id="1048662" name="Content Placeholder 3"/>
          <p:cNvSpPr>
            <a:spLocks noGrp="1"/>
          </p:cNvSpPr>
          <p:nvPr>
            <p:ph idx="1"/>
          </p:nvPr>
        </p:nvSpPr>
        <p:spPr>
          <a:xfrm>
            <a:off x="609601" y="1689338"/>
            <a:ext cx="2894112" cy="3234768"/>
          </a:xfrm>
          <a:prstGeom prst="rect">
            <a:avLst/>
          </a:prstGeom>
          <a:noFill/>
          <a:ln>
            <a:noFill/>
          </a:ln>
        </p:spPr>
        <p:txBody>
          <a:bodyPr vert="horz" lIns="0" tIns="69088" rIns="0" bIns="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charset="0"/>
                <a:sym typeface="Arial" pitchFamily="34" charset="0"/>
              </a:defRPr>
            </a:lvl1pPr>
            <a:lvl2pPr marL="742950" indent="-285750" algn="l" rtl="0" eaLnBrk="0" fontAlgn="base" latinLnBrk="0" hangingPunct="0">
              <a:lnSpc>
                <a:spcPct val="83000"/>
              </a:lnSpc>
              <a:spcBef>
                <a:spcPts val="1137"/>
              </a:spcBef>
              <a:spcAft>
                <a:spcPct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charset="0"/>
                <a:sym typeface="Arial" pitchFamily="34"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4pPr>
            <a:lvl5pPr marL="2057400" indent="-228600" algn="l" rtl="0" eaLnBrk="0" fontAlgn="base" latinLnBrk="0" hangingPunct="0">
              <a:lnSpc>
                <a:spcPct val="83000"/>
              </a:lnSpc>
              <a:spcBef>
                <a:spcPts val="287"/>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5pPr>
          </a:lstStyle>
          <a:p>
            <a:pPr marL="0" lvl="0" indent="0">
              <a:lnSpc>
                <a:spcPct val="200000"/>
              </a:lnSpc>
              <a:buNone/>
            </a:pPr>
            <a:endParaRPr lang="en-IN" altLang="en-US" sz="2800" dirty="0">
              <a:latin typeface="Arial" pitchFamily="34" charset="0"/>
              <a:ea typeface="Arial" pitchFamily="34" charset="0"/>
            </a:endParaRPr>
          </a:p>
        </p:txBody>
      </p:sp>
      <p:pic>
        <p:nvPicPr>
          <p:cNvPr id="2097172" name="Picture 3"/>
          <p:cNvPicPr>
            <a:picLocks/>
          </p:cNvPicPr>
          <p:nvPr/>
        </p:nvPicPr>
        <p:blipFill>
          <a:blip r:embed="rId3"/>
          <a:srcRect/>
          <a:stretch>
            <a:fillRect/>
          </a:stretch>
        </p:blipFill>
        <p:spPr>
          <a:xfrm>
            <a:off x="831850" y="214312"/>
            <a:ext cx="1066800" cy="1057275"/>
          </a:xfrm>
          <a:prstGeom prst="rect">
            <a:avLst/>
          </a:prstGeom>
          <a:noFill/>
          <a:ln>
            <a:noFill/>
          </a:ln>
        </p:spPr>
      </p:pic>
      <p:pic>
        <p:nvPicPr>
          <p:cNvPr id="2097173" name="Picture 5"/>
          <p:cNvPicPr>
            <a:picLocks/>
          </p:cNvPicPr>
          <p:nvPr/>
        </p:nvPicPr>
        <p:blipFill>
          <a:blip r:embed="rId4"/>
          <a:srcRect/>
          <a:stretch>
            <a:fillRect/>
          </a:stretch>
        </p:blipFill>
        <p:spPr>
          <a:xfrm>
            <a:off x="10336212" y="258762"/>
            <a:ext cx="1154112" cy="1103312"/>
          </a:xfrm>
          <a:prstGeom prst="rect">
            <a:avLst/>
          </a:prstGeom>
          <a:noFill/>
          <a:ln>
            <a:noFill/>
          </a:ln>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392" y="1589584"/>
            <a:ext cx="11067657" cy="493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Rectangle 1"/>
          <p:cNvSpPr>
            <a:spLocks noGrp="1"/>
          </p:cNvSpPr>
          <p:nvPr>
            <p:ph type="title"/>
          </p:nvPr>
        </p:nvSpPr>
        <p:spPr>
          <a:xfrm>
            <a:off x="609600" y="273050"/>
            <a:ext cx="10971212" cy="1143000"/>
          </a:xfrm>
          <a:prstGeom prst="rect">
            <a:avLst/>
          </a:prstGeom>
          <a:noFill/>
          <a:ln>
            <a:noFill/>
          </a:ln>
        </p:spPr>
        <p:txBody>
          <a:bodyPr vert="horz" lIns="0" tIns="0" rIns="0" bIns="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charset="0"/>
                <a:sym typeface="Arial"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0066"/>
                </a:solidFill>
                <a:latin typeface="Arial" pitchFamily="34" charset="0"/>
                <a:ea typeface="Arial" pitchFamily="34" charset="0"/>
              </a:rPr>
              <a:t>SCREENSHOT</a:t>
            </a:r>
            <a:endParaRPr lang="zh-CN" altLang="en-US" dirty="0"/>
          </a:p>
        </p:txBody>
      </p:sp>
      <p:sp>
        <p:nvSpPr>
          <p:cNvPr id="1048662" name="Content Placeholder 3"/>
          <p:cNvSpPr>
            <a:spLocks noGrp="1"/>
          </p:cNvSpPr>
          <p:nvPr>
            <p:ph idx="1"/>
          </p:nvPr>
        </p:nvSpPr>
        <p:spPr>
          <a:xfrm>
            <a:off x="609601" y="1689338"/>
            <a:ext cx="2894112" cy="3234768"/>
          </a:xfrm>
          <a:prstGeom prst="rect">
            <a:avLst/>
          </a:prstGeom>
          <a:noFill/>
          <a:ln>
            <a:noFill/>
          </a:ln>
        </p:spPr>
        <p:txBody>
          <a:bodyPr vert="horz" lIns="0" tIns="69088" rIns="0" bIns="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charset="0"/>
                <a:sym typeface="Arial" pitchFamily="34" charset="0"/>
              </a:defRPr>
            </a:lvl1pPr>
            <a:lvl2pPr marL="742950" indent="-285750" algn="l" rtl="0" eaLnBrk="0" fontAlgn="base" latinLnBrk="0" hangingPunct="0">
              <a:lnSpc>
                <a:spcPct val="83000"/>
              </a:lnSpc>
              <a:spcBef>
                <a:spcPts val="1137"/>
              </a:spcBef>
              <a:spcAft>
                <a:spcPct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charset="0"/>
                <a:sym typeface="Arial" pitchFamily="34"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4pPr>
            <a:lvl5pPr marL="2057400" indent="-228600" algn="l" rtl="0" eaLnBrk="0" fontAlgn="base" latinLnBrk="0" hangingPunct="0">
              <a:lnSpc>
                <a:spcPct val="83000"/>
              </a:lnSpc>
              <a:spcBef>
                <a:spcPts val="287"/>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5pPr>
          </a:lstStyle>
          <a:p>
            <a:pPr marL="0" lvl="0" indent="0">
              <a:lnSpc>
                <a:spcPct val="200000"/>
              </a:lnSpc>
              <a:buNone/>
            </a:pPr>
            <a:endParaRPr lang="en-IN" altLang="en-US" sz="2800" dirty="0">
              <a:latin typeface="Arial" pitchFamily="34" charset="0"/>
              <a:ea typeface="Arial" pitchFamily="34" charset="0"/>
            </a:endParaRPr>
          </a:p>
        </p:txBody>
      </p:sp>
      <p:pic>
        <p:nvPicPr>
          <p:cNvPr id="2097172" name="Picture 3"/>
          <p:cNvPicPr>
            <a:picLocks/>
          </p:cNvPicPr>
          <p:nvPr/>
        </p:nvPicPr>
        <p:blipFill>
          <a:blip r:embed="rId3"/>
          <a:srcRect/>
          <a:stretch>
            <a:fillRect/>
          </a:stretch>
        </p:blipFill>
        <p:spPr>
          <a:xfrm>
            <a:off x="831850" y="214312"/>
            <a:ext cx="1066800" cy="1057275"/>
          </a:xfrm>
          <a:prstGeom prst="rect">
            <a:avLst/>
          </a:prstGeom>
          <a:noFill/>
          <a:ln>
            <a:noFill/>
          </a:ln>
        </p:spPr>
      </p:pic>
      <p:pic>
        <p:nvPicPr>
          <p:cNvPr id="2097173" name="Picture 5"/>
          <p:cNvPicPr>
            <a:picLocks/>
          </p:cNvPicPr>
          <p:nvPr/>
        </p:nvPicPr>
        <p:blipFill>
          <a:blip r:embed="rId4"/>
          <a:srcRect/>
          <a:stretch>
            <a:fillRect/>
          </a:stretch>
        </p:blipFill>
        <p:spPr>
          <a:xfrm>
            <a:off x="10336212" y="258762"/>
            <a:ext cx="1154112" cy="1103312"/>
          </a:xfrm>
          <a:prstGeom prst="rect">
            <a:avLst/>
          </a:prstGeom>
          <a:noFill/>
          <a:ln>
            <a:noFill/>
          </a:ln>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361" y="1556792"/>
            <a:ext cx="3672408"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7808" y="1556792"/>
            <a:ext cx="388843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44272" y="1556792"/>
            <a:ext cx="3456384"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640103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Rectangle 1"/>
          <p:cNvSpPr>
            <a:spLocks noGrp="1"/>
          </p:cNvSpPr>
          <p:nvPr>
            <p:ph type="title"/>
          </p:nvPr>
        </p:nvSpPr>
        <p:spPr>
          <a:xfrm>
            <a:off x="1199456" y="389109"/>
            <a:ext cx="9714804" cy="707677"/>
          </a:xfrm>
          <a:prstGeom prst="rect">
            <a:avLst/>
          </a:prstGeom>
          <a:noFill/>
          <a:ln>
            <a:noFill/>
          </a:ln>
        </p:spPr>
        <p:txBody>
          <a:bodyPr vert="horz" lIns="0" tIns="0" rIns="0" bIns="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charset="0"/>
                <a:sym typeface="Arial"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0066"/>
                </a:solidFill>
                <a:latin typeface="Arial" pitchFamily="34" charset="0"/>
                <a:ea typeface="Arial" pitchFamily="34" charset="0"/>
              </a:rPr>
              <a:t>CONCLUSION AND FUTURE ENHANCEMENT</a:t>
            </a:r>
            <a:endParaRPr lang="zh-CN" altLang="en-US" dirty="0"/>
          </a:p>
        </p:txBody>
      </p:sp>
      <p:sp>
        <p:nvSpPr>
          <p:cNvPr id="1048667" name="Content Placeholder 3"/>
          <p:cNvSpPr>
            <a:spLocks noGrp="1"/>
          </p:cNvSpPr>
          <p:nvPr>
            <p:ph idx="1"/>
          </p:nvPr>
        </p:nvSpPr>
        <p:spPr>
          <a:xfrm>
            <a:off x="191344" y="1399947"/>
            <a:ext cx="11593288" cy="5253757"/>
          </a:xfrm>
          <a:prstGeom prst="rect">
            <a:avLst/>
          </a:prstGeom>
          <a:noFill/>
          <a:ln>
            <a:noFill/>
          </a:ln>
        </p:spPr>
        <p:txBody>
          <a:bodyPr vert="horz" lIns="0" tIns="69088" rIns="0" bIns="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charset="0"/>
                <a:sym typeface="Arial" pitchFamily="34" charset="0"/>
              </a:defRPr>
            </a:lvl1pPr>
            <a:lvl2pPr marL="742950" indent="-285750" algn="l" rtl="0" eaLnBrk="0" fontAlgn="base" latinLnBrk="0" hangingPunct="0">
              <a:lnSpc>
                <a:spcPct val="83000"/>
              </a:lnSpc>
              <a:spcBef>
                <a:spcPts val="1137"/>
              </a:spcBef>
              <a:spcAft>
                <a:spcPct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charset="0"/>
                <a:sym typeface="Arial" pitchFamily="34"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4pPr>
            <a:lvl5pPr marL="2057400" indent="-228600" algn="l" rtl="0" eaLnBrk="0" fontAlgn="base" latinLnBrk="0" hangingPunct="0">
              <a:lnSpc>
                <a:spcPct val="83000"/>
              </a:lnSpc>
              <a:spcBef>
                <a:spcPts val="287"/>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5pPr>
          </a:lstStyle>
          <a:p>
            <a:pPr algn="just"/>
            <a:r>
              <a:rPr lang="en-US" sz="1600" b="1" dirty="0">
                <a:latin typeface="Arial" pitchFamily="34" charset="0"/>
                <a:cs typeface="Arial" pitchFamily="34" charset="0"/>
              </a:rPr>
              <a:t>Conclusion:  </a:t>
            </a:r>
            <a:r>
              <a:rPr lang="en-US" sz="1600" dirty="0">
                <a:latin typeface="Arial" pitchFamily="34" charset="0"/>
                <a:cs typeface="Arial" pitchFamily="34" charset="0"/>
              </a:rPr>
              <a:t>This basic implementation of a quiz game in C demonstrates how to present multiple-choice questions to users, accept their answers, and provide immediate feedback. The inclusion of a timer adds a layer of challenge by limiting the time available to answer each question to 1 minute. The </a:t>
            </a:r>
            <a:r>
              <a:rPr lang="en-US" sz="1600" dirty="0" err="1">
                <a:latin typeface="Arial" pitchFamily="34" charset="0"/>
                <a:cs typeface="Arial" pitchFamily="34" charset="0"/>
              </a:rPr>
              <a:t>toLowerCase</a:t>
            </a:r>
            <a:r>
              <a:rPr lang="en-US" sz="1600" dirty="0">
                <a:latin typeface="Arial" pitchFamily="34" charset="0"/>
                <a:cs typeface="Arial" pitchFamily="34" charset="0"/>
              </a:rPr>
              <a:t> function ensures case-insensitive comparison of answers.</a:t>
            </a:r>
          </a:p>
          <a:p>
            <a:r>
              <a:rPr lang="en-US" sz="1600" b="1" dirty="0">
                <a:latin typeface="Arial" pitchFamily="34" charset="0"/>
                <a:cs typeface="Arial" pitchFamily="34" charset="0"/>
              </a:rPr>
              <a:t>Future Enhancements:</a:t>
            </a:r>
          </a:p>
          <a:p>
            <a:r>
              <a:rPr lang="en-US" sz="1600" dirty="0">
                <a:latin typeface="Arial" pitchFamily="34" charset="0"/>
                <a:cs typeface="Arial" pitchFamily="34" charset="0"/>
              </a:rPr>
              <a:t>Graphical User Interface (GUI): Implement a GUI using libraries such as GTK+ or </a:t>
            </a:r>
            <a:r>
              <a:rPr lang="en-US" sz="1600" dirty="0" err="1">
                <a:latin typeface="Arial" pitchFamily="34" charset="0"/>
                <a:cs typeface="Arial" pitchFamily="34" charset="0"/>
              </a:rPr>
              <a:t>ncurses</a:t>
            </a:r>
            <a:r>
              <a:rPr lang="en-US" sz="1600" dirty="0">
                <a:latin typeface="Arial" pitchFamily="34" charset="0"/>
                <a:cs typeface="Arial" pitchFamily="34" charset="0"/>
              </a:rPr>
              <a:t> to make the game more interactive and visually appealing.</a:t>
            </a:r>
          </a:p>
          <a:p>
            <a:r>
              <a:rPr lang="en-US" sz="1600" dirty="0">
                <a:latin typeface="Arial" pitchFamily="34" charset="0"/>
                <a:cs typeface="Arial" pitchFamily="34" charset="0"/>
              </a:rPr>
              <a:t>Question Categories: Allow users to select categories or difficulty levels for the questions.</a:t>
            </a:r>
          </a:p>
          <a:p>
            <a:r>
              <a:rPr lang="en-US" sz="1600" dirty="0">
                <a:latin typeface="Arial" pitchFamily="34" charset="0"/>
                <a:cs typeface="Arial" pitchFamily="34" charset="0"/>
              </a:rPr>
              <a:t>Advanced Scoring System: Introduce a more complex scoring system that awards points based on the speed of response or difficulty of the question.</a:t>
            </a:r>
          </a:p>
          <a:p>
            <a:r>
              <a:rPr lang="en-US" sz="1600" dirty="0">
                <a:latin typeface="Arial" pitchFamily="34" charset="0"/>
                <a:cs typeface="Arial" pitchFamily="34" charset="0"/>
              </a:rPr>
              <a:t>Leaderboard: Implement a leaderboard to display high scores and encourage competition among players.</a:t>
            </a:r>
          </a:p>
          <a:p>
            <a:r>
              <a:rPr lang="en-US" sz="1600" dirty="0">
                <a:latin typeface="Arial" pitchFamily="34" charset="0"/>
                <a:cs typeface="Arial" pitchFamily="34" charset="0"/>
              </a:rPr>
              <a:t>Save and Load Functionality: Enable saving and loading of quiz states so players can pause and resume games.</a:t>
            </a:r>
          </a:p>
          <a:p>
            <a:r>
              <a:rPr lang="en-US" sz="1600" dirty="0">
                <a:latin typeface="Arial" pitchFamily="34" charset="0"/>
                <a:cs typeface="Arial" pitchFamily="34" charset="0"/>
              </a:rPr>
              <a:t>Randomized Questions: Randomize the order of questions each time the quiz is played to enhance </a:t>
            </a:r>
            <a:r>
              <a:rPr lang="en-US" sz="1600" dirty="0" err="1">
                <a:latin typeface="Arial" pitchFamily="34" charset="0"/>
                <a:cs typeface="Arial" pitchFamily="34" charset="0"/>
              </a:rPr>
              <a:t>replayability</a:t>
            </a:r>
            <a:r>
              <a:rPr lang="en-US" sz="1600" dirty="0">
                <a:latin typeface="Arial" pitchFamily="34" charset="0"/>
                <a:cs typeface="Arial" pitchFamily="34" charset="0"/>
              </a:rPr>
              <a:t>.</a:t>
            </a:r>
          </a:p>
          <a:p>
            <a:r>
              <a:rPr lang="en-US" sz="1600" dirty="0">
                <a:latin typeface="Arial" pitchFamily="34" charset="0"/>
                <a:cs typeface="Arial" pitchFamily="34" charset="0"/>
              </a:rPr>
              <a:t>Audio Feedback: Provide audio feedback for correct and incorrect answers, as well as for timing out.</a:t>
            </a:r>
          </a:p>
          <a:p>
            <a:r>
              <a:rPr lang="en-US" sz="1600" dirty="0">
                <a:latin typeface="Arial" pitchFamily="34" charset="0"/>
                <a:cs typeface="Arial" pitchFamily="34" charset="0"/>
              </a:rPr>
              <a:t>Question Pool Expansion: Continuously expand the pool of questions to keep the game fresh and challenging.</a:t>
            </a:r>
          </a:p>
          <a:p>
            <a:r>
              <a:rPr lang="en-US" sz="1600" dirty="0">
                <a:latin typeface="Arial" pitchFamily="34" charset="0"/>
                <a:cs typeface="Arial" pitchFamily="34" charset="0"/>
              </a:rPr>
              <a:t>This modular approach allows for easy addition of new features and improvements, making the quiz game a versatile and engaging educational tool.</a:t>
            </a:r>
            <a:r>
              <a:rPr lang="en-IN" altLang="en-US" sz="1600" dirty="0">
                <a:latin typeface="Arial" pitchFamily="34" charset="0"/>
                <a:ea typeface="Arial" pitchFamily="34" charset="0"/>
                <a:cs typeface="Arial" pitchFamily="34" charset="0"/>
              </a:rPr>
              <a:t> </a:t>
            </a:r>
          </a:p>
        </p:txBody>
      </p:sp>
      <p:pic>
        <p:nvPicPr>
          <p:cNvPr id="2097174" name="Picture 3"/>
          <p:cNvPicPr>
            <a:picLocks/>
          </p:cNvPicPr>
          <p:nvPr/>
        </p:nvPicPr>
        <p:blipFill>
          <a:blip r:embed="rId3"/>
          <a:srcRect/>
          <a:stretch>
            <a:fillRect/>
          </a:stretch>
        </p:blipFill>
        <p:spPr>
          <a:xfrm>
            <a:off x="335360" y="214311"/>
            <a:ext cx="1066800" cy="1057275"/>
          </a:xfrm>
          <a:prstGeom prst="rect">
            <a:avLst/>
          </a:prstGeom>
          <a:noFill/>
          <a:ln>
            <a:noFill/>
          </a:ln>
        </p:spPr>
      </p:pic>
      <p:pic>
        <p:nvPicPr>
          <p:cNvPr id="2097175" name="Picture 5"/>
          <p:cNvPicPr>
            <a:picLocks/>
          </p:cNvPicPr>
          <p:nvPr/>
        </p:nvPicPr>
        <p:blipFill>
          <a:blip r:embed="rId4"/>
          <a:srcRect/>
          <a:stretch>
            <a:fillRect/>
          </a:stretch>
        </p:blipFill>
        <p:spPr>
          <a:xfrm>
            <a:off x="10704512" y="232454"/>
            <a:ext cx="1154112" cy="1103312"/>
          </a:xfrm>
          <a:prstGeom prst="rect">
            <a:avLst/>
          </a:prstGeom>
          <a:noFill/>
          <a:ln>
            <a:noFill/>
          </a:ln>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Rectangle 1"/>
          <p:cNvSpPr>
            <a:spLocks noGrp="1"/>
          </p:cNvSpPr>
          <p:nvPr>
            <p:ph type="title" idx="4294967295"/>
          </p:nvPr>
        </p:nvSpPr>
        <p:spPr>
          <a:xfrm>
            <a:off x="1981200" y="2743200"/>
            <a:ext cx="8229600" cy="1143000"/>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charset="0"/>
                <a:sym typeface="Arial"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b="1" dirty="0">
                <a:latin typeface="Arial" pitchFamily="34" charset="0"/>
                <a:ea typeface="Arial" pitchFamily="34" charset="0"/>
              </a:rPr>
              <a:t>THANK YOU</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 Box 2"/>
          <p:cNvSpPr txBox="1"/>
          <p:nvPr/>
        </p:nvSpPr>
        <p:spPr>
          <a:xfrm>
            <a:off x="551384" y="1470445"/>
            <a:ext cx="9784828" cy="5379294"/>
          </a:xfrm>
          <a:prstGeom prst="rect">
            <a:avLst/>
          </a:prstGeom>
          <a:noFill/>
          <a:ln>
            <a:noFill/>
          </a:ln>
        </p:spPr>
        <p:txBody>
          <a:bodyPr vert="horz" lIns="91440" tIns="45720" rIns="91440" bIns="45720" numCol="2"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charset="0"/>
                <a:sym typeface="Arial" pitchFamily="34" charset="0"/>
              </a:defRPr>
            </a:lvl1pPr>
            <a:lvl2pPr marL="742950" indent="-285750" algn="l" rtl="0" eaLnBrk="0" fontAlgn="base" latinLnBrk="0" hangingPunct="0">
              <a:lnSpc>
                <a:spcPct val="83000"/>
              </a:lnSpc>
              <a:spcBef>
                <a:spcPts val="1137"/>
              </a:spcBef>
              <a:spcAft>
                <a:spcPct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charset="0"/>
                <a:sym typeface="Arial" pitchFamily="34"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4pPr>
            <a:lvl5pPr marL="2057400" indent="-228600" algn="l" rtl="0" eaLnBrk="0" fontAlgn="base" latinLnBrk="0" hangingPunct="0">
              <a:lnSpc>
                <a:spcPct val="83000"/>
              </a:lnSpc>
              <a:spcBef>
                <a:spcPts val="287"/>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5pPr>
          </a:lstStyle>
          <a:p>
            <a:pPr algn="just" eaLnBrk="1" hangingPunct="1">
              <a:lnSpc>
                <a:spcPct val="200000"/>
              </a:lnSpc>
              <a:spcBef>
                <a:spcPts val="325"/>
              </a:spcBef>
              <a:buFont typeface="Wingdings" pitchFamily="2" charset="2"/>
              <a:buChar char=""/>
            </a:pPr>
            <a:r>
              <a:rPr lang="en-US" altLang="en-US" sz="2000" b="1" dirty="0">
                <a:latin typeface="Arial" pitchFamily="34" charset="0"/>
                <a:cs typeface="Arial" pitchFamily="34" charset="0"/>
              </a:rPr>
              <a:t>Problem Identification</a:t>
            </a:r>
          </a:p>
          <a:p>
            <a:pPr algn="just" eaLnBrk="1" hangingPunct="1">
              <a:lnSpc>
                <a:spcPct val="200000"/>
              </a:lnSpc>
              <a:spcBef>
                <a:spcPts val="325"/>
              </a:spcBef>
              <a:buFont typeface="Wingdings" pitchFamily="2" charset="2"/>
              <a:buChar char=""/>
            </a:pPr>
            <a:r>
              <a:rPr lang="en-US" altLang="en-US" sz="2000" b="1" dirty="0">
                <a:latin typeface="Arial" pitchFamily="34" charset="0"/>
                <a:cs typeface="Arial" pitchFamily="34" charset="0"/>
              </a:rPr>
              <a:t>Objective</a:t>
            </a:r>
          </a:p>
          <a:p>
            <a:pPr algn="just" eaLnBrk="1" hangingPunct="1">
              <a:lnSpc>
                <a:spcPct val="200000"/>
              </a:lnSpc>
              <a:spcBef>
                <a:spcPts val="325"/>
              </a:spcBef>
              <a:buFont typeface="Wingdings" pitchFamily="2" charset="2"/>
              <a:buChar char=""/>
            </a:pPr>
            <a:r>
              <a:rPr lang="en-US" altLang="en-US" sz="2000" b="1" dirty="0">
                <a:latin typeface="Arial" pitchFamily="34" charset="0"/>
                <a:cs typeface="Arial" pitchFamily="34" charset="0"/>
              </a:rPr>
              <a:t>Proposed system </a:t>
            </a:r>
          </a:p>
          <a:p>
            <a:pPr eaLnBrk="1" hangingPunct="1">
              <a:lnSpc>
                <a:spcPct val="200000"/>
              </a:lnSpc>
              <a:spcBef>
                <a:spcPts val="325"/>
              </a:spcBef>
              <a:buFont typeface="Wingdings" pitchFamily="2" charset="2"/>
              <a:buChar char=""/>
            </a:pPr>
            <a:r>
              <a:rPr lang="en-US" altLang="en-US" sz="2000" b="1" dirty="0">
                <a:latin typeface="Arial" pitchFamily="34" charset="0"/>
                <a:cs typeface="Arial" pitchFamily="34" charset="0"/>
              </a:rPr>
              <a:t>Block diagram of proposed system</a:t>
            </a:r>
          </a:p>
          <a:p>
            <a:pPr algn="just" eaLnBrk="1" hangingPunct="1">
              <a:lnSpc>
                <a:spcPct val="200000"/>
              </a:lnSpc>
              <a:spcBef>
                <a:spcPts val="325"/>
              </a:spcBef>
              <a:buFont typeface="Wingdings" pitchFamily="2" charset="2"/>
              <a:buChar char=""/>
            </a:pPr>
            <a:r>
              <a:rPr lang="en-IN" sz="2000" b="1" dirty="0">
                <a:latin typeface="Arial" pitchFamily="34" charset="0"/>
                <a:cs typeface="Arial" pitchFamily="34" charset="0"/>
              </a:rPr>
              <a:t>Architecture Diagram </a:t>
            </a:r>
            <a:endParaRPr lang="en-US" altLang="en-US" sz="2000" b="1" dirty="0">
              <a:latin typeface="Arial" pitchFamily="34" charset="0"/>
              <a:cs typeface="Arial" pitchFamily="34" charset="0"/>
            </a:endParaRPr>
          </a:p>
          <a:p>
            <a:pPr algn="just" eaLnBrk="1" hangingPunct="1">
              <a:lnSpc>
                <a:spcPct val="200000"/>
              </a:lnSpc>
              <a:spcBef>
                <a:spcPts val="325"/>
              </a:spcBef>
              <a:buFont typeface="Wingdings" pitchFamily="2" charset="2"/>
              <a:buChar char=""/>
            </a:pPr>
            <a:r>
              <a:rPr lang="en-US" altLang="en-US" sz="2000" b="1" dirty="0">
                <a:latin typeface="Arial" pitchFamily="34" charset="0"/>
                <a:cs typeface="Arial" pitchFamily="34" charset="0"/>
              </a:rPr>
              <a:t>Data structures used </a:t>
            </a:r>
          </a:p>
        </p:txBody>
      </p:sp>
      <p:sp>
        <p:nvSpPr>
          <p:cNvPr id="1048585" name="Rectangle 1"/>
          <p:cNvSpPr>
            <a:spLocks noGrp="1"/>
          </p:cNvSpPr>
          <p:nvPr>
            <p:ph type="title" idx="4294967295"/>
          </p:nvPr>
        </p:nvSpPr>
        <p:spPr>
          <a:xfrm>
            <a:off x="1981200" y="274637"/>
            <a:ext cx="8229600" cy="1143000"/>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charset="0"/>
                <a:sym typeface="Arial"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0066"/>
                </a:solidFill>
                <a:latin typeface="Arial" pitchFamily="34" charset="0"/>
                <a:ea typeface="Arial" pitchFamily="34" charset="0"/>
              </a:rPr>
              <a:t>PRESENTATION</a:t>
            </a:r>
            <a:r>
              <a:rPr lang="en-US" altLang="en-US" sz="3000" b="1" dirty="0">
                <a:solidFill>
                  <a:srgbClr val="FF0066"/>
                </a:solidFill>
                <a:latin typeface="Arial" pitchFamily="34" charset="0"/>
                <a:ea typeface="Arial" pitchFamily="34" charset="0"/>
              </a:rPr>
              <a:t> OVERVIEW</a:t>
            </a:r>
          </a:p>
        </p:txBody>
      </p:sp>
      <p:pic>
        <p:nvPicPr>
          <p:cNvPr id="2097152" name="Picture 3"/>
          <p:cNvPicPr>
            <a:picLocks/>
          </p:cNvPicPr>
          <p:nvPr/>
        </p:nvPicPr>
        <p:blipFill>
          <a:blip r:embed="rId3"/>
          <a:srcRect/>
          <a:stretch>
            <a:fillRect/>
          </a:stretch>
        </p:blipFill>
        <p:spPr>
          <a:xfrm>
            <a:off x="831850" y="214312"/>
            <a:ext cx="1066800" cy="1057275"/>
          </a:xfrm>
          <a:prstGeom prst="rect">
            <a:avLst/>
          </a:prstGeom>
          <a:noFill/>
          <a:ln>
            <a:noFill/>
          </a:ln>
        </p:spPr>
      </p:pic>
      <p:pic>
        <p:nvPicPr>
          <p:cNvPr id="2097153" name="Picture 5"/>
          <p:cNvPicPr>
            <a:picLocks/>
          </p:cNvPicPr>
          <p:nvPr/>
        </p:nvPicPr>
        <p:blipFill>
          <a:blip r:embed="rId4"/>
          <a:srcRect/>
          <a:stretch>
            <a:fillRect/>
          </a:stretch>
        </p:blipFill>
        <p:spPr>
          <a:xfrm>
            <a:off x="10336212" y="258762"/>
            <a:ext cx="1154112" cy="1103312"/>
          </a:xfrm>
          <a:prstGeom prst="rect">
            <a:avLst/>
          </a:prstGeom>
          <a:noFill/>
          <a:ln>
            <a:noFill/>
          </a:ln>
        </p:spPr>
      </p:pic>
      <p:sp>
        <p:nvSpPr>
          <p:cNvPr id="2" name="Rectangle 1"/>
          <p:cNvSpPr/>
          <p:nvPr/>
        </p:nvSpPr>
        <p:spPr>
          <a:xfrm>
            <a:off x="6240016" y="1470445"/>
            <a:ext cx="6096000" cy="3882538"/>
          </a:xfrm>
          <a:prstGeom prst="rect">
            <a:avLst/>
          </a:prstGeom>
        </p:spPr>
        <p:txBody>
          <a:bodyPr>
            <a:spAutoFit/>
          </a:bodyPr>
          <a:lstStyle/>
          <a:p>
            <a:pPr algn="just" eaLnBrk="1" hangingPunct="1">
              <a:lnSpc>
                <a:spcPct val="200000"/>
              </a:lnSpc>
              <a:spcBef>
                <a:spcPts val="325"/>
              </a:spcBef>
              <a:buFont typeface="Wingdings" pitchFamily="2" charset="2"/>
              <a:buChar char=""/>
            </a:pPr>
            <a:r>
              <a:rPr lang="en-US" altLang="en-US" sz="2000" b="1" dirty="0">
                <a:cs typeface="Arial" pitchFamily="34" charset="0"/>
              </a:rPr>
              <a:t>Modules</a:t>
            </a:r>
          </a:p>
          <a:p>
            <a:pPr algn="just" eaLnBrk="1" hangingPunct="1">
              <a:lnSpc>
                <a:spcPct val="200000"/>
              </a:lnSpc>
              <a:spcBef>
                <a:spcPts val="325"/>
              </a:spcBef>
              <a:buFont typeface="Wingdings" pitchFamily="2" charset="2"/>
              <a:buChar char=""/>
            </a:pPr>
            <a:r>
              <a:rPr lang="en-US" altLang="en-US" sz="2000" b="1" dirty="0">
                <a:ea typeface="Arial" pitchFamily="34" charset="0"/>
              </a:rPr>
              <a:t>Module Implementation </a:t>
            </a:r>
            <a:endParaRPr lang="en-US" altLang="en-US" sz="2000" b="1" dirty="0">
              <a:cs typeface="Arial" charset="0"/>
            </a:endParaRPr>
          </a:p>
          <a:p>
            <a:pPr marL="342900" lvl="0" indent="-341312" algn="just" eaLnBrk="1" hangingPunct="1">
              <a:lnSpc>
                <a:spcPct val="200000"/>
              </a:lnSpc>
              <a:spcBef>
                <a:spcPts val="325"/>
              </a:spcBef>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dirty="0">
                <a:ea typeface="Arial" pitchFamily="34" charset="0"/>
              </a:rPr>
              <a:t>Module Description </a:t>
            </a:r>
            <a:endParaRPr lang="zh-CN" altLang="en-US" sz="2000" dirty="0"/>
          </a:p>
          <a:p>
            <a:pPr marL="342900" lvl="0" indent="-341312" algn="just" eaLnBrk="1" hangingPunct="1">
              <a:lnSpc>
                <a:spcPct val="200000"/>
              </a:lnSpc>
              <a:spcBef>
                <a:spcPts val="325"/>
              </a:spcBef>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dirty="0">
                <a:ea typeface="Arial" pitchFamily="34" charset="0"/>
              </a:rPr>
              <a:t>Source Code</a:t>
            </a:r>
            <a:endParaRPr lang="zh-CN" altLang="en-US" sz="2000" dirty="0"/>
          </a:p>
          <a:p>
            <a:pPr marL="342900" lvl="0" indent="-341312" algn="just" eaLnBrk="1" hangingPunct="1">
              <a:lnSpc>
                <a:spcPct val="200000"/>
              </a:lnSpc>
              <a:spcBef>
                <a:spcPts val="325"/>
              </a:spcBef>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dirty="0">
                <a:ea typeface="Arial" pitchFamily="34" charset="0"/>
              </a:rPr>
              <a:t>Screenshot </a:t>
            </a:r>
            <a:endParaRPr lang="zh-CN" altLang="en-US" sz="2000" dirty="0"/>
          </a:p>
          <a:p>
            <a:pPr marL="342900" lvl="0" indent="-341312" algn="just" eaLnBrk="1" hangingPunct="1">
              <a:lnSpc>
                <a:spcPct val="200000"/>
              </a:lnSpc>
              <a:spcBef>
                <a:spcPts val="325"/>
              </a:spcBef>
              <a:buFont typeface="Wingdings"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b="1" dirty="0">
                <a:ea typeface="Arial" pitchFamily="34" charset="0"/>
              </a:rPr>
              <a:t>Conclusion and Future Enhancement</a:t>
            </a:r>
            <a:endParaRPr lang="zh-CN" altLang="en-US" sz="2000"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p:nvPr>
        </p:nvSpPr>
        <p:spPr/>
        <p:txBody>
          <a:body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Rectangle 1"/>
          <p:cNvSpPr txBox="1">
            <a:spLocks noChangeArrowheads="1"/>
          </p:cNvSpPr>
          <p:nvPr/>
        </p:nvSpPr>
        <p:spPr>
          <a:xfrm>
            <a:off x="2279576" y="261130"/>
            <a:ext cx="7608888" cy="1143000"/>
          </a:xfrm>
          <a:prstGeom prst="rect">
            <a:avLst/>
          </a:prstGeom>
          <a:noFill/>
          <a:ln>
            <a:noFill/>
          </a:ln>
        </p:spPr>
        <p:txBody>
          <a:bodyPr vert="horz" lIns="91440" tIns="45720" rIns="91440" bIns="45720" anchor="ctr"/>
          <a:lst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0066"/>
                </a:solidFill>
                <a:latin typeface="Arial" charset="0"/>
                <a:cs typeface="Arial" charset="0"/>
              </a:rPr>
              <a:t>PROBLEM IDENTIFICATION</a:t>
            </a:r>
          </a:p>
        </p:txBody>
      </p:sp>
      <p:sp>
        <p:nvSpPr>
          <p:cNvPr id="6" name="Rectangle 5"/>
          <p:cNvSpPr/>
          <p:nvPr/>
        </p:nvSpPr>
        <p:spPr>
          <a:xfrm>
            <a:off x="508122" y="1556792"/>
            <a:ext cx="11276510" cy="4708981"/>
          </a:xfrm>
          <a:prstGeom prst="rect">
            <a:avLst/>
          </a:prstGeom>
        </p:spPr>
        <p:txBody>
          <a:bodyPr wrap="square">
            <a:spAutoFit/>
          </a:bodyPr>
          <a:lstStyle/>
          <a:p>
            <a:pPr marL="342900" indent="-342900" algn="just">
              <a:buFont typeface="Arial" pitchFamily="34" charset="0"/>
              <a:buChar char="•"/>
            </a:pPr>
            <a:r>
              <a:rPr lang="en-US" sz="2000" b="1" dirty="0"/>
              <a:t>Scope Definition:</a:t>
            </a:r>
            <a:r>
              <a:rPr lang="en-US" sz="2000" dirty="0"/>
              <a:t> The problem involves developing a basic quiz game that can be expanded with additional features like more questions, timers, and feedback mechanisms. This scope is well-defined and focused on creating a foundational quiz application.</a:t>
            </a:r>
          </a:p>
          <a:p>
            <a:pPr marL="342900" indent="-342900" algn="just">
              <a:buFont typeface="Arial" pitchFamily="34" charset="0"/>
              <a:buChar char="•"/>
            </a:pPr>
            <a:endParaRPr lang="en-US" sz="2000" dirty="0"/>
          </a:p>
          <a:p>
            <a:pPr marL="342900" indent="-342900" algn="just">
              <a:buFont typeface="Arial" pitchFamily="34" charset="0"/>
              <a:buChar char="•"/>
            </a:pPr>
            <a:r>
              <a:rPr lang="en-US" sz="2000" b="1" dirty="0"/>
              <a:t>User Interaction:</a:t>
            </a:r>
            <a:r>
              <a:rPr lang="en-US" sz="2000" dirty="0"/>
              <a:t> The game aims to engage users through multiple-choice questions, where users select answers and receive immediate feedback. This interaction is clear and aligns with typical quiz game behavior.</a:t>
            </a:r>
          </a:p>
          <a:p>
            <a:pPr marL="342900" indent="-342900" algn="just">
              <a:buFont typeface="Arial" pitchFamily="34" charset="0"/>
              <a:buChar char="•"/>
            </a:pPr>
            <a:endParaRPr lang="en-US" sz="2000" dirty="0"/>
          </a:p>
          <a:p>
            <a:pPr marL="342900" indent="-342900" algn="just">
              <a:buFont typeface="Arial" pitchFamily="34" charset="0"/>
              <a:buChar char="•"/>
            </a:pPr>
            <a:r>
              <a:rPr lang="en-US" sz="2000" b="1" dirty="0"/>
              <a:t> Feature Expansion:</a:t>
            </a:r>
            <a:r>
              <a:rPr lang="en-US" sz="2000" dirty="0"/>
              <a:t> The problem identifies potential future enhancements, such as adding timers to questions and implementing scoring systems. These expansions indicate a forward-looking approach to building a more robust and interactive quiz platform.</a:t>
            </a:r>
          </a:p>
          <a:p>
            <a:pPr marL="342900" indent="-342900" algn="just">
              <a:buFont typeface="Arial" pitchFamily="34" charset="0"/>
              <a:buChar char="•"/>
            </a:pPr>
            <a:endParaRPr lang="en-US" sz="2000" dirty="0"/>
          </a:p>
          <a:p>
            <a:pPr marL="342900" indent="-342900" algn="just">
              <a:buFont typeface="Arial" pitchFamily="34" charset="0"/>
              <a:buChar char="•"/>
            </a:pPr>
            <a:r>
              <a:rPr lang="en-US" sz="2000" b="1" dirty="0"/>
              <a:t> Educational Potential:</a:t>
            </a:r>
            <a:r>
              <a:rPr lang="en-US" sz="2000" dirty="0"/>
              <a:t> While not explicitly stated, the problem implies that the quiz game could serve educational purposes based on the content of the questions provided. This potential adds value to the game beyond mere entertainment.</a:t>
            </a:r>
          </a:p>
        </p:txBody>
      </p:sp>
    </p:spTree>
    <p:extLst>
      <p:ext uri="{BB962C8B-B14F-4D97-AF65-F5344CB8AC3E}">
        <p14:creationId xmlns:p14="http://schemas.microsoft.com/office/powerpoint/2010/main" val="2266394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p:nvPr>
        </p:nvSpPr>
        <p:spPr/>
        <p:txBody>
          <a:body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Rectangle 1"/>
          <p:cNvSpPr txBox="1">
            <a:spLocks noChangeArrowheads="1"/>
          </p:cNvSpPr>
          <p:nvPr/>
        </p:nvSpPr>
        <p:spPr>
          <a:xfrm>
            <a:off x="2279576" y="261130"/>
            <a:ext cx="7608888" cy="1143000"/>
          </a:xfrm>
          <a:prstGeom prst="rect">
            <a:avLst/>
          </a:prstGeom>
          <a:noFill/>
          <a:ln>
            <a:noFill/>
          </a:ln>
        </p:spPr>
        <p:txBody>
          <a:bodyPr vert="horz" lIns="91440" tIns="45720" rIns="91440" bIns="45720" anchor="ctr"/>
          <a:lst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0066"/>
                </a:solidFill>
                <a:latin typeface="Arial" charset="0"/>
                <a:cs typeface="Arial" charset="0"/>
              </a:rPr>
              <a:t>OBJECTIVE </a:t>
            </a:r>
          </a:p>
        </p:txBody>
      </p:sp>
      <p:sp>
        <p:nvSpPr>
          <p:cNvPr id="7" name="Rectangle 6"/>
          <p:cNvSpPr/>
          <p:nvPr/>
        </p:nvSpPr>
        <p:spPr>
          <a:xfrm>
            <a:off x="407368" y="1703444"/>
            <a:ext cx="11449271" cy="4575420"/>
          </a:xfrm>
          <a:prstGeom prst="rect">
            <a:avLst/>
          </a:prstGeom>
        </p:spPr>
        <p:txBody>
          <a:bodyPr wrap="square">
            <a:spAutoFit/>
          </a:bodyPr>
          <a:lstStyle/>
          <a:p>
            <a:pPr marL="457200" indent="-457200">
              <a:buFont typeface="Arial" pitchFamily="34" charset="0"/>
              <a:buChar char="•"/>
              <a:defRPr/>
            </a:pPr>
            <a:r>
              <a:rPr lang="en-US" sz="2400" b="1" dirty="0"/>
              <a:t>Foundational Development:</a:t>
            </a:r>
            <a:r>
              <a:rPr lang="en-US" sz="2400" dirty="0"/>
              <a:t>  The primary objective is to create a simple yet functional quiz game that can serve as a starting point for more advanced features and expansions. By focusing on the basics initially, the objective is to establish a solid structure that can support future enhancements and modifications.</a:t>
            </a:r>
          </a:p>
          <a:p>
            <a:pPr marL="457200" indent="-457200">
              <a:buFont typeface="Arial" pitchFamily="34" charset="0"/>
              <a:buChar char="•"/>
              <a:defRPr/>
            </a:pPr>
            <a:endParaRPr lang="en-US" sz="2400" dirty="0"/>
          </a:p>
          <a:p>
            <a:pPr marL="457200" indent="-457200">
              <a:buFont typeface="Arial" pitchFamily="34" charset="0"/>
              <a:buChar char="•"/>
              <a:defRPr/>
            </a:pPr>
            <a:r>
              <a:rPr lang="en-US" sz="2400" b="1" dirty="0"/>
              <a:t>Scalability and Customization:</a:t>
            </a:r>
            <a:r>
              <a:rPr lang="en-US" sz="2400" dirty="0"/>
              <a:t>  Another objective is to design the quiz game in a modular and scalable way. This approach allows for easy integration of additional features like timers, scoring systems, and a larger pool of questions. The goal is to build a flexible system that can adapt to different requirements and user preferences.</a:t>
            </a:r>
          </a:p>
          <a:p>
            <a:pPr marL="457200" indent="-457200" eaLnBrk="1">
              <a:lnSpc>
                <a:spcPct val="93000"/>
              </a:lnSpc>
              <a:spcBef>
                <a:spcPts val="600"/>
              </a:spcBef>
              <a:buClr>
                <a:srgbClr val="000000"/>
              </a:buClr>
              <a:buSzPct val="100000"/>
              <a:buFont typeface="Arial" pitchFamily="34" charset="0"/>
              <a:buChar char="•"/>
              <a:defRPr/>
            </a:pPr>
            <a:endParaRPr lang="en-I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9851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p:nvPr>
        </p:nvSpPr>
        <p:spPr/>
        <p:txBody>
          <a:body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Rectangle 1"/>
          <p:cNvSpPr txBox="1">
            <a:spLocks noChangeArrowheads="1"/>
          </p:cNvSpPr>
          <p:nvPr/>
        </p:nvSpPr>
        <p:spPr>
          <a:xfrm>
            <a:off x="2279576" y="261130"/>
            <a:ext cx="7608888" cy="1143000"/>
          </a:xfrm>
          <a:prstGeom prst="rect">
            <a:avLst/>
          </a:prstGeom>
          <a:noFill/>
          <a:ln>
            <a:noFill/>
          </a:ln>
        </p:spPr>
        <p:txBody>
          <a:bodyPr vert="horz" lIns="91440" tIns="45720" rIns="91440" bIns="45720" anchor="ctr"/>
          <a:lst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3200" b="1" dirty="0">
              <a:solidFill>
                <a:srgbClr val="FF0066"/>
              </a:solidFill>
              <a:latin typeface="Arial" charset="0"/>
              <a:cs typeface="Arial" charset="0"/>
            </a:endParaRPr>
          </a:p>
        </p:txBody>
      </p:sp>
      <p:sp>
        <p:nvSpPr>
          <p:cNvPr id="6" name="Rectangle 1"/>
          <p:cNvSpPr>
            <a:spLocks noChangeArrowheads="1"/>
          </p:cNvSpPr>
          <p:nvPr/>
        </p:nvSpPr>
        <p:spPr bwMode="auto">
          <a:xfrm>
            <a:off x="2514600" y="304800"/>
            <a:ext cx="69342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p>
            <a:pPr algn="ctr" eaLnBrk="1" hangingPunct="1">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sz="3200" b="1" dirty="0">
                <a:solidFill>
                  <a:srgbClr val="0000FF"/>
                </a:solidFill>
                <a:cs typeface="Arial" charset="0"/>
              </a:rPr>
              <a:t>PROPOSED SYSTEM </a:t>
            </a:r>
          </a:p>
          <a:p>
            <a:pPr algn="ctr" eaLnBrk="1" hangingPunct="1">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sz="3200" b="1" dirty="0">
                <a:solidFill>
                  <a:srgbClr val="FF0000"/>
                </a:solidFill>
                <a:cs typeface="Arial" charset="0"/>
              </a:rPr>
              <a:t> </a:t>
            </a:r>
            <a:r>
              <a:rPr lang="en-US" altLang="en-US" sz="2800" b="1" dirty="0">
                <a:solidFill>
                  <a:srgbClr val="FF0000"/>
                </a:solidFill>
                <a:cs typeface="Arial" charset="0"/>
              </a:rPr>
              <a:t>BLOCK DIAGRAM </a:t>
            </a:r>
            <a:endParaRPr lang="en-US" altLang="en-US" sz="3200" b="1" dirty="0">
              <a:solidFill>
                <a:srgbClr val="FF0066"/>
              </a:solidFill>
              <a:cs typeface="Arial" charset="0"/>
            </a:endParaRPr>
          </a:p>
        </p:txBody>
      </p:sp>
      <p:pic>
        <p:nvPicPr>
          <p:cNvPr id="7"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52575" y="1430891"/>
            <a:ext cx="885825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9367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p:nvPr>
        </p:nvSpPr>
        <p:spPr/>
        <p:txBody>
          <a:body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 name="Rectangle 7"/>
          <p:cNvSpPr/>
          <p:nvPr/>
        </p:nvSpPr>
        <p:spPr>
          <a:xfrm>
            <a:off x="2135560" y="230140"/>
            <a:ext cx="7989990" cy="924420"/>
          </a:xfrm>
          <a:prstGeom prst="rect">
            <a:avLst/>
          </a:prstGeom>
        </p:spPr>
        <p:txBody>
          <a:bodyPr wrap="square">
            <a:spAutoFit/>
          </a:bodyPr>
          <a:lstStyle/>
          <a:p>
            <a:pPr algn="ctr" eaLnBrk="1" hangingPunct="1">
              <a:lnSpc>
                <a:spcPct val="200000"/>
              </a:lnSpc>
              <a:spcBef>
                <a:spcPts val="325"/>
              </a:spcBef>
            </a:pPr>
            <a:r>
              <a:rPr lang="en-IN" sz="3200" b="1" dirty="0">
                <a:solidFill>
                  <a:srgbClr val="FF0066"/>
                </a:solidFill>
                <a:cs typeface="Arial" pitchFamily="34" charset="0"/>
              </a:rPr>
              <a:t>ARCHITECTURE DIAGRAM</a:t>
            </a:r>
            <a:r>
              <a:rPr lang="en-IN" sz="3200" b="1" dirty="0">
                <a:cs typeface="Arial" pitchFamily="34" charset="0"/>
              </a:rPr>
              <a:t> </a:t>
            </a:r>
            <a:endParaRPr lang="en-US" altLang="en-US" sz="3200" b="1" dirty="0">
              <a:cs typeface="Arial" pitchFamily="34"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561" y="1362075"/>
            <a:ext cx="8200652" cy="500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044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p:nvPr>
        </p:nvSpPr>
        <p:spPr/>
        <p:txBody>
          <a:body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Rectangle 1"/>
          <p:cNvSpPr txBox="1">
            <a:spLocks noChangeArrowheads="1"/>
          </p:cNvSpPr>
          <p:nvPr/>
        </p:nvSpPr>
        <p:spPr>
          <a:xfrm>
            <a:off x="2279576" y="261130"/>
            <a:ext cx="7608888" cy="1143000"/>
          </a:xfrm>
          <a:prstGeom prst="rect">
            <a:avLst/>
          </a:prstGeom>
          <a:noFill/>
          <a:ln>
            <a:noFill/>
          </a:ln>
        </p:spPr>
        <p:txBody>
          <a:bodyPr vert="horz" lIns="91440" tIns="45720" rIns="91440" bIns="45720" anchor="ctr"/>
          <a:lst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0066"/>
                </a:solidFill>
                <a:latin typeface="Arial" charset="0"/>
                <a:cs typeface="Arial" charset="0"/>
              </a:rPr>
              <a:t>DATA STRUCTURES USED</a:t>
            </a:r>
          </a:p>
        </p:txBody>
      </p:sp>
      <p:sp>
        <p:nvSpPr>
          <p:cNvPr id="6" name="Rectangle 5"/>
          <p:cNvSpPr/>
          <p:nvPr/>
        </p:nvSpPr>
        <p:spPr>
          <a:xfrm>
            <a:off x="479375" y="1556793"/>
            <a:ext cx="11010949" cy="4401205"/>
          </a:xfrm>
          <a:prstGeom prst="rect">
            <a:avLst/>
          </a:prstGeom>
        </p:spPr>
        <p:txBody>
          <a:bodyPr wrap="square">
            <a:spAutoFit/>
          </a:bodyPr>
          <a:lstStyle/>
          <a:p>
            <a:pPr marL="285750" indent="-285750">
              <a:buFont typeface="Arial" pitchFamily="34" charset="0"/>
              <a:buChar char="•"/>
            </a:pPr>
            <a:r>
              <a:rPr lang="en-US" sz="2000" b="1" dirty="0"/>
              <a:t>Questions Data Structure (List of Dictionaries):</a:t>
            </a:r>
            <a:endParaRPr lang="en-US" sz="2000" dirty="0"/>
          </a:p>
          <a:p>
            <a:r>
              <a:rPr lang="en-US" sz="2000" dirty="0"/>
              <a:t>            Each question in the quiz is represented as a dictionary containing:</a:t>
            </a:r>
          </a:p>
          <a:p>
            <a:r>
              <a:rPr lang="en-US" sz="2000" b="1" dirty="0"/>
              <a:t>                 text:</a:t>
            </a:r>
            <a:r>
              <a:rPr lang="en-US" sz="2000" dirty="0"/>
              <a:t> The text of the question.</a:t>
            </a:r>
          </a:p>
          <a:p>
            <a:r>
              <a:rPr lang="en-US" sz="2000" dirty="0"/>
              <a:t>                 </a:t>
            </a:r>
            <a:r>
              <a:rPr lang="en-US" sz="2000" b="1" dirty="0"/>
              <a:t>options</a:t>
            </a:r>
            <a:r>
              <a:rPr lang="en-US" sz="2000" dirty="0"/>
              <a:t>: A list of multiple-choice options.</a:t>
            </a:r>
          </a:p>
          <a:p>
            <a:r>
              <a:rPr lang="en-US" sz="2000" dirty="0"/>
              <a:t>                 </a:t>
            </a:r>
            <a:r>
              <a:rPr lang="en-US" sz="2000" b="1" dirty="0"/>
              <a:t>answer index:</a:t>
            </a:r>
            <a:r>
              <a:rPr lang="en-US" sz="2000" dirty="0"/>
              <a:t> The index of the correct answer within the options list.</a:t>
            </a:r>
          </a:p>
          <a:p>
            <a:endParaRPr lang="en-US" sz="2000" dirty="0"/>
          </a:p>
          <a:p>
            <a:pPr marL="342900" indent="-342900">
              <a:buFont typeface="Arial" pitchFamily="34" charset="0"/>
              <a:buChar char="•"/>
            </a:pPr>
            <a:r>
              <a:rPr lang="en-US" sz="2000" b="1" dirty="0"/>
              <a:t>User Answers Data Structure (List of Integers):</a:t>
            </a:r>
          </a:p>
          <a:p>
            <a:pPr algn="just"/>
            <a:r>
              <a:rPr lang="en-US" sz="2000" dirty="0"/>
              <a:t>           As the user progresses through the quiz, their selected answers are stored in a list. Each element in the list represents the index of the option chosen by the user for  each corresponding  question.</a:t>
            </a:r>
          </a:p>
          <a:p>
            <a:pPr algn="just"/>
            <a:endParaRPr lang="en-US" sz="2000" dirty="0"/>
          </a:p>
          <a:p>
            <a:pPr marL="285750" indent="-285750">
              <a:buFont typeface="Arial" pitchFamily="34" charset="0"/>
              <a:buChar char="•"/>
            </a:pPr>
            <a:r>
              <a:rPr lang="en-US" sz="2000" b="1" dirty="0"/>
              <a:t>Result Data Structure (Scoring System - Integer):</a:t>
            </a:r>
            <a:endParaRPr lang="en-US" sz="2000" dirty="0"/>
          </a:p>
          <a:p>
            <a:pPr algn="just"/>
            <a:r>
              <a:rPr lang="en-US" sz="2000" dirty="0"/>
              <a:t>           This data structure can be used to store and compute the user's score based on their answers. It keeps track of how many questions the user answered correctly.</a:t>
            </a:r>
            <a:r>
              <a:rPr lang="en-IN" altLang="en-US" sz="2000" dirty="0">
                <a:latin typeface="Arial" charset="0"/>
                <a:cs typeface="Arial" charset="0"/>
              </a:rPr>
              <a:t> </a:t>
            </a:r>
            <a:endParaRPr lang="en-IN" sz="2000" dirty="0"/>
          </a:p>
        </p:txBody>
      </p:sp>
      <p:sp>
        <p:nvSpPr>
          <p:cNvPr id="8" name="5-Point Star 7"/>
          <p:cNvSpPr/>
          <p:nvPr/>
        </p:nvSpPr>
        <p:spPr>
          <a:xfrm>
            <a:off x="1519995" y="2297728"/>
            <a:ext cx="117727" cy="179494"/>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600" dirty="0">
              <a:solidFill>
                <a:schemeClr val="tx1"/>
              </a:solidFill>
            </a:endParaRPr>
          </a:p>
        </p:txBody>
      </p:sp>
      <p:sp>
        <p:nvSpPr>
          <p:cNvPr id="9" name="5-Point Star 8"/>
          <p:cNvSpPr/>
          <p:nvPr/>
        </p:nvSpPr>
        <p:spPr>
          <a:xfrm>
            <a:off x="1513777" y="2567728"/>
            <a:ext cx="117727" cy="179494"/>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600" dirty="0">
              <a:solidFill>
                <a:schemeClr val="tx1"/>
              </a:solidFill>
            </a:endParaRPr>
          </a:p>
        </p:txBody>
      </p:sp>
      <p:sp>
        <p:nvSpPr>
          <p:cNvPr id="10" name="5-Point Star 9"/>
          <p:cNvSpPr/>
          <p:nvPr/>
        </p:nvSpPr>
        <p:spPr>
          <a:xfrm>
            <a:off x="1513776" y="2852936"/>
            <a:ext cx="117727" cy="179494"/>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600" dirty="0">
              <a:solidFill>
                <a:schemeClr val="tx1"/>
              </a:solidFill>
            </a:endParaRPr>
          </a:p>
        </p:txBody>
      </p:sp>
    </p:spTree>
    <p:extLst>
      <p:ext uri="{BB962C8B-B14F-4D97-AF65-F5344CB8AC3E}">
        <p14:creationId xmlns:p14="http://schemas.microsoft.com/office/powerpoint/2010/main" val="1929213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p:nvPr>
        </p:nvSpPr>
        <p:spPr/>
        <p:txBody>
          <a:body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charset="0"/>
              </a:rPr>
              <a:t>2/7/20</a:t>
            </a:r>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850" y="21431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Rectangle 1"/>
          <p:cNvSpPr txBox="1">
            <a:spLocks noChangeArrowheads="1"/>
          </p:cNvSpPr>
          <p:nvPr/>
        </p:nvSpPr>
        <p:spPr>
          <a:xfrm>
            <a:off x="2279576" y="261130"/>
            <a:ext cx="7608888" cy="1143000"/>
          </a:xfrm>
          <a:prstGeom prst="rect">
            <a:avLst/>
          </a:prstGeom>
          <a:noFill/>
          <a:ln>
            <a:noFill/>
          </a:ln>
        </p:spPr>
        <p:txBody>
          <a:bodyPr vert="horz" lIns="91440" tIns="45720" rIns="91440" bIns="45720" anchor="ctr"/>
          <a:lst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en-US" altLang="en-US" sz="3200" b="1" dirty="0">
              <a:solidFill>
                <a:srgbClr val="FF0066"/>
              </a:solidFill>
              <a:latin typeface="Arial" charset="0"/>
              <a:cs typeface="Arial"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601" y="447222"/>
            <a:ext cx="822483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51384" y="1720840"/>
            <a:ext cx="10801200" cy="4154984"/>
          </a:xfrm>
          <a:prstGeom prst="rect">
            <a:avLst/>
          </a:prstGeom>
        </p:spPr>
        <p:txBody>
          <a:bodyPr wrap="square">
            <a:spAutoFit/>
          </a:bodyPr>
          <a:lstStyle/>
          <a:p>
            <a:pPr marL="285750" indent="-285750">
              <a:buFont typeface="Arial" pitchFamily="34" charset="0"/>
              <a:buChar char="•"/>
            </a:pPr>
            <a:r>
              <a:rPr lang="en-US" sz="2400" b="1" dirty="0"/>
              <a:t>Modular Design:</a:t>
            </a:r>
            <a:r>
              <a:rPr lang="en-US" sz="2400" dirty="0"/>
              <a:t> The system is designed in a modular way, allowing for easy expansion and addition of new features without major restructuring.</a:t>
            </a:r>
          </a:p>
          <a:p>
            <a:pPr marL="285750" indent="-285750">
              <a:buFont typeface="Arial" pitchFamily="34" charset="0"/>
              <a:buChar char="•"/>
            </a:pPr>
            <a:endParaRPr lang="en-US" sz="2400" dirty="0"/>
          </a:p>
          <a:p>
            <a:pPr marL="285750" indent="-285750">
              <a:buFont typeface="Arial" pitchFamily="34" charset="0"/>
              <a:buChar char="•"/>
            </a:pPr>
            <a:r>
              <a:rPr lang="en-US" sz="2400" b="1" dirty="0"/>
              <a:t>Scalability:</a:t>
            </a:r>
            <a:r>
              <a:rPr lang="en-US" sz="2400" dirty="0"/>
              <a:t> The basic structure can be enhanced with features like timers, scoring mechanisms, and more questions as needed.</a:t>
            </a:r>
          </a:p>
          <a:p>
            <a:pPr marL="285750" indent="-285750">
              <a:buFont typeface="Arial" pitchFamily="34" charset="0"/>
              <a:buChar char="•"/>
            </a:pPr>
            <a:endParaRPr lang="en-US" sz="2400" dirty="0"/>
          </a:p>
          <a:p>
            <a:pPr marL="285750" indent="-285750">
              <a:buFont typeface="Arial" pitchFamily="34" charset="0"/>
              <a:buChar char="•"/>
            </a:pPr>
            <a:r>
              <a:rPr lang="en-US" sz="2400" b="1" dirty="0"/>
              <a:t>User Engagement:</a:t>
            </a:r>
            <a:r>
              <a:rPr lang="en-US" sz="2400" dirty="0"/>
              <a:t> Immediate feedback and interactivity enhance user engagement and provide a more enjoyable experience.</a:t>
            </a:r>
          </a:p>
          <a:p>
            <a:pPr marL="285750" indent="-285750">
              <a:buFont typeface="Arial" pitchFamily="34" charset="0"/>
              <a:buChar char="•"/>
            </a:pPr>
            <a:endParaRPr lang="en-US" sz="2400" dirty="0"/>
          </a:p>
          <a:p>
            <a:pPr marL="285750" indent="-285750">
              <a:buFont typeface="Arial" pitchFamily="34" charset="0"/>
              <a:buChar char="•"/>
            </a:pPr>
            <a:r>
              <a:rPr lang="en-US" sz="2400" b="1" dirty="0"/>
              <a:t>Educational Value:</a:t>
            </a:r>
            <a:r>
              <a:rPr lang="en-US" sz="2400" dirty="0"/>
              <a:t> Depending on the content of the questions, the game can serve as an educational tool for learning and testing knowledge.</a:t>
            </a:r>
          </a:p>
        </p:txBody>
      </p:sp>
    </p:spTree>
    <p:extLst>
      <p:ext uri="{BB962C8B-B14F-4D97-AF65-F5344CB8AC3E}">
        <p14:creationId xmlns:p14="http://schemas.microsoft.com/office/powerpoint/2010/main" val="277226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Rectangle 1"/>
          <p:cNvSpPr>
            <a:spLocks noGrp="1"/>
          </p:cNvSpPr>
          <p:nvPr>
            <p:ph type="title"/>
          </p:nvPr>
        </p:nvSpPr>
        <p:spPr>
          <a:xfrm>
            <a:off x="609600" y="273050"/>
            <a:ext cx="10971212" cy="1143000"/>
          </a:xfrm>
          <a:prstGeom prst="rect">
            <a:avLst/>
          </a:prstGeom>
          <a:noFill/>
          <a:ln>
            <a:noFill/>
          </a:ln>
        </p:spPr>
        <p:txBody>
          <a:bodyPr vert="horz" lIns="0" tIns="0" rIns="0" bIns="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charset="0"/>
                <a:sym typeface="Arial"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0066"/>
                </a:solidFill>
                <a:latin typeface="Arial" pitchFamily="34" charset="0"/>
                <a:ea typeface="Arial" pitchFamily="34" charset="0"/>
              </a:rPr>
              <a:t>MODULE IMPLEMENTATION</a:t>
            </a:r>
            <a:endParaRPr lang="zh-CN" altLang="en-US" dirty="0"/>
          </a:p>
        </p:txBody>
      </p:sp>
      <p:sp>
        <p:nvSpPr>
          <p:cNvPr id="1048647" name="Content Placeholder 3"/>
          <p:cNvSpPr>
            <a:spLocks noGrp="1"/>
          </p:cNvSpPr>
          <p:nvPr>
            <p:ph idx="1"/>
          </p:nvPr>
        </p:nvSpPr>
        <p:spPr>
          <a:xfrm>
            <a:off x="263352" y="1574508"/>
            <a:ext cx="11665296" cy="4014732"/>
          </a:xfrm>
          <a:prstGeom prst="rect">
            <a:avLst/>
          </a:prstGeom>
          <a:noFill/>
          <a:ln>
            <a:noFill/>
          </a:ln>
        </p:spPr>
        <p:txBody>
          <a:bodyPr vert="horz" lIns="0" tIns="69088" rIns="0" bIns="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charset="0"/>
                <a:sym typeface="Arial" pitchFamily="34" charset="0"/>
              </a:defRPr>
            </a:lvl1pPr>
            <a:lvl2pPr marL="742950" indent="-285750" algn="l" rtl="0" eaLnBrk="0" fontAlgn="base" latinLnBrk="0" hangingPunct="0">
              <a:lnSpc>
                <a:spcPct val="83000"/>
              </a:lnSpc>
              <a:spcBef>
                <a:spcPts val="1137"/>
              </a:spcBef>
              <a:spcAft>
                <a:spcPct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charset="0"/>
                <a:sym typeface="Arial" pitchFamily="34"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4pPr>
            <a:lvl5pPr marL="2057400" indent="-228600" algn="l" rtl="0" eaLnBrk="0" fontAlgn="base" latinLnBrk="0" hangingPunct="0">
              <a:lnSpc>
                <a:spcPct val="83000"/>
              </a:lnSpc>
              <a:spcBef>
                <a:spcPts val="287"/>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charset="0"/>
                <a:sym typeface="Arial" pitchFamily="34" charset="0"/>
              </a:defRPr>
            </a:lvl5pPr>
          </a:lstStyle>
          <a:p>
            <a:pPr algn="just"/>
            <a:r>
              <a:rPr lang="en-IN" altLang="en-US" sz="2400" dirty="0">
                <a:latin typeface="Arial" pitchFamily="34" charset="0"/>
                <a:ea typeface="Arial" pitchFamily="34" charset="0"/>
                <a:cs typeface="Arial" pitchFamily="34" charset="0"/>
              </a:rPr>
              <a:t> </a:t>
            </a:r>
            <a:r>
              <a:rPr lang="en-US" sz="2400" b="1" dirty="0">
                <a:latin typeface="Arial" pitchFamily="34" charset="0"/>
                <a:cs typeface="Arial" pitchFamily="34" charset="0"/>
              </a:rPr>
              <a:t>Functionality and Scope: </a:t>
            </a:r>
            <a:r>
              <a:rPr lang="en-US" sz="2400" dirty="0">
                <a:latin typeface="Arial" pitchFamily="34" charset="0"/>
                <a:cs typeface="Arial" pitchFamily="34" charset="0"/>
              </a:rPr>
              <a:t>The quiz game module presents multiple-choice questions to the player, who must select the correct answer from four options. The module tracks the player's score and provides immediate feedback after each question. A 60-second timer is included to limit response time, adding urgency to the game.</a:t>
            </a:r>
          </a:p>
          <a:p>
            <a:pPr algn="just"/>
            <a:r>
              <a:rPr lang="en-US" sz="2400" b="1" dirty="0">
                <a:latin typeface="Arial" pitchFamily="34" charset="0"/>
                <a:cs typeface="Arial" pitchFamily="34" charset="0"/>
              </a:rPr>
              <a:t>User Interaction and Experience: </a:t>
            </a:r>
            <a:r>
              <a:rPr lang="en-US" sz="2400" dirty="0">
                <a:latin typeface="Arial" pitchFamily="34" charset="0"/>
                <a:cs typeface="Arial" pitchFamily="34" charset="0"/>
              </a:rPr>
              <a:t>Players are shown a question with four answer options and must respond within 60 seconds. Immediate feedback is provided, indicating whether the answer was correct and displaying the correct answer if not. The score updates in real-time, and the final score is shown at the end of the quiz.</a:t>
            </a:r>
          </a:p>
          <a:p>
            <a:pPr algn="just"/>
            <a:r>
              <a:rPr lang="en-US" sz="2400" b="1" dirty="0">
                <a:latin typeface="Arial" pitchFamily="34" charset="0"/>
                <a:cs typeface="Arial" pitchFamily="34" charset="0"/>
              </a:rPr>
              <a:t>Technical Design and Implementation: </a:t>
            </a:r>
            <a:r>
              <a:rPr lang="en-US" sz="2400" dirty="0">
                <a:latin typeface="Arial" pitchFamily="34" charset="0"/>
                <a:cs typeface="Arial" pitchFamily="34" charset="0"/>
              </a:rPr>
              <a:t>The module uses a Question data structure to store question text, answer options, and the correct answer. The main game loop iterates through the questions, calling the ask Question function for each one. This function handles user input, timing, and score updating. A timer function ensures accurate timing for each question. The design allows for easy expansion by adding more questions or modifying existing ones.</a:t>
            </a:r>
          </a:p>
          <a:p>
            <a:pPr>
              <a:lnSpc>
                <a:spcPct val="200000"/>
              </a:lnSpc>
            </a:pPr>
            <a:endParaRPr lang="en-IN" altLang="en-US" sz="2400" dirty="0">
              <a:latin typeface="Arial" pitchFamily="34" charset="0"/>
              <a:ea typeface="Arial" pitchFamily="34" charset="0"/>
            </a:endParaRPr>
          </a:p>
          <a:p>
            <a:pPr marL="0" lvl="0" indent="0">
              <a:lnSpc>
                <a:spcPct val="200000"/>
              </a:lnSpc>
              <a:buNone/>
            </a:pPr>
            <a:endParaRPr lang="en-IN" altLang="en-US" sz="2400" dirty="0">
              <a:latin typeface="Arial" pitchFamily="34" charset="0"/>
              <a:ea typeface="Arial" pitchFamily="34" charset="0"/>
            </a:endParaRPr>
          </a:p>
          <a:p>
            <a:pPr marL="0" lvl="0" indent="0">
              <a:lnSpc>
                <a:spcPct val="200000"/>
              </a:lnSpc>
              <a:buNone/>
            </a:pPr>
            <a:r>
              <a:rPr lang="en-IN" altLang="en-US" sz="2400" dirty="0">
                <a:latin typeface="Arial" pitchFamily="34" charset="0"/>
                <a:ea typeface="Arial" pitchFamily="34" charset="0"/>
              </a:rPr>
              <a:t> </a:t>
            </a:r>
          </a:p>
        </p:txBody>
      </p:sp>
      <p:pic>
        <p:nvPicPr>
          <p:cNvPr id="2097166" name="Picture 3"/>
          <p:cNvPicPr>
            <a:picLocks/>
          </p:cNvPicPr>
          <p:nvPr/>
        </p:nvPicPr>
        <p:blipFill>
          <a:blip r:embed="rId3"/>
          <a:srcRect/>
          <a:stretch>
            <a:fillRect/>
          </a:stretch>
        </p:blipFill>
        <p:spPr>
          <a:xfrm>
            <a:off x="831850" y="214312"/>
            <a:ext cx="1066800" cy="1057275"/>
          </a:xfrm>
          <a:prstGeom prst="rect">
            <a:avLst/>
          </a:prstGeom>
          <a:noFill/>
          <a:ln>
            <a:noFill/>
          </a:ln>
        </p:spPr>
      </p:pic>
      <p:pic>
        <p:nvPicPr>
          <p:cNvPr id="2097167" name="Picture 5"/>
          <p:cNvPicPr>
            <a:picLocks/>
          </p:cNvPicPr>
          <p:nvPr/>
        </p:nvPicPr>
        <p:blipFill>
          <a:blip r:embed="rId4"/>
          <a:srcRect/>
          <a:stretch>
            <a:fillRect/>
          </a:stretch>
        </p:blipFill>
        <p:spPr>
          <a:xfrm>
            <a:off x="10336212" y="258762"/>
            <a:ext cx="1154112" cy="1103312"/>
          </a:xfrm>
          <a:prstGeom prst="rect">
            <a:avLst/>
          </a:prstGeom>
          <a:noFill/>
          <a:ln>
            <a:noFill/>
          </a:ln>
        </p:spPr>
      </p:pic>
      <p:sp>
        <p:nvSpPr>
          <p:cNvPr id="3" name="Rectangle 1"/>
          <p:cNvSpPr>
            <a:spLocks noChangeArrowheads="1"/>
          </p:cNvSpPr>
          <p:nvPr/>
        </p:nvSpPr>
        <p:spPr bwMode="auto">
          <a:xfrm>
            <a:off x="983432" y="3524095"/>
            <a:ext cx="1050689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cs typeface="Arial" pitchFamily="34" charset="0"/>
            </a:endParaRPr>
          </a:p>
        </p:txBody>
      </p:sp>
    </p:spTree>
  </p:cSld>
  <p:clrMapOvr>
    <a:masterClrMapping/>
  </p:clrMapOvr>
  <p:transition spd="slow"/>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3.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1869</Words>
  <Application>Microsoft Office PowerPoint</Application>
  <PresentationFormat>Widescreen</PresentationFormat>
  <Paragraphs>195</Paragraphs>
  <Slides>18</Slides>
  <Notes>12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18</vt:i4>
      </vt:variant>
    </vt:vector>
  </HeadingPairs>
  <TitlesOfParts>
    <vt:vector size="26" baseType="lpstr">
      <vt:lpstr>Arial</vt:lpstr>
      <vt:lpstr>Calibri</vt:lpstr>
      <vt:lpstr>Calibri Light</vt:lpstr>
      <vt:lpstr>Times New Roman</vt:lpstr>
      <vt:lpstr>Wingdings</vt:lpstr>
      <vt:lpstr>Office 主题</vt:lpstr>
      <vt:lpstr>Office 主题</vt:lpstr>
      <vt:lpstr>Office 主题</vt:lpstr>
      <vt:lpstr>PowerPoint Presentation</vt:lpstr>
      <vt:lpstr>PRESENTATION OVERVIEW</vt:lpstr>
      <vt:lpstr>PowerPoint Presentation</vt:lpstr>
      <vt:lpstr>PowerPoint Presentation</vt:lpstr>
      <vt:lpstr>PowerPoint Presentation</vt:lpstr>
      <vt:lpstr>PowerPoint Presentation</vt:lpstr>
      <vt:lpstr>PowerPoint Presentation</vt:lpstr>
      <vt:lpstr>PowerPoint Presentation</vt:lpstr>
      <vt:lpstr>MODULE IMPLEMENTATION</vt:lpstr>
      <vt:lpstr>MODULE DESCRIPTION </vt:lpstr>
      <vt:lpstr>SOURCE CODE</vt:lpstr>
      <vt:lpstr>SOURCE CODE</vt:lpstr>
      <vt:lpstr>SOURCE CODE</vt:lpstr>
      <vt:lpstr>SOURCE CODE</vt:lpstr>
      <vt:lpstr>SCREENSHOT</vt:lpstr>
      <vt:lpstr>SCREENSHOT</vt:lpstr>
      <vt:lpstr>CONCLUSION AND FUTURE ENHANCEMENT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VIMAL AANANTH BR</cp:lastModifiedBy>
  <cp:revision>20</cp:revision>
  <dcterms:created xsi:type="dcterms:W3CDTF">2018-05-01T17:54:28Z</dcterms:created>
  <dcterms:modified xsi:type="dcterms:W3CDTF">2025-02-27T15:27:15Z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On-screen Show (4:3)</vt:lpwstr>
  </property>
  <property fmtid="{D5CDD505-2E9C-101B-9397-08002B2CF9AE}" pid="6" name="ScaleCrop">
    <vt:bool>false</vt:bool>
  </property>
  <property fmtid="{D5CDD505-2E9C-101B-9397-08002B2CF9AE}" pid="7" name="ShareDoc">
    <vt:bool>false</vt:bool>
  </property>
  <property fmtid="{D5CDD505-2E9C-101B-9397-08002B2CF9AE}" pid="8" name="ICV">
    <vt:lpwstr>28e31f8c26fa465f8a7aab8124727d87</vt:lpwstr>
  </property>
</Properties>
</file>