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MT Bold" charset="1" panose="02030802070405020303"/>
      <p:regular r:id="rId13"/>
    </p:embeddedFont>
    <p:embeddedFont>
      <p:font typeface="Times New Roman MT" charset="1" panose="02030502070405020303"/>
      <p:regular r:id="rId14"/>
    </p:embeddedFont>
    <p:embeddedFont>
      <p:font typeface="Times New Roman MT Italics" charset="1" panose="02030502070405090303"/>
      <p:regular r:id="rId15"/>
    </p:embeddedFont>
    <p:embeddedFont>
      <p:font typeface="Open Sauce Bold" charset="1" panose="00000800000000000000"/>
      <p:regular r:id="rId16"/>
    </p:embeddedFont>
    <p:embeddedFont>
      <p:font typeface="Open Sauce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0527" y="3943388"/>
            <a:ext cx="14947049" cy="485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Title :  Industrial IoT Analytics for Predictive Maintenance 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Subtitle: A Data-Driven Approach to Operational Efficiency  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Author: Shree Ashwin S 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Dept : AIML  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USN: 1RN22AI112  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Date: October 5, 2025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095606"/>
            <a:ext cx="18288000" cy="739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</a:t>
            </a:r>
            <a:r>
              <a:rPr lang="en-US" b="true" sz="37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ta Preparation &amp; Preprocessing 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i="true">
                <a:solidFill>
                  <a:srgbClr val="000000"/>
                </a:solidFill>
                <a:latin typeface="Times New Roman MT Italics"/>
                <a:ea typeface="Times New Roman MT Italics"/>
                <a:cs typeface="Times New Roman MT Italics"/>
                <a:sym typeface="Times New Roman MT Italics"/>
              </a:rPr>
              <a:t>From Chaos to Clarity 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The Challenge: Hundreds of data points—incomplete, noisy, and chaotic. </a:t>
            </a:r>
          </a:p>
          <a:p>
            <a:pPr algn="just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Our Solution: A robust data pipeline that ensures accuracy.</a:t>
            </a:r>
          </a:p>
          <a:p>
            <a:pPr algn="just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Intelligent Imputation: I used both forward-fill and time-based interpolation to flawlessly fill data gaps, ensuring a complete dataset.</a:t>
            </a:r>
          </a:p>
          <a:p>
            <a:pPr algn="just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Precision Indexing: Standardized the time series to a uniform 5-minute interval, removing inconsistencies and preparing it for deep analysis.</a:t>
            </a:r>
          </a:p>
          <a:p>
            <a:pPr algn="just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Surgical Cleaning: Employed a Modified Z-score to precisely identify and handle statistical outliers.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1067" y="9145543"/>
            <a:ext cx="5165866" cy="51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9"/>
              </a:lnSpc>
            </a:pPr>
            <a:r>
              <a:rPr lang="en-US" sz="159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Tip: </a:t>
            </a:r>
            <a:r>
              <a:rPr lang="en-US" sz="1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Select twice to customize this poll or quiz,</a:t>
            </a:r>
          </a:p>
          <a:p>
            <a:pPr algn="ctr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or go to </a:t>
            </a:r>
            <a:r>
              <a:rPr lang="en-US" b="true" sz="15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Elements</a:t>
            </a:r>
            <a:r>
              <a:rPr lang="en-US" sz="1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for more options.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527255"/>
            <a:ext cx="18288000" cy="725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</a:t>
            </a:r>
            <a:r>
              <a:rPr lang="en-US" b="true" sz="4500" u="sng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Unlocking Operational Secrets 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000000"/>
                </a:solidFill>
                <a:latin typeface="Times New Roman MT Italics"/>
                <a:ea typeface="Times New Roman MT Italics"/>
                <a:cs typeface="Times New Roman MT Italics"/>
                <a:sym typeface="Times New Roman MT Italics"/>
              </a:rPr>
              <a:t>My  Approach: I didn't just analyze data; i  understood the machine's behavior.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Clustering for States: K-Means clustering revealed distinct operational "fingerprints" of the cyclone, from high-load to idle states.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Smart Anomaly Detection: Isolation Forest identified true anomalies in context, distinguishing normal fluctuations from critical failures.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Pinpointing Downtime: Our system automatically logged all shutdowns, providing a clear picture of total downtime and the duration of each event.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278707"/>
            <a:ext cx="18288000" cy="721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b="true" sz="4699" u="sng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Predicting the Future 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i="true" u="sng">
                <a:solidFill>
                  <a:srgbClr val="000000"/>
                </a:solidFill>
                <a:latin typeface="Times New Roman MT Italics"/>
                <a:ea typeface="Times New Roman MT Italics"/>
                <a:cs typeface="Times New Roman MT Italics"/>
                <a:sym typeface="Times New Roman MT Italics"/>
              </a:rPr>
              <a:t>The Goal: Predict an impending failure before it happens.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The Model</a:t>
            </a:r>
            <a:r>
              <a:rPr lang="en-US" sz="44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: A powerful Random Forest Regressor was trained on historical data. It learned complex, non-linear patterns that traditional models miss.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Performance: </a:t>
            </a:r>
            <a:r>
              <a:rPr lang="en-US" sz="44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Our model achieved a [calculated RMSE improvement]% improvement over a simple persistence baseline. This isn't just an estimate; it’s a tangible gain in predictive power.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Impact:</a:t>
            </a:r>
            <a:r>
              <a:rPr lang="en-US" sz="449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This forecast provides a critical window for maintenance, preventing costly unplanned outages.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739700"/>
            <a:ext cx="18288000" cy="806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b="true" sz="45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Your Technical Manual, Now AI-Powered 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The Problem: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Engineers waste time searching dense, scattered documents. 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The Solution: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 Retrieval-Augmented Generation (RAG) system that instantly   answers questions.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How It Works: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I chunked documents and stored them as embeddings in a FAISS vector database.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When you ask a question, the system retrieves the most relevant information.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 Flan-T5 LLM uses this context to generate a precise, factual answer, complete with citations.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019253"/>
            <a:ext cx="18288000" cy="886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Built with Trust, Designed for Action 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Guarantees &amp; Safeguards: 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We built this system to be reliable and secure.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Zero Hallucination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: Our RAG architecture is built to prevent the LLM from fabricating answers. The model is strictly instructed to respond only from the provided documentation.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Open-Source Advantage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: Built entirely with powerful, free, and transparent tools like Hugging Face and FAISS, ensuring flexibility and no licensing costs.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Scalable Architecture: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The modular design allows for future growth. We can easily ingest thousands more documents or upgrade the models as needed.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443679"/>
            <a:ext cx="18288000" cy="725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The Path Forward 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Conclusion: 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This project is more than an analysis—it's a prototype for a new era of proactive industrial management.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000000"/>
                </a:solidFill>
                <a:latin typeface="Times New Roman MT Italics"/>
                <a:ea typeface="Times New Roman MT Italics"/>
                <a:cs typeface="Times New Roman MT Italics"/>
                <a:sym typeface="Times New Roman MT Italics"/>
              </a:rPr>
              <a:t>Next Steps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Deployment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: Implement the forecasting model to generate live alerts.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Conversational Analytics: </a:t>
            </a:r>
            <a:r>
              <a:rPr lang="en-US" sz="45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Integrate the RAG system with the sensor analysis data, allowing engineers to ask "Why did the temperature spike on Tuesday?" and get an instant, data-backed answer.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DAG054WkD2I</dc:identifier>
  <dcterms:modified xsi:type="dcterms:W3CDTF">2011-08-01T06:04:30Z</dcterms:modified>
  <cp:revision>1</cp:revision>
  <dc:title>Title: Industrial IoT Analytics for Predictive Maintenance Subtitle: A Data-Driven Approach to Operational Efficiency Name : Shree Ashwin S USN : !RN22AI112 Date 05.10.2025</dc:title>
</cp:coreProperties>
</file>