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-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B2121-2D3E-6B53-0019-BCA8888E18A2}"/>
              </a:ext>
            </a:extLst>
          </p:cNvPr>
          <p:cNvSpPr/>
          <p:nvPr/>
        </p:nvSpPr>
        <p:spPr>
          <a:xfrm>
            <a:off x="6589111" y="2357678"/>
            <a:ext cx="4261345" cy="3815228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F73D6-E884-EBDE-6A29-3E05C317062B}"/>
              </a:ext>
            </a:extLst>
          </p:cNvPr>
          <p:cNvSpPr/>
          <p:nvPr/>
        </p:nvSpPr>
        <p:spPr>
          <a:xfrm>
            <a:off x="862345" y="1308420"/>
            <a:ext cx="10467309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33">
            <a:extLst>
              <a:ext uri="{FF2B5EF4-FFF2-40B4-BE49-F238E27FC236}">
                <a16:creationId xmlns:a16="http://schemas.microsoft.com/office/drawing/2014/main" id="{59C63FCF-226D-0D5B-21A7-F5241BC77C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865416" y="1312064"/>
            <a:ext cx="384902" cy="368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364D08-284B-4B76-1FEA-EBCDEA14C98F}"/>
              </a:ext>
            </a:extLst>
          </p:cNvPr>
          <p:cNvSpPr/>
          <p:nvPr/>
        </p:nvSpPr>
        <p:spPr>
          <a:xfrm>
            <a:off x="1173807" y="1806264"/>
            <a:ext cx="3869352" cy="381206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FFE091F5-2CEC-FA91-91E6-5A6AEEE3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91110" y="2478703"/>
            <a:ext cx="507807" cy="507807"/>
          </a:xfrm>
          <a:prstGeom prst="rect">
            <a:avLst/>
          </a:prstGeom>
        </p:spPr>
      </p:pic>
      <p:sp>
        <p:nvSpPr>
          <p:cNvPr id="17" name="TextBox 122">
            <a:extLst>
              <a:ext uri="{FF2B5EF4-FFF2-40B4-BE49-F238E27FC236}">
                <a16:creationId xmlns:a16="http://schemas.microsoft.com/office/drawing/2014/main" id="{F7432B41-3B1B-577C-ED39-62AC971621B9}"/>
              </a:ext>
            </a:extLst>
          </p:cNvPr>
          <p:cNvSpPr txBox="1"/>
          <p:nvPr/>
        </p:nvSpPr>
        <p:spPr>
          <a:xfrm>
            <a:off x="9932106" y="2992970"/>
            <a:ext cx="97816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0EAD1A95-CDC2-179A-9616-79105103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89" y="367366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3">
            <a:extLst>
              <a:ext uri="{FF2B5EF4-FFF2-40B4-BE49-F238E27FC236}">
                <a16:creationId xmlns:a16="http://schemas.microsoft.com/office/drawing/2014/main" id="{A87B6F2E-C0EF-F0AF-AEA9-2052CF7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81" y="2201639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34">
            <a:extLst>
              <a:ext uri="{FF2B5EF4-FFF2-40B4-BE49-F238E27FC236}">
                <a16:creationId xmlns:a16="http://schemas.microsoft.com/office/drawing/2014/main" id="{5A01AD37-EF2F-CD72-6874-F2AD8C3AD4C0}"/>
              </a:ext>
            </a:extLst>
          </p:cNvPr>
          <p:cNvSpPr txBox="1"/>
          <p:nvPr/>
        </p:nvSpPr>
        <p:spPr>
          <a:xfrm>
            <a:off x="3578443" y="2236366"/>
            <a:ext cx="154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Data extracts from the Canada Vigilance adverse reaction online database(.txt files)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5DA9B2A-2917-2314-FC83-64AD82B4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7" y="4727155"/>
            <a:ext cx="691618" cy="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40">
            <a:extLst>
              <a:ext uri="{FF2B5EF4-FFF2-40B4-BE49-F238E27FC236}">
                <a16:creationId xmlns:a16="http://schemas.microsoft.com/office/drawing/2014/main" id="{3488EABC-C20D-0656-630A-6685F646450E}"/>
              </a:ext>
            </a:extLst>
          </p:cNvPr>
          <p:cNvSpPr txBox="1"/>
          <p:nvPr/>
        </p:nvSpPr>
        <p:spPr>
          <a:xfrm>
            <a:off x="7103131" y="5337871"/>
            <a:ext cx="12251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FC8F1781-55BA-4DE6-E24F-CA2E4D38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056941" y="4796331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5BFCC-152B-5BBB-FBD2-BD059B64BAF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46015" y="5080658"/>
            <a:ext cx="1010926" cy="1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848CE83-17D9-E2C6-BC96-8D3D652CBE73}"/>
              </a:ext>
            </a:extLst>
          </p:cNvPr>
          <p:cNvSpPr txBox="1"/>
          <p:nvPr/>
        </p:nvSpPr>
        <p:spPr>
          <a:xfrm>
            <a:off x="8794022" y="5376465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354D6670-E050-5B3C-D497-CB568BBD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52964" y="2529596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9">
            <a:extLst>
              <a:ext uri="{FF2B5EF4-FFF2-40B4-BE49-F238E27FC236}">
                <a16:creationId xmlns:a16="http://schemas.microsoft.com/office/drawing/2014/main" id="{93FFACA0-2C4A-E874-BB44-4DFE3436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395153" y="3087432"/>
            <a:ext cx="46164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C4035A5C-83AE-2669-EFB4-A8C68EBB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1">
            <a:extLst>
              <a:ext uri="{FF2B5EF4-FFF2-40B4-BE49-F238E27FC236}">
                <a16:creationId xmlns:a16="http://schemas.microsoft.com/office/drawing/2014/main" id="{4DAF1DAB-4970-D706-390B-9C8C7A5B41FA}"/>
              </a:ext>
            </a:extLst>
          </p:cNvPr>
          <p:cNvSpPr txBox="1"/>
          <p:nvPr/>
        </p:nvSpPr>
        <p:spPr>
          <a:xfrm>
            <a:off x="1102488" y="3512551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cxnSp>
        <p:nvCxnSpPr>
          <p:cNvPr id="33" name="Connector: Elbow 201">
            <a:extLst>
              <a:ext uri="{FF2B5EF4-FFF2-40B4-BE49-F238E27FC236}">
                <a16:creationId xmlns:a16="http://schemas.microsoft.com/office/drawing/2014/main" id="{F6ED5FB1-A4C6-AC5A-75B6-27D04789063A}"/>
              </a:ext>
            </a:extLst>
          </p:cNvPr>
          <p:cNvCxnSpPr>
            <a:cxnSpLocks/>
            <a:stCxn id="29" idx="3"/>
            <a:endCxn id="18" idx="0"/>
          </p:cNvCxnSpPr>
          <p:nvPr/>
        </p:nvCxnSpPr>
        <p:spPr>
          <a:xfrm>
            <a:off x="1856796" y="3318254"/>
            <a:ext cx="1160750" cy="35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8">
            <a:extLst>
              <a:ext uri="{FF2B5EF4-FFF2-40B4-BE49-F238E27FC236}">
                <a16:creationId xmlns:a16="http://schemas.microsoft.com/office/drawing/2014/main" id="{DE3343E1-FDB4-417C-7258-10B191ABE49A}"/>
              </a:ext>
            </a:extLst>
          </p:cNvPr>
          <p:cNvSpPr txBox="1"/>
          <p:nvPr/>
        </p:nvSpPr>
        <p:spPr>
          <a:xfrm>
            <a:off x="2921717" y="179585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BAD55-9919-ABED-FE11-53BBA83C3CC0}"/>
              </a:ext>
            </a:extLst>
          </p:cNvPr>
          <p:cNvCxnSpPr>
            <a:cxnSpLocks/>
          </p:cNvCxnSpPr>
          <p:nvPr/>
        </p:nvCxnSpPr>
        <p:spPr>
          <a:xfrm>
            <a:off x="5979079" y="4338346"/>
            <a:ext cx="1501224" cy="794691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7">
            <a:extLst>
              <a:ext uri="{FF2B5EF4-FFF2-40B4-BE49-F238E27FC236}">
                <a16:creationId xmlns:a16="http://schemas.microsoft.com/office/drawing/2014/main" id="{DE157E69-926E-3567-43B5-F982D155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9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3">
            <a:extLst>
              <a:ext uri="{FF2B5EF4-FFF2-40B4-BE49-F238E27FC236}">
                <a16:creationId xmlns:a16="http://schemas.microsoft.com/office/drawing/2014/main" id="{EDBC0C88-3EDD-E98E-C040-BE3EAD7F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0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0">
            <a:extLst>
              <a:ext uri="{FF2B5EF4-FFF2-40B4-BE49-F238E27FC236}">
                <a16:creationId xmlns:a16="http://schemas.microsoft.com/office/drawing/2014/main" id="{04460840-4F11-4C04-8E73-37C9431CB714}"/>
              </a:ext>
            </a:extLst>
          </p:cNvPr>
          <p:cNvSpPr txBox="1"/>
          <p:nvPr/>
        </p:nvSpPr>
        <p:spPr>
          <a:xfrm>
            <a:off x="1064261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6EA5F345-F629-AD47-38C3-20B469E9CD79}"/>
              </a:ext>
            </a:extLst>
          </p:cNvPr>
          <p:cNvSpPr txBox="1"/>
          <p:nvPr/>
        </p:nvSpPr>
        <p:spPr>
          <a:xfrm>
            <a:off x="966970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BC8A5215-C23E-B105-3732-DCF58FB6A1F6}"/>
              </a:ext>
            </a:extLst>
          </p:cNvPr>
          <p:cNvSpPr txBox="1"/>
          <p:nvPr/>
        </p:nvSpPr>
        <p:spPr>
          <a:xfrm>
            <a:off x="874829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3D86E694-B17D-2CD5-7515-F4A1933F43D2}"/>
              </a:ext>
            </a:extLst>
          </p:cNvPr>
          <p:cNvSpPr txBox="1"/>
          <p:nvPr/>
        </p:nvSpPr>
        <p:spPr>
          <a:xfrm>
            <a:off x="1754861" y="3924234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179E6975-23A4-C007-87AD-428B7D6F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" y="3905611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8">
            <a:extLst>
              <a:ext uri="{FF2B5EF4-FFF2-40B4-BE49-F238E27FC236}">
                <a16:creationId xmlns:a16="http://schemas.microsoft.com/office/drawing/2014/main" id="{4F07E85F-232C-7F27-3077-AA7598AC1F5A}"/>
              </a:ext>
            </a:extLst>
          </p:cNvPr>
          <p:cNvSpPr txBox="1"/>
          <p:nvPr/>
        </p:nvSpPr>
        <p:spPr>
          <a:xfrm>
            <a:off x="-158919" y="4354360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sp>
        <p:nvSpPr>
          <p:cNvPr id="44" name="TextBox 147">
            <a:extLst>
              <a:ext uri="{FF2B5EF4-FFF2-40B4-BE49-F238E27FC236}">
                <a16:creationId xmlns:a16="http://schemas.microsoft.com/office/drawing/2014/main" id="{79935A5D-3104-8633-F3CC-621BE0953A02}"/>
              </a:ext>
            </a:extLst>
          </p:cNvPr>
          <p:cNvSpPr txBox="1"/>
          <p:nvPr/>
        </p:nvSpPr>
        <p:spPr>
          <a:xfrm>
            <a:off x="11525693" y="2387945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47" name="Straight Arrow Connector 97">
            <a:extLst>
              <a:ext uri="{FF2B5EF4-FFF2-40B4-BE49-F238E27FC236}">
                <a16:creationId xmlns:a16="http://schemas.microsoft.com/office/drawing/2014/main" id="{309B93CF-B027-E422-B6B6-D5EB711CB81E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2854222" y="3098742"/>
            <a:ext cx="868493" cy="3085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Zip file - Free interface icons">
            <a:extLst>
              <a:ext uri="{FF2B5EF4-FFF2-40B4-BE49-F238E27FC236}">
                <a16:creationId xmlns:a16="http://schemas.microsoft.com/office/drawing/2014/main" id="{1D54E474-3A84-73F5-C47E-6FCAA0AD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" y="2279269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19">
            <a:extLst>
              <a:ext uri="{FF2B5EF4-FFF2-40B4-BE49-F238E27FC236}">
                <a16:creationId xmlns:a16="http://schemas.microsoft.com/office/drawing/2014/main" id="{6C0E320E-DF8F-1CFF-DF57-9B75374E11CA}"/>
              </a:ext>
            </a:extLst>
          </p:cNvPr>
          <p:cNvSpPr txBox="1"/>
          <p:nvPr/>
        </p:nvSpPr>
        <p:spPr>
          <a:xfrm>
            <a:off x="-13241" y="2719694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FFD4BC-C49A-5B86-CF8A-6D4207F4DFA5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535651" y="2510210"/>
            <a:ext cx="2598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8">
            <a:extLst>
              <a:ext uri="{FF2B5EF4-FFF2-40B4-BE49-F238E27FC236}">
                <a16:creationId xmlns:a16="http://schemas.microsoft.com/office/drawing/2014/main" id="{2A7BEB64-8DA9-A5B3-8B64-5AFCB054C60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64620" y="3087432"/>
            <a:ext cx="2167262" cy="201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0">
            <a:extLst>
              <a:ext uri="{FF2B5EF4-FFF2-40B4-BE49-F238E27FC236}">
                <a16:creationId xmlns:a16="http://schemas.microsoft.com/office/drawing/2014/main" id="{9DBA5247-CDA3-BF62-39A2-59315171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31" y="2930415"/>
            <a:ext cx="757940" cy="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Graphic 13">
            <a:extLst>
              <a:ext uri="{FF2B5EF4-FFF2-40B4-BE49-F238E27FC236}">
                <a16:creationId xmlns:a16="http://schemas.microsoft.com/office/drawing/2014/main" id="{5C1BBE31-B506-2EDE-347A-F3079877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4780776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24">
            <a:extLst>
              <a:ext uri="{FF2B5EF4-FFF2-40B4-BE49-F238E27FC236}">
                <a16:creationId xmlns:a16="http://schemas.microsoft.com/office/drawing/2014/main" id="{EFB44871-BE64-FA3D-287C-1283053D93E2}"/>
              </a:ext>
            </a:extLst>
          </p:cNvPr>
          <p:cNvSpPr txBox="1"/>
          <p:nvPr/>
        </p:nvSpPr>
        <p:spPr>
          <a:xfrm>
            <a:off x="1586626" y="4770905"/>
            <a:ext cx="123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3</a:t>
            </a:r>
          </a:p>
          <a:p>
            <a:pPr algn="ctr"/>
            <a:r>
              <a:rPr lang="en-US" sz="900" dirty="0"/>
              <a:t>(Designed to convert the output data into HTML pages.)</a:t>
            </a:r>
            <a:endParaRPr lang="en-IN" sz="900" b="1" dirty="0"/>
          </a:p>
        </p:txBody>
      </p:sp>
      <p:cxnSp>
        <p:nvCxnSpPr>
          <p:cNvPr id="96" name="Straight Arrow Connector 75">
            <a:extLst>
              <a:ext uri="{FF2B5EF4-FFF2-40B4-BE49-F238E27FC236}">
                <a16:creationId xmlns:a16="http://schemas.microsoft.com/office/drawing/2014/main" id="{DD84E822-5A6F-C4D3-0310-DEE8B5CE1ADC}"/>
              </a:ext>
            </a:extLst>
          </p:cNvPr>
          <p:cNvCxnSpPr>
            <a:cxnSpLocks/>
            <a:stCxn id="54" idx="0"/>
            <a:endCxn id="73" idx="1"/>
          </p:cNvCxnSpPr>
          <p:nvPr/>
        </p:nvCxnSpPr>
        <p:spPr>
          <a:xfrm rot="5400000" flipH="1" flipV="1">
            <a:off x="6436821" y="2756117"/>
            <a:ext cx="340369" cy="143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40">
            <a:extLst>
              <a:ext uri="{FF2B5EF4-FFF2-40B4-BE49-F238E27FC236}">
                <a16:creationId xmlns:a16="http://schemas.microsoft.com/office/drawing/2014/main" id="{56BE7AFE-A115-7460-D8EB-C17569CA2658}"/>
              </a:ext>
            </a:extLst>
          </p:cNvPr>
          <p:cNvSpPr txBox="1"/>
          <p:nvPr/>
        </p:nvSpPr>
        <p:spPr>
          <a:xfrm>
            <a:off x="6936887" y="3559163"/>
            <a:ext cx="13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pic>
        <p:nvPicPr>
          <p:cNvPr id="100" name="Graphic 63">
            <a:extLst>
              <a:ext uri="{FF2B5EF4-FFF2-40B4-BE49-F238E27FC236}">
                <a16:creationId xmlns:a16="http://schemas.microsoft.com/office/drawing/2014/main" id="{D675CC90-BCC9-52D6-9729-4AE1FE2C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46" y="2959834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37">
            <a:extLst>
              <a:ext uri="{FF2B5EF4-FFF2-40B4-BE49-F238E27FC236}">
                <a16:creationId xmlns:a16="http://schemas.microsoft.com/office/drawing/2014/main" id="{9B984CD8-87E1-FE3C-DAD8-52A35F20B75A}"/>
              </a:ext>
            </a:extLst>
          </p:cNvPr>
          <p:cNvSpPr txBox="1"/>
          <p:nvPr/>
        </p:nvSpPr>
        <p:spPr>
          <a:xfrm>
            <a:off x="8691792" y="3593485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1E11FF-D169-D16F-2B5F-C9664F5D9C9D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8081771" y="3302758"/>
            <a:ext cx="959575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63">
            <a:extLst>
              <a:ext uri="{FF2B5EF4-FFF2-40B4-BE49-F238E27FC236}">
                <a16:creationId xmlns:a16="http://schemas.microsoft.com/office/drawing/2014/main" id="{1C62DEDE-4311-AB32-12C4-C0362CB2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69" y="3643127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37">
            <a:extLst>
              <a:ext uri="{FF2B5EF4-FFF2-40B4-BE49-F238E27FC236}">
                <a16:creationId xmlns:a16="http://schemas.microsoft.com/office/drawing/2014/main" id="{513F554A-B222-E1A5-8DCD-C6CE7E609E41}"/>
              </a:ext>
            </a:extLst>
          </p:cNvPr>
          <p:cNvSpPr txBox="1"/>
          <p:nvPr/>
        </p:nvSpPr>
        <p:spPr>
          <a:xfrm>
            <a:off x="5169732" y="2522544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56" name="Connector: Elbow 195">
            <a:extLst>
              <a:ext uri="{FF2B5EF4-FFF2-40B4-BE49-F238E27FC236}">
                <a16:creationId xmlns:a16="http://schemas.microsoft.com/office/drawing/2014/main" id="{392BDF1B-1FA2-A67E-021D-BD5A642736F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3337502" y="3990737"/>
            <a:ext cx="2218767" cy="2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B5FB53-8D50-8154-EBF0-6A9F60B213F5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338870" y="4338347"/>
            <a:ext cx="2462409" cy="762386"/>
          </a:xfrm>
          <a:prstGeom prst="bentConnector3">
            <a:avLst>
              <a:gd name="adj1" fmla="val 995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941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35</cp:revision>
  <dcterms:created xsi:type="dcterms:W3CDTF">2024-05-20T10:37:04Z</dcterms:created>
  <dcterms:modified xsi:type="dcterms:W3CDTF">2024-12-20T15:00:07Z</dcterms:modified>
</cp:coreProperties>
</file>