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1057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2186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asunm1633cc1221633041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8388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21280"/>
            <a:ext cx="6282335" cy="1615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8388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916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740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6154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8388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5044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740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10058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740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15726"/>
            <a:ext cx="5456636" cy="7010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15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356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6154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916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615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740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1082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1005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2024-09-20T05:47:38Z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38cd5217a3804354bca21d4539b74b1f</vt:lpwstr>
  </property>
</Properties>
</file>