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slide" Target="../slides/slide3.xml"/><Relationship Id="rId1" Type="http://schemas.openxmlformats.org/officeDocument/2006/relationships/slide" Target="../slides/slide2.xml"/><Relationship Id="rId6" Type="http://schemas.openxmlformats.org/officeDocument/2006/relationships/slide" Target="../slides/slide7.xml"/><Relationship Id="rId5" Type="http://schemas.openxmlformats.org/officeDocument/2006/relationships/slide" Target="../slides/slide6.xml"/><Relationship Id="rId4" Type="http://schemas.openxmlformats.org/officeDocument/2006/relationships/slide" Target="../slides/slide5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7D2BCF-EFC9-4DA8-9B78-EF13760FE815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51545F-024C-4CAD-A42E-9496593F29A9}">
      <dgm:prSet phldrT="[Text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1" action="ppaction://hlinksldjump"/>
            </a:rPr>
            <a:t>ABOUT AUM</a:t>
          </a:r>
          <a:endParaRPr lang="en-US" dirty="0"/>
        </a:p>
      </dgm:t>
    </dgm:pt>
    <dgm:pt modelId="{F6E8BF49-5ED3-4F17-9D33-B6CA7082024E}" type="parTrans" cxnId="{5A48AD74-BF26-414E-BF51-C39DF67CF18E}">
      <dgm:prSet/>
      <dgm:spPr/>
      <dgm:t>
        <a:bodyPr/>
        <a:lstStyle/>
        <a:p>
          <a:endParaRPr lang="en-US"/>
        </a:p>
      </dgm:t>
    </dgm:pt>
    <dgm:pt modelId="{85E5E959-ABCF-437F-A028-8077939CC679}" type="sibTrans" cxnId="{5A48AD74-BF26-414E-BF51-C39DF67CF18E}">
      <dgm:prSet/>
      <dgm:spPr/>
      <dgm:t>
        <a:bodyPr/>
        <a:lstStyle/>
        <a:p>
          <a:endParaRPr lang="en-US" dirty="0"/>
        </a:p>
      </dgm:t>
    </dgm:pt>
    <dgm:pt modelId="{DF39FF89-66FF-483F-8A1A-CDC52A052552}">
      <dgm:prSet phldrT="[Text]"/>
      <dgm:spPr/>
      <dgm:t>
        <a:bodyPr/>
        <a:lstStyle/>
        <a:p>
          <a:r>
            <a:rPr lang="en-US" dirty="0" smtClean="0"/>
            <a:t>About AHS &amp; MAA</a:t>
          </a:r>
          <a:endParaRPr lang="en-US" dirty="0"/>
        </a:p>
      </dgm:t>
    </dgm:pt>
    <dgm:pt modelId="{54E77E5E-1CAB-4816-ADAC-53945F7BF70E}" type="parTrans" cxnId="{A055B21C-C9E7-4D74-B312-74CB5A479772}">
      <dgm:prSet/>
      <dgm:spPr/>
      <dgm:t>
        <a:bodyPr/>
        <a:lstStyle/>
        <a:p>
          <a:endParaRPr lang="en-US"/>
        </a:p>
      </dgm:t>
    </dgm:pt>
    <dgm:pt modelId="{28FE9BE6-12CF-46B5-815A-FEF4317638B8}" type="sibTrans" cxnId="{A055B21C-C9E7-4D74-B312-74CB5A479772}">
      <dgm:prSet/>
      <dgm:spPr/>
      <dgm:t>
        <a:bodyPr/>
        <a:lstStyle/>
        <a:p>
          <a:endParaRPr lang="en-US"/>
        </a:p>
      </dgm:t>
    </dgm:pt>
    <dgm:pt modelId="{A2516F89-2EF5-449E-A9B8-1D9FD8B4B2C3}">
      <dgm:prSet phldrT="[Text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2" action="ppaction://hlinksldjump"/>
            </a:rPr>
            <a:t>ATTUNMENT</a:t>
          </a:r>
          <a:endParaRPr lang="en-US" dirty="0"/>
        </a:p>
      </dgm:t>
    </dgm:pt>
    <dgm:pt modelId="{34EF05A8-7564-4D76-99BF-11539425D207}" type="parTrans" cxnId="{09B4CE1C-1FF0-47C0-B9C8-414D904A1809}">
      <dgm:prSet/>
      <dgm:spPr/>
      <dgm:t>
        <a:bodyPr/>
        <a:lstStyle/>
        <a:p>
          <a:endParaRPr lang="en-US"/>
        </a:p>
      </dgm:t>
    </dgm:pt>
    <dgm:pt modelId="{A7F5160D-8124-4784-8AED-A100F388F81E}" type="sibTrans" cxnId="{09B4CE1C-1FF0-47C0-B9C8-414D904A1809}">
      <dgm:prSet/>
      <dgm:spPr/>
      <dgm:t>
        <a:bodyPr/>
        <a:lstStyle/>
        <a:p>
          <a:endParaRPr lang="en-US" dirty="0"/>
        </a:p>
      </dgm:t>
    </dgm:pt>
    <dgm:pt modelId="{E8A548FA-BBE0-4E3C-A3A9-C71AE6AAED50}">
      <dgm:prSet phldrT="[Text]"/>
      <dgm:spPr/>
      <dgm:t>
        <a:bodyPr/>
        <a:lstStyle/>
        <a:p>
          <a:r>
            <a:rPr lang="en-US" dirty="0" smtClean="0"/>
            <a:t>All three level course</a:t>
          </a:r>
          <a:endParaRPr lang="en-US" dirty="0"/>
        </a:p>
      </dgm:t>
    </dgm:pt>
    <dgm:pt modelId="{B1DC48F6-552E-4D1E-A1AE-FCBCD933B66B}" type="parTrans" cxnId="{F1BC0859-AC18-419D-9FD4-BC9224836950}">
      <dgm:prSet/>
      <dgm:spPr/>
      <dgm:t>
        <a:bodyPr/>
        <a:lstStyle/>
        <a:p>
          <a:endParaRPr lang="en-US"/>
        </a:p>
      </dgm:t>
    </dgm:pt>
    <dgm:pt modelId="{92A92966-26BB-4648-B31E-04A0F6CED405}" type="sibTrans" cxnId="{F1BC0859-AC18-419D-9FD4-BC9224836950}">
      <dgm:prSet/>
      <dgm:spPr/>
      <dgm:t>
        <a:bodyPr/>
        <a:lstStyle/>
        <a:p>
          <a:endParaRPr lang="en-US"/>
        </a:p>
      </dgm:t>
    </dgm:pt>
    <dgm:pt modelId="{1C6394BD-133C-4966-9AF2-CDAEF8841ED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hlinkClick xmlns:r="http://schemas.openxmlformats.org/officeDocument/2006/relationships" r:id="rId3" action="ppaction://hlinksldjump"/>
            </a:rPr>
            <a:t>PRODUCTS</a:t>
          </a:r>
          <a:endParaRPr lang="en-US" dirty="0">
            <a:solidFill>
              <a:schemeClr val="tx1"/>
            </a:solidFill>
          </a:endParaRPr>
        </a:p>
      </dgm:t>
    </dgm:pt>
    <dgm:pt modelId="{9933A349-9BED-4FDA-B4CA-285A47510375}" type="parTrans" cxnId="{F5EE0F62-E6B8-4AD8-8510-08E1FBCB5871}">
      <dgm:prSet/>
      <dgm:spPr/>
      <dgm:t>
        <a:bodyPr/>
        <a:lstStyle/>
        <a:p>
          <a:endParaRPr lang="en-US"/>
        </a:p>
      </dgm:t>
    </dgm:pt>
    <dgm:pt modelId="{22AB6656-5FBC-477D-8DCA-4103CE3C9540}" type="sibTrans" cxnId="{F5EE0F62-E6B8-4AD8-8510-08E1FBCB5871}">
      <dgm:prSet/>
      <dgm:spPr/>
      <dgm:t>
        <a:bodyPr/>
        <a:lstStyle/>
        <a:p>
          <a:endParaRPr lang="en-US" dirty="0"/>
        </a:p>
      </dgm:t>
    </dgm:pt>
    <dgm:pt modelId="{96588B37-2E23-4391-A869-023BD38B5108}">
      <dgm:prSet phldrT="[Text]"/>
      <dgm:spPr/>
      <dgm:t>
        <a:bodyPr/>
        <a:lstStyle/>
        <a:p>
          <a:r>
            <a:rPr lang="en-US" dirty="0" smtClean="0"/>
            <a:t>All product image with heading when you click on the image new window pop and product image with details</a:t>
          </a:r>
          <a:endParaRPr lang="en-US" dirty="0"/>
        </a:p>
      </dgm:t>
    </dgm:pt>
    <dgm:pt modelId="{2C051A62-C7E4-403B-8EFF-FBB244A092B1}" type="parTrans" cxnId="{F6894A44-CB75-45EC-BC01-CECAA57F13FC}">
      <dgm:prSet/>
      <dgm:spPr/>
      <dgm:t>
        <a:bodyPr/>
        <a:lstStyle/>
        <a:p>
          <a:endParaRPr lang="en-US"/>
        </a:p>
      </dgm:t>
    </dgm:pt>
    <dgm:pt modelId="{031CCBA2-6273-4A2B-9E2A-EBE4432DBF05}" type="sibTrans" cxnId="{F6894A44-CB75-45EC-BC01-CECAA57F13FC}">
      <dgm:prSet/>
      <dgm:spPr/>
      <dgm:t>
        <a:bodyPr/>
        <a:lstStyle/>
        <a:p>
          <a:endParaRPr lang="en-US"/>
        </a:p>
      </dgm:t>
    </dgm:pt>
    <dgm:pt modelId="{065DAFFE-CB85-4AB2-B481-CF0DFBD3BA54}">
      <dgm:prSet phldrT="[Text]"/>
      <dgm:spPr/>
      <dgm:t>
        <a:bodyPr/>
        <a:lstStyle/>
        <a:p>
          <a:r>
            <a:rPr lang="en-US" dirty="0" smtClean="0"/>
            <a:t>Benefits</a:t>
          </a:r>
          <a:endParaRPr lang="en-US" dirty="0"/>
        </a:p>
      </dgm:t>
    </dgm:pt>
    <dgm:pt modelId="{0D8DED1A-1E1A-4477-A0D8-6995870BB79F}" type="parTrans" cxnId="{95792DAB-B63C-49F2-86E0-379BF8C66597}">
      <dgm:prSet/>
      <dgm:spPr/>
      <dgm:t>
        <a:bodyPr/>
        <a:lstStyle/>
        <a:p>
          <a:endParaRPr lang="en-US"/>
        </a:p>
      </dgm:t>
    </dgm:pt>
    <dgm:pt modelId="{790D8F41-3F11-45F0-9287-66967C5A872D}" type="sibTrans" cxnId="{95792DAB-B63C-49F2-86E0-379BF8C66597}">
      <dgm:prSet/>
      <dgm:spPr/>
      <dgm:t>
        <a:bodyPr/>
        <a:lstStyle/>
        <a:p>
          <a:endParaRPr lang="en-US"/>
        </a:p>
      </dgm:t>
    </dgm:pt>
    <dgm:pt modelId="{841642F9-0BE2-4516-BA81-CE73FC1398FB}">
      <dgm:prSet phldrT="[Text]"/>
      <dgm:spPr/>
      <dgm:t>
        <a:bodyPr/>
        <a:lstStyle/>
        <a:p>
          <a:r>
            <a:rPr lang="en-US" dirty="0" smtClean="0"/>
            <a:t>Testimonial </a:t>
          </a:r>
          <a:r>
            <a:rPr lang="en-US" dirty="0" smtClean="0">
              <a:solidFill>
                <a:srgbClr val="FF0000"/>
              </a:solidFill>
            </a:rPr>
            <a:t>(Regular update) </a:t>
          </a:r>
          <a:endParaRPr lang="en-US" dirty="0">
            <a:solidFill>
              <a:srgbClr val="FF0000"/>
            </a:solidFill>
          </a:endParaRPr>
        </a:p>
      </dgm:t>
    </dgm:pt>
    <dgm:pt modelId="{8A50F30A-C7CA-405B-8E4F-67FF48A324B4}" type="parTrans" cxnId="{50A820CB-4443-49EB-BAA7-48AA58586BD1}">
      <dgm:prSet/>
      <dgm:spPr/>
      <dgm:t>
        <a:bodyPr/>
        <a:lstStyle/>
        <a:p>
          <a:endParaRPr lang="en-US"/>
        </a:p>
      </dgm:t>
    </dgm:pt>
    <dgm:pt modelId="{8C4625BF-12A3-44F0-BC33-A2D242E486CF}" type="sibTrans" cxnId="{50A820CB-4443-49EB-BAA7-48AA58586BD1}">
      <dgm:prSet/>
      <dgm:spPr/>
      <dgm:t>
        <a:bodyPr/>
        <a:lstStyle/>
        <a:p>
          <a:endParaRPr lang="en-US"/>
        </a:p>
      </dgm:t>
    </dgm:pt>
    <dgm:pt modelId="{BB1589B1-FF4D-4D6C-BBB9-26CCD0DB71D6}">
      <dgm:prSet phldrT="[Text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4" action="ppaction://hlinksldjump"/>
            </a:rPr>
            <a:t>EVENT</a:t>
          </a:r>
          <a:endParaRPr lang="en-US" dirty="0"/>
        </a:p>
      </dgm:t>
    </dgm:pt>
    <dgm:pt modelId="{A2058D95-0BCF-4F1F-B7FD-CFC7C1F84B54}" type="parTrans" cxnId="{1DF1BBC1-136E-46A8-AF6C-180CC206D204}">
      <dgm:prSet/>
      <dgm:spPr/>
      <dgm:t>
        <a:bodyPr/>
        <a:lstStyle/>
        <a:p>
          <a:endParaRPr lang="en-US"/>
        </a:p>
      </dgm:t>
    </dgm:pt>
    <dgm:pt modelId="{FCF48A6D-7C08-4A8E-8BBD-646DF6B8A51A}" type="sibTrans" cxnId="{1DF1BBC1-136E-46A8-AF6C-180CC206D204}">
      <dgm:prSet/>
      <dgm:spPr/>
      <dgm:t>
        <a:bodyPr/>
        <a:lstStyle/>
        <a:p>
          <a:endParaRPr lang="en-US" dirty="0"/>
        </a:p>
      </dgm:t>
    </dgm:pt>
    <dgm:pt modelId="{613CEC51-0558-4A7B-9293-342EDAAB7894}">
      <dgm:prSet phldrT="[Text]"/>
      <dgm:spPr/>
      <dgm:t>
        <a:bodyPr/>
        <a:lstStyle/>
        <a:p>
          <a:r>
            <a:rPr lang="en-US" dirty="0" smtClean="0"/>
            <a:t>Upcoming event details and last event photos </a:t>
          </a:r>
          <a:r>
            <a:rPr lang="en-US" dirty="0" smtClean="0">
              <a:solidFill>
                <a:srgbClr val="FF0000"/>
              </a:solidFill>
            </a:rPr>
            <a:t>(Regular update)</a:t>
          </a:r>
          <a:endParaRPr lang="en-US" dirty="0">
            <a:solidFill>
              <a:srgbClr val="FF0000"/>
            </a:solidFill>
          </a:endParaRPr>
        </a:p>
      </dgm:t>
    </dgm:pt>
    <dgm:pt modelId="{CE8CB858-BF2C-4B0D-9A25-BB89B8802E71}" type="parTrans" cxnId="{BE8ADCB8-8094-4265-BFCC-692231A492AD}">
      <dgm:prSet/>
      <dgm:spPr/>
      <dgm:t>
        <a:bodyPr/>
        <a:lstStyle/>
        <a:p>
          <a:endParaRPr lang="en-US"/>
        </a:p>
      </dgm:t>
    </dgm:pt>
    <dgm:pt modelId="{AE95CB8E-956F-46C8-AEB5-C62D755D81A2}" type="sibTrans" cxnId="{BE8ADCB8-8094-4265-BFCC-692231A492AD}">
      <dgm:prSet/>
      <dgm:spPr/>
      <dgm:t>
        <a:bodyPr/>
        <a:lstStyle/>
        <a:p>
          <a:endParaRPr lang="en-US"/>
        </a:p>
      </dgm:t>
    </dgm:pt>
    <dgm:pt modelId="{793B29C3-730D-4964-ACD2-7EE04CDB3464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  <a:hlinkClick xmlns:r="http://schemas.openxmlformats.org/officeDocument/2006/relationships" r:id="rId5" action="ppaction://hlinksldjump"/>
            </a:rPr>
            <a:t>MAGAZINE</a:t>
          </a:r>
          <a:endParaRPr lang="en-US" dirty="0">
            <a:solidFill>
              <a:schemeClr val="bg1"/>
            </a:solidFill>
          </a:endParaRPr>
        </a:p>
      </dgm:t>
    </dgm:pt>
    <dgm:pt modelId="{940695AB-DAE2-4B7A-920B-A817504BB350}" type="parTrans" cxnId="{7C76F0B6-C49B-49B5-8091-17F57555FCA2}">
      <dgm:prSet/>
      <dgm:spPr/>
      <dgm:t>
        <a:bodyPr/>
        <a:lstStyle/>
        <a:p>
          <a:endParaRPr lang="en-US"/>
        </a:p>
      </dgm:t>
    </dgm:pt>
    <dgm:pt modelId="{2CEBC650-FD64-4BC2-A4A6-A1A63C39F639}" type="sibTrans" cxnId="{7C76F0B6-C49B-49B5-8091-17F57555FCA2}">
      <dgm:prSet/>
      <dgm:spPr/>
      <dgm:t>
        <a:bodyPr/>
        <a:lstStyle/>
        <a:p>
          <a:endParaRPr lang="en-US"/>
        </a:p>
      </dgm:t>
    </dgm:pt>
    <dgm:pt modelId="{CCF0DBD5-A29D-435B-A032-CB58202CEE0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3 years magazine</a:t>
          </a:r>
          <a:endParaRPr lang="en-US" dirty="0">
            <a:solidFill>
              <a:schemeClr val="tx1"/>
            </a:solidFill>
          </a:endParaRPr>
        </a:p>
      </dgm:t>
    </dgm:pt>
    <dgm:pt modelId="{D255B0DB-96EA-4D94-8C80-95A5D6C0078E}" type="parTrans" cxnId="{F9C3392F-7BC9-47FB-8AA1-D1065C397DEE}">
      <dgm:prSet/>
      <dgm:spPr/>
      <dgm:t>
        <a:bodyPr/>
        <a:lstStyle/>
        <a:p>
          <a:endParaRPr lang="en-US"/>
        </a:p>
      </dgm:t>
    </dgm:pt>
    <dgm:pt modelId="{BD0295D4-8FE6-4530-8956-0441B121EDCD}" type="sibTrans" cxnId="{F9C3392F-7BC9-47FB-8AA1-D1065C397DEE}">
      <dgm:prSet/>
      <dgm:spPr/>
      <dgm:t>
        <a:bodyPr/>
        <a:lstStyle/>
        <a:p>
          <a:endParaRPr lang="en-US"/>
        </a:p>
      </dgm:t>
    </dgm:pt>
    <dgm:pt modelId="{4E9E34B0-8AB0-450F-A0CD-5D9F0D8ABF7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2013 magazine open access</a:t>
          </a:r>
          <a:endParaRPr lang="en-US" dirty="0">
            <a:solidFill>
              <a:schemeClr val="tx1"/>
            </a:solidFill>
          </a:endParaRPr>
        </a:p>
      </dgm:t>
    </dgm:pt>
    <dgm:pt modelId="{75B16754-5D63-4F06-9578-C6827F4E78C1}" type="parTrans" cxnId="{7E13EEFD-C7DC-4627-A5A1-D663A42F1EE0}">
      <dgm:prSet/>
      <dgm:spPr/>
      <dgm:t>
        <a:bodyPr/>
        <a:lstStyle/>
        <a:p>
          <a:endParaRPr lang="en-US"/>
        </a:p>
      </dgm:t>
    </dgm:pt>
    <dgm:pt modelId="{4C798BC3-6E0D-4BB4-87CD-F62E558569AD}" type="sibTrans" cxnId="{7E13EEFD-C7DC-4627-A5A1-D663A42F1EE0}">
      <dgm:prSet/>
      <dgm:spPr/>
      <dgm:t>
        <a:bodyPr/>
        <a:lstStyle/>
        <a:p>
          <a:endParaRPr lang="en-US"/>
        </a:p>
      </dgm:t>
    </dgm:pt>
    <dgm:pt modelId="{E1F29799-01EB-406D-8150-CB63C071953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2014 and 2015 password protected </a:t>
          </a:r>
          <a:r>
            <a:rPr lang="en-US" dirty="0" smtClean="0">
              <a:solidFill>
                <a:srgbClr val="FF0000"/>
              </a:solidFill>
            </a:rPr>
            <a:t>(Regular update)</a:t>
          </a:r>
          <a:endParaRPr lang="en-US" dirty="0">
            <a:solidFill>
              <a:srgbClr val="FF0000"/>
            </a:solidFill>
          </a:endParaRPr>
        </a:p>
      </dgm:t>
    </dgm:pt>
    <dgm:pt modelId="{D2818800-3E07-495A-881E-2A8848376EFE}" type="parTrans" cxnId="{77BDEC2D-BA72-4CBB-999D-54DFA75999FD}">
      <dgm:prSet/>
      <dgm:spPr/>
      <dgm:t>
        <a:bodyPr/>
        <a:lstStyle/>
        <a:p>
          <a:endParaRPr lang="en-US"/>
        </a:p>
      </dgm:t>
    </dgm:pt>
    <dgm:pt modelId="{304B0B67-D239-4323-8CE5-A7707A0DA6E4}" type="sibTrans" cxnId="{77BDEC2D-BA72-4CBB-999D-54DFA75999FD}">
      <dgm:prSet/>
      <dgm:spPr/>
      <dgm:t>
        <a:bodyPr/>
        <a:lstStyle/>
        <a:p>
          <a:endParaRPr lang="en-US"/>
        </a:p>
      </dgm:t>
    </dgm:pt>
    <dgm:pt modelId="{80366159-2CE6-4D41-AABA-5DE50D1DD691}">
      <dgm:prSet phldrT="[Text]"/>
      <dgm:spPr/>
      <dgm:t>
        <a:bodyPr/>
        <a:lstStyle/>
        <a:p>
          <a:r>
            <a:rPr lang="en-US" dirty="0" smtClean="0"/>
            <a:t>Contact us</a:t>
          </a:r>
          <a:endParaRPr lang="en-US" dirty="0"/>
        </a:p>
      </dgm:t>
    </dgm:pt>
    <dgm:pt modelId="{68CBF257-3908-48B9-A995-1C7E3BCFC6F4}" type="parTrans" cxnId="{09459E4A-408D-4D8E-B0BE-49FA82430F27}">
      <dgm:prSet/>
      <dgm:spPr/>
      <dgm:t>
        <a:bodyPr/>
        <a:lstStyle/>
        <a:p>
          <a:endParaRPr lang="en-US"/>
        </a:p>
      </dgm:t>
    </dgm:pt>
    <dgm:pt modelId="{F7ED6F36-D1C1-45A3-BBAE-6E40C700F15C}" type="sibTrans" cxnId="{09459E4A-408D-4D8E-B0BE-49FA82430F27}">
      <dgm:prSet/>
      <dgm:spPr/>
      <dgm:t>
        <a:bodyPr/>
        <a:lstStyle/>
        <a:p>
          <a:endParaRPr lang="en-US"/>
        </a:p>
      </dgm:t>
    </dgm:pt>
    <dgm:pt modelId="{F2B70752-AD08-4955-9EA4-CCDD6354788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hlinkClick xmlns:r="http://schemas.openxmlformats.org/officeDocument/2006/relationships" r:id="rId6" action="ppaction://hlinksldjump"/>
            </a:rPr>
            <a:t>Online WS</a:t>
          </a:r>
          <a:endParaRPr lang="en-US" dirty="0">
            <a:solidFill>
              <a:schemeClr val="tx1"/>
            </a:solidFill>
          </a:endParaRPr>
        </a:p>
      </dgm:t>
    </dgm:pt>
    <dgm:pt modelId="{1A652638-5D2A-49AC-BFFF-01927154AAD2}" type="parTrans" cxnId="{394E2168-AC8F-4A4A-AE95-A9477C47538F}">
      <dgm:prSet/>
      <dgm:spPr/>
      <dgm:t>
        <a:bodyPr/>
        <a:lstStyle/>
        <a:p>
          <a:endParaRPr lang="en-US"/>
        </a:p>
      </dgm:t>
    </dgm:pt>
    <dgm:pt modelId="{1E518C95-7C7C-467E-B578-1AAD91FAB479}" type="sibTrans" cxnId="{394E2168-AC8F-4A4A-AE95-A9477C47538F}">
      <dgm:prSet/>
      <dgm:spPr/>
      <dgm:t>
        <a:bodyPr/>
        <a:lstStyle/>
        <a:p>
          <a:endParaRPr lang="en-US"/>
        </a:p>
      </dgm:t>
    </dgm:pt>
    <dgm:pt modelId="{011BBACB-281E-4313-BE7B-680098F122A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Free Meditation</a:t>
          </a:r>
          <a:endParaRPr lang="en-US" dirty="0">
            <a:solidFill>
              <a:schemeClr val="tx1"/>
            </a:solidFill>
          </a:endParaRPr>
        </a:p>
      </dgm:t>
    </dgm:pt>
    <dgm:pt modelId="{21A80B4F-394F-484B-879B-A0C345C3A44C}" type="parTrans" cxnId="{2D36160C-7372-4087-A558-3001C790694C}">
      <dgm:prSet/>
      <dgm:spPr/>
      <dgm:t>
        <a:bodyPr/>
        <a:lstStyle/>
        <a:p>
          <a:endParaRPr lang="en-US"/>
        </a:p>
      </dgm:t>
    </dgm:pt>
    <dgm:pt modelId="{7067F446-4B7D-4DCD-852D-56FCE3E70485}" type="sibTrans" cxnId="{2D36160C-7372-4087-A558-3001C790694C}">
      <dgm:prSet/>
      <dgm:spPr/>
      <dgm:t>
        <a:bodyPr/>
        <a:lstStyle/>
        <a:p>
          <a:endParaRPr lang="en-US"/>
        </a:p>
      </dgm:t>
    </dgm:pt>
    <dgm:pt modelId="{8ADEFDA8-BA64-4C19-8B1A-379D071E59AC}">
      <dgm:prSet phldrT="[Text]"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8C88DED2-6EDA-49D0-BFB7-EC92E1CCC3C6}" type="parTrans" cxnId="{279DF6C4-D24F-4738-9561-1E490F6DCDAF}">
      <dgm:prSet/>
      <dgm:spPr/>
      <dgm:t>
        <a:bodyPr/>
        <a:lstStyle/>
        <a:p>
          <a:endParaRPr lang="en-US"/>
        </a:p>
      </dgm:t>
    </dgm:pt>
    <dgm:pt modelId="{2659FD46-F19C-4FB3-B8B5-509DB6668878}" type="sibTrans" cxnId="{279DF6C4-D24F-4738-9561-1E490F6DCDAF}">
      <dgm:prSet/>
      <dgm:spPr/>
      <dgm:t>
        <a:bodyPr/>
        <a:lstStyle/>
        <a:p>
          <a:endParaRPr lang="en-US"/>
        </a:p>
      </dgm:t>
    </dgm:pt>
    <dgm:pt modelId="{89CD6F69-EC3E-4C70-BDE7-C11C6B900BA1}" type="pres">
      <dgm:prSet presAssocID="{697D2BCF-EFC9-4DA8-9B78-EF13760FE815}" presName="linearFlow" presStyleCnt="0">
        <dgm:presLayoutVars>
          <dgm:dir/>
          <dgm:animLvl val="lvl"/>
          <dgm:resizeHandles val="exact"/>
        </dgm:presLayoutVars>
      </dgm:prSet>
      <dgm:spPr/>
    </dgm:pt>
    <dgm:pt modelId="{7ABB0915-4FA5-4B85-A049-3B185A6C560A}" type="pres">
      <dgm:prSet presAssocID="{9151545F-024C-4CAD-A42E-9496593F29A9}" presName="composite" presStyleCnt="0"/>
      <dgm:spPr/>
    </dgm:pt>
    <dgm:pt modelId="{8DA6DAC6-815F-431C-B508-1111BFF15C51}" type="pres">
      <dgm:prSet presAssocID="{9151545F-024C-4CAD-A42E-9496593F29A9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8B7D7427-39FC-4475-AD95-7CD3D2D2F980}" type="pres">
      <dgm:prSet presAssocID="{9151545F-024C-4CAD-A42E-9496593F29A9}" presName="parSh" presStyleLbl="node1" presStyleIdx="0" presStyleCnt="6"/>
      <dgm:spPr/>
    </dgm:pt>
    <dgm:pt modelId="{A30AF172-30D8-4CA1-BA3D-DD2B5F1CDDA4}" type="pres">
      <dgm:prSet presAssocID="{9151545F-024C-4CAD-A42E-9496593F29A9}" presName="desTx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79AAC-D638-477B-93D8-376511A58FCA}" type="pres">
      <dgm:prSet presAssocID="{85E5E959-ABCF-437F-A028-8077939CC679}" presName="sibTrans" presStyleLbl="sibTrans2D1" presStyleIdx="0" presStyleCnt="5"/>
      <dgm:spPr/>
    </dgm:pt>
    <dgm:pt modelId="{26A00180-A092-42E5-9204-2FD4ADA6AF67}" type="pres">
      <dgm:prSet presAssocID="{85E5E959-ABCF-437F-A028-8077939CC679}" presName="connTx" presStyleLbl="sibTrans2D1" presStyleIdx="0" presStyleCnt="5"/>
      <dgm:spPr/>
    </dgm:pt>
    <dgm:pt modelId="{874D9860-3EC3-4C03-B630-87F0EAAE68C1}" type="pres">
      <dgm:prSet presAssocID="{A2516F89-2EF5-449E-A9B8-1D9FD8B4B2C3}" presName="composite" presStyleCnt="0"/>
      <dgm:spPr/>
    </dgm:pt>
    <dgm:pt modelId="{174EFA89-43C0-48A3-8BE2-B69EF3368966}" type="pres">
      <dgm:prSet presAssocID="{A2516F89-2EF5-449E-A9B8-1D9FD8B4B2C3}" presName="par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F433C5-D72E-4B36-8371-09FABA51C296}" type="pres">
      <dgm:prSet presAssocID="{A2516F89-2EF5-449E-A9B8-1D9FD8B4B2C3}" presName="parSh" presStyleLbl="node1" presStyleIdx="1" presStyleCnt="6"/>
      <dgm:spPr/>
      <dgm:t>
        <a:bodyPr/>
        <a:lstStyle/>
        <a:p>
          <a:endParaRPr lang="en-US"/>
        </a:p>
      </dgm:t>
    </dgm:pt>
    <dgm:pt modelId="{D6DF4C4E-6330-4AA6-A154-16B5EC0771C5}" type="pres">
      <dgm:prSet presAssocID="{A2516F89-2EF5-449E-A9B8-1D9FD8B4B2C3}" presName="desTx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463BE1-8776-41C9-ACCC-4CBE9916125F}" type="pres">
      <dgm:prSet presAssocID="{A7F5160D-8124-4784-8AED-A100F388F81E}" presName="sibTrans" presStyleLbl="sibTrans2D1" presStyleIdx="1" presStyleCnt="5"/>
      <dgm:spPr/>
    </dgm:pt>
    <dgm:pt modelId="{24985F99-7B2C-4B18-9835-387F14DE3F6B}" type="pres">
      <dgm:prSet presAssocID="{A7F5160D-8124-4784-8AED-A100F388F81E}" presName="connTx" presStyleLbl="sibTrans2D1" presStyleIdx="1" presStyleCnt="5"/>
      <dgm:spPr/>
    </dgm:pt>
    <dgm:pt modelId="{D822BFB2-2B8F-41FE-A653-9212B1DE4D55}" type="pres">
      <dgm:prSet presAssocID="{1C6394BD-133C-4966-9AF2-CDAEF8841ED4}" presName="composite" presStyleCnt="0"/>
      <dgm:spPr/>
    </dgm:pt>
    <dgm:pt modelId="{F41224EF-C60E-44A2-AF21-CCD6F74862E0}" type="pres">
      <dgm:prSet presAssocID="{1C6394BD-133C-4966-9AF2-CDAEF8841ED4}" presName="par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82B3D3-709B-4EA4-BC7D-C4207E0B5E00}" type="pres">
      <dgm:prSet presAssocID="{1C6394BD-133C-4966-9AF2-CDAEF8841ED4}" presName="parSh" presStyleLbl="node1" presStyleIdx="2" presStyleCnt="6"/>
      <dgm:spPr/>
      <dgm:t>
        <a:bodyPr/>
        <a:lstStyle/>
        <a:p>
          <a:endParaRPr lang="en-US"/>
        </a:p>
      </dgm:t>
    </dgm:pt>
    <dgm:pt modelId="{486EFC1C-1893-45A6-82E3-5F9BD2105E31}" type="pres">
      <dgm:prSet presAssocID="{1C6394BD-133C-4966-9AF2-CDAEF8841ED4}" presName="desTx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F5D048-75AE-41F3-906F-1DE2D313BF70}" type="pres">
      <dgm:prSet presAssocID="{22AB6656-5FBC-477D-8DCA-4103CE3C9540}" presName="sibTrans" presStyleLbl="sibTrans2D1" presStyleIdx="2" presStyleCnt="5"/>
      <dgm:spPr/>
    </dgm:pt>
    <dgm:pt modelId="{5777CBE1-90D2-4078-81D5-EDD32845CA0A}" type="pres">
      <dgm:prSet presAssocID="{22AB6656-5FBC-477D-8DCA-4103CE3C9540}" presName="connTx" presStyleLbl="sibTrans2D1" presStyleIdx="2" presStyleCnt="5"/>
      <dgm:spPr/>
    </dgm:pt>
    <dgm:pt modelId="{CDA902FD-3E6B-4901-8673-EE21A88B3739}" type="pres">
      <dgm:prSet presAssocID="{BB1589B1-FF4D-4D6C-BBB9-26CCD0DB71D6}" presName="composite" presStyleCnt="0"/>
      <dgm:spPr/>
    </dgm:pt>
    <dgm:pt modelId="{B24E56DB-5866-48F2-AD1B-6AA708732971}" type="pres">
      <dgm:prSet presAssocID="{BB1589B1-FF4D-4D6C-BBB9-26CCD0DB71D6}" presName="par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93BF7-7BD0-45BE-B194-F9A5593DCCD6}" type="pres">
      <dgm:prSet presAssocID="{BB1589B1-FF4D-4D6C-BBB9-26CCD0DB71D6}" presName="parSh" presStyleLbl="node1" presStyleIdx="3" presStyleCnt="6"/>
      <dgm:spPr/>
      <dgm:t>
        <a:bodyPr/>
        <a:lstStyle/>
        <a:p>
          <a:endParaRPr lang="en-US"/>
        </a:p>
      </dgm:t>
    </dgm:pt>
    <dgm:pt modelId="{F15CB72D-0716-49B7-8F15-6BDCBDEEDDBC}" type="pres">
      <dgm:prSet presAssocID="{BB1589B1-FF4D-4D6C-BBB9-26CCD0DB71D6}" presName="desTx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65A33D-91E1-496E-AC79-B115DC1D932D}" type="pres">
      <dgm:prSet presAssocID="{FCF48A6D-7C08-4A8E-8BBD-646DF6B8A51A}" presName="sibTrans" presStyleLbl="sibTrans2D1" presStyleIdx="3" presStyleCnt="5"/>
      <dgm:spPr/>
    </dgm:pt>
    <dgm:pt modelId="{4B752FF3-C398-46A5-95E6-D67EE067D8BB}" type="pres">
      <dgm:prSet presAssocID="{FCF48A6D-7C08-4A8E-8BBD-646DF6B8A51A}" presName="connTx" presStyleLbl="sibTrans2D1" presStyleIdx="3" presStyleCnt="5"/>
      <dgm:spPr/>
    </dgm:pt>
    <dgm:pt modelId="{51229E17-24DC-4A11-9214-3F9BA489B614}" type="pres">
      <dgm:prSet presAssocID="{793B29C3-730D-4964-ACD2-7EE04CDB3464}" presName="composite" presStyleCnt="0"/>
      <dgm:spPr/>
    </dgm:pt>
    <dgm:pt modelId="{31496271-5224-4239-BFE1-5E4890DF0949}" type="pres">
      <dgm:prSet presAssocID="{793B29C3-730D-4964-ACD2-7EE04CDB3464}" presName="par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7A6804-4FD7-465A-AEA5-1A2E143115B9}" type="pres">
      <dgm:prSet presAssocID="{793B29C3-730D-4964-ACD2-7EE04CDB3464}" presName="parSh" presStyleLbl="node1" presStyleIdx="4" presStyleCnt="6"/>
      <dgm:spPr/>
      <dgm:t>
        <a:bodyPr/>
        <a:lstStyle/>
        <a:p>
          <a:endParaRPr lang="en-US"/>
        </a:p>
      </dgm:t>
    </dgm:pt>
    <dgm:pt modelId="{6DC9D99B-155D-4ECE-969F-2B2CF657F5ED}" type="pres">
      <dgm:prSet presAssocID="{793B29C3-730D-4964-ACD2-7EE04CDB3464}" presName="desTx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0FDD8C-6CD4-461D-B494-B2FE9DCE51FD}" type="pres">
      <dgm:prSet presAssocID="{2CEBC650-FD64-4BC2-A4A6-A1A63C39F639}" presName="sibTrans" presStyleLbl="sibTrans2D1" presStyleIdx="4" presStyleCnt="5"/>
      <dgm:spPr/>
    </dgm:pt>
    <dgm:pt modelId="{65F17A53-E774-40CB-9E07-81AB8A64C563}" type="pres">
      <dgm:prSet presAssocID="{2CEBC650-FD64-4BC2-A4A6-A1A63C39F639}" presName="connTx" presStyleLbl="sibTrans2D1" presStyleIdx="4" presStyleCnt="5"/>
      <dgm:spPr/>
    </dgm:pt>
    <dgm:pt modelId="{66DA34A3-56B3-4E4B-948B-E19F17A273EA}" type="pres">
      <dgm:prSet presAssocID="{F2B70752-AD08-4955-9EA4-CCDD6354788D}" presName="composite" presStyleCnt="0"/>
      <dgm:spPr/>
    </dgm:pt>
    <dgm:pt modelId="{9F321960-F1A8-4DC2-8659-6709B6CA958A}" type="pres">
      <dgm:prSet presAssocID="{F2B70752-AD08-4955-9EA4-CCDD6354788D}" presName="par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0A5E53-5DF7-4223-9ECD-297C5102CDAE}" type="pres">
      <dgm:prSet presAssocID="{F2B70752-AD08-4955-9EA4-CCDD6354788D}" presName="parSh" presStyleLbl="node1" presStyleIdx="5" presStyleCnt="6"/>
      <dgm:spPr/>
      <dgm:t>
        <a:bodyPr/>
        <a:lstStyle/>
        <a:p>
          <a:endParaRPr lang="en-US"/>
        </a:p>
      </dgm:t>
    </dgm:pt>
    <dgm:pt modelId="{8C6A7FFC-42CE-4B40-9EB2-F49625708244}" type="pres">
      <dgm:prSet presAssocID="{F2B70752-AD08-4955-9EA4-CCDD6354788D}" presName="desTx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F96892-A037-42C2-A167-F3003DCCA5FB}" type="presOf" srcId="{CCF0DBD5-A29D-435B-A032-CB58202CEE02}" destId="{6DC9D99B-155D-4ECE-969F-2B2CF657F5ED}" srcOrd="0" destOrd="0" presId="urn:microsoft.com/office/officeart/2005/8/layout/process3"/>
    <dgm:cxn modelId="{321718DF-3318-4514-89AA-F709D502DE01}" type="presOf" srcId="{841642F9-0BE2-4516-BA81-CE73FC1398FB}" destId="{D6DF4C4E-6330-4AA6-A154-16B5EC0771C5}" srcOrd="0" destOrd="2" presId="urn:microsoft.com/office/officeart/2005/8/layout/process3"/>
    <dgm:cxn modelId="{55050B0D-6E64-4E29-A181-FB9AE55B292F}" type="presOf" srcId="{22AB6656-5FBC-477D-8DCA-4103CE3C9540}" destId="{F1F5D048-75AE-41F3-906F-1DE2D313BF70}" srcOrd="0" destOrd="0" presId="urn:microsoft.com/office/officeart/2005/8/layout/process3"/>
    <dgm:cxn modelId="{341C5B9F-A671-43A6-9C4B-7E9BD3ED0666}" type="presOf" srcId="{FCF48A6D-7C08-4A8E-8BBD-646DF6B8A51A}" destId="{2C65A33D-91E1-496E-AC79-B115DC1D932D}" srcOrd="0" destOrd="0" presId="urn:microsoft.com/office/officeart/2005/8/layout/process3"/>
    <dgm:cxn modelId="{50A820CB-4443-49EB-BAA7-48AA58586BD1}" srcId="{A2516F89-2EF5-449E-A9B8-1D9FD8B4B2C3}" destId="{841642F9-0BE2-4516-BA81-CE73FC1398FB}" srcOrd="2" destOrd="0" parTransId="{8A50F30A-C7CA-405B-8E4F-67FF48A324B4}" sibTransId="{8C4625BF-12A3-44F0-BC33-A2D242E486CF}"/>
    <dgm:cxn modelId="{E22A3118-7A42-4C76-97D0-29CC2CED84FB}" type="presOf" srcId="{9151545F-024C-4CAD-A42E-9496593F29A9}" destId="{8DA6DAC6-815F-431C-B508-1111BFF15C51}" srcOrd="0" destOrd="0" presId="urn:microsoft.com/office/officeart/2005/8/layout/process3"/>
    <dgm:cxn modelId="{7C76F0B6-C49B-49B5-8091-17F57555FCA2}" srcId="{697D2BCF-EFC9-4DA8-9B78-EF13760FE815}" destId="{793B29C3-730D-4964-ACD2-7EE04CDB3464}" srcOrd="4" destOrd="0" parTransId="{940695AB-DAE2-4B7A-920B-A817504BB350}" sibTransId="{2CEBC650-FD64-4BC2-A4A6-A1A63C39F639}"/>
    <dgm:cxn modelId="{133B3FA6-1F73-4F06-9D8E-C76703BC89D1}" type="presOf" srcId="{9151545F-024C-4CAD-A42E-9496593F29A9}" destId="{8B7D7427-39FC-4475-AD95-7CD3D2D2F980}" srcOrd="1" destOrd="0" presId="urn:microsoft.com/office/officeart/2005/8/layout/process3"/>
    <dgm:cxn modelId="{6B22BAE9-3B12-4C76-8AF8-0037A75D1AC1}" type="presOf" srcId="{793B29C3-730D-4964-ACD2-7EE04CDB3464}" destId="{757A6804-4FD7-465A-AEA5-1A2E143115B9}" srcOrd="1" destOrd="0" presId="urn:microsoft.com/office/officeart/2005/8/layout/process3"/>
    <dgm:cxn modelId="{DE2B2641-A466-43E0-B088-80E870650127}" type="presOf" srcId="{2CEBC650-FD64-4BC2-A4A6-A1A63C39F639}" destId="{65F17A53-E774-40CB-9E07-81AB8A64C563}" srcOrd="1" destOrd="0" presId="urn:microsoft.com/office/officeart/2005/8/layout/process3"/>
    <dgm:cxn modelId="{5A48AD74-BF26-414E-BF51-C39DF67CF18E}" srcId="{697D2BCF-EFC9-4DA8-9B78-EF13760FE815}" destId="{9151545F-024C-4CAD-A42E-9496593F29A9}" srcOrd="0" destOrd="0" parTransId="{F6E8BF49-5ED3-4F17-9D33-B6CA7082024E}" sibTransId="{85E5E959-ABCF-437F-A028-8077939CC679}"/>
    <dgm:cxn modelId="{95792DAB-B63C-49F2-86E0-379BF8C66597}" srcId="{A2516F89-2EF5-449E-A9B8-1D9FD8B4B2C3}" destId="{065DAFFE-CB85-4AB2-B481-CF0DFBD3BA54}" srcOrd="1" destOrd="0" parTransId="{0D8DED1A-1E1A-4477-A0D8-6995870BB79F}" sibTransId="{790D8F41-3F11-45F0-9287-66967C5A872D}"/>
    <dgm:cxn modelId="{C1CF5B7C-CB3E-4EAA-9A21-679153915805}" type="presOf" srcId="{85E5E959-ABCF-437F-A028-8077939CC679}" destId="{26A00180-A092-42E5-9204-2FD4ADA6AF67}" srcOrd="1" destOrd="0" presId="urn:microsoft.com/office/officeart/2005/8/layout/process3"/>
    <dgm:cxn modelId="{20473DD3-641F-433F-9B32-FA6E9C406C8F}" type="presOf" srcId="{80366159-2CE6-4D41-AABA-5DE50D1DD691}" destId="{A30AF172-30D8-4CA1-BA3D-DD2B5F1CDDA4}" srcOrd="0" destOrd="1" presId="urn:microsoft.com/office/officeart/2005/8/layout/process3"/>
    <dgm:cxn modelId="{BE8ADCB8-8094-4265-BFCC-692231A492AD}" srcId="{BB1589B1-FF4D-4D6C-BBB9-26CCD0DB71D6}" destId="{613CEC51-0558-4A7B-9293-342EDAAB7894}" srcOrd="0" destOrd="0" parTransId="{CE8CB858-BF2C-4B0D-9A25-BB89B8802E71}" sibTransId="{AE95CB8E-956F-46C8-AEB5-C62D755D81A2}"/>
    <dgm:cxn modelId="{09B4CE1C-1FF0-47C0-B9C8-414D904A1809}" srcId="{697D2BCF-EFC9-4DA8-9B78-EF13760FE815}" destId="{A2516F89-2EF5-449E-A9B8-1D9FD8B4B2C3}" srcOrd="1" destOrd="0" parTransId="{34EF05A8-7564-4D76-99BF-11539425D207}" sibTransId="{A7F5160D-8124-4784-8AED-A100F388F81E}"/>
    <dgm:cxn modelId="{417BFDD3-A4B2-4189-AE6B-BD4F3F59447A}" type="presOf" srcId="{1C6394BD-133C-4966-9AF2-CDAEF8841ED4}" destId="{F41224EF-C60E-44A2-AF21-CCD6F74862E0}" srcOrd="0" destOrd="0" presId="urn:microsoft.com/office/officeart/2005/8/layout/process3"/>
    <dgm:cxn modelId="{77BDEC2D-BA72-4CBB-999D-54DFA75999FD}" srcId="{793B29C3-730D-4964-ACD2-7EE04CDB3464}" destId="{E1F29799-01EB-406D-8150-CB63C0719532}" srcOrd="2" destOrd="0" parTransId="{D2818800-3E07-495A-881E-2A8848376EFE}" sibTransId="{304B0B67-D239-4323-8CE5-A7707A0DA6E4}"/>
    <dgm:cxn modelId="{CD438CAB-FE15-43EE-B66B-12914CB979F6}" type="presOf" srcId="{E8A548FA-BBE0-4E3C-A3A9-C71AE6AAED50}" destId="{D6DF4C4E-6330-4AA6-A154-16B5EC0771C5}" srcOrd="0" destOrd="0" presId="urn:microsoft.com/office/officeart/2005/8/layout/process3"/>
    <dgm:cxn modelId="{6EDA1C19-EA9A-4841-AA29-291BBA9DD449}" type="presOf" srcId="{BB1589B1-FF4D-4D6C-BBB9-26CCD0DB71D6}" destId="{B24E56DB-5866-48F2-AD1B-6AA708732971}" srcOrd="0" destOrd="0" presId="urn:microsoft.com/office/officeart/2005/8/layout/process3"/>
    <dgm:cxn modelId="{4443868B-5FA1-469D-A2BF-E0FCDE8ED0EC}" type="presOf" srcId="{613CEC51-0558-4A7B-9293-342EDAAB7894}" destId="{F15CB72D-0716-49B7-8F15-6BDCBDEEDDBC}" srcOrd="0" destOrd="0" presId="urn:microsoft.com/office/officeart/2005/8/layout/process3"/>
    <dgm:cxn modelId="{714E1DB6-8C0C-4D45-B9A1-F6A6ECF3C296}" type="presOf" srcId="{A7F5160D-8124-4784-8AED-A100F388F81E}" destId="{10463BE1-8776-41C9-ACCC-4CBE9916125F}" srcOrd="0" destOrd="0" presId="urn:microsoft.com/office/officeart/2005/8/layout/process3"/>
    <dgm:cxn modelId="{39381042-B292-45D9-812D-06FEDEA5861A}" type="presOf" srcId="{697D2BCF-EFC9-4DA8-9B78-EF13760FE815}" destId="{89CD6F69-EC3E-4C70-BDE7-C11C6B900BA1}" srcOrd="0" destOrd="0" presId="urn:microsoft.com/office/officeart/2005/8/layout/process3"/>
    <dgm:cxn modelId="{DAB2BB03-6926-45A3-A210-6C9136D500F7}" type="presOf" srcId="{A7F5160D-8124-4784-8AED-A100F388F81E}" destId="{24985F99-7B2C-4B18-9835-387F14DE3F6B}" srcOrd="1" destOrd="0" presId="urn:microsoft.com/office/officeart/2005/8/layout/process3"/>
    <dgm:cxn modelId="{A055B21C-C9E7-4D74-B312-74CB5A479772}" srcId="{9151545F-024C-4CAD-A42E-9496593F29A9}" destId="{DF39FF89-66FF-483F-8A1A-CDC52A052552}" srcOrd="0" destOrd="0" parTransId="{54E77E5E-1CAB-4816-ADAC-53945F7BF70E}" sibTransId="{28FE9BE6-12CF-46B5-815A-FEF4317638B8}"/>
    <dgm:cxn modelId="{8EF44296-D239-4E22-8958-3EF15D20A36C}" type="presOf" srcId="{8ADEFDA8-BA64-4C19-8B1A-379D071E59AC}" destId="{8C6A7FFC-42CE-4B40-9EB2-F49625708244}" srcOrd="0" destOrd="1" presId="urn:microsoft.com/office/officeart/2005/8/layout/process3"/>
    <dgm:cxn modelId="{48C7F1BD-C820-4FF0-B319-06E36BD25E74}" type="presOf" srcId="{065DAFFE-CB85-4AB2-B481-CF0DFBD3BA54}" destId="{D6DF4C4E-6330-4AA6-A154-16B5EC0771C5}" srcOrd="0" destOrd="1" presId="urn:microsoft.com/office/officeart/2005/8/layout/process3"/>
    <dgm:cxn modelId="{987303F4-6E72-4DA1-A1D4-5705E233EDD3}" type="presOf" srcId="{4E9E34B0-8AB0-450F-A0CD-5D9F0D8ABF74}" destId="{6DC9D99B-155D-4ECE-969F-2B2CF657F5ED}" srcOrd="0" destOrd="1" presId="urn:microsoft.com/office/officeart/2005/8/layout/process3"/>
    <dgm:cxn modelId="{51224261-FA80-4DA5-A3FF-DE9B7B0A26B0}" type="presOf" srcId="{793B29C3-730D-4964-ACD2-7EE04CDB3464}" destId="{31496271-5224-4239-BFE1-5E4890DF0949}" srcOrd="0" destOrd="0" presId="urn:microsoft.com/office/officeart/2005/8/layout/process3"/>
    <dgm:cxn modelId="{DB713B54-6C03-45CE-B71E-F00EC1E71244}" type="presOf" srcId="{96588B37-2E23-4391-A869-023BD38B5108}" destId="{486EFC1C-1893-45A6-82E3-5F9BD2105E31}" srcOrd="0" destOrd="0" presId="urn:microsoft.com/office/officeart/2005/8/layout/process3"/>
    <dgm:cxn modelId="{D3FD2935-E6FC-4159-8D67-124401B39F05}" type="presOf" srcId="{2CEBC650-FD64-4BC2-A4A6-A1A63C39F639}" destId="{B60FDD8C-6CD4-461D-B494-B2FE9DCE51FD}" srcOrd="0" destOrd="0" presId="urn:microsoft.com/office/officeart/2005/8/layout/process3"/>
    <dgm:cxn modelId="{7E13EEFD-C7DC-4627-A5A1-D663A42F1EE0}" srcId="{793B29C3-730D-4964-ACD2-7EE04CDB3464}" destId="{4E9E34B0-8AB0-450F-A0CD-5D9F0D8ABF74}" srcOrd="1" destOrd="0" parTransId="{75B16754-5D63-4F06-9578-C6827F4E78C1}" sibTransId="{4C798BC3-6E0D-4BB4-87CD-F62E558569AD}"/>
    <dgm:cxn modelId="{2D36160C-7372-4087-A558-3001C790694C}" srcId="{F2B70752-AD08-4955-9EA4-CCDD6354788D}" destId="{011BBACB-281E-4313-BE7B-680098F122A4}" srcOrd="0" destOrd="0" parTransId="{21A80B4F-394F-484B-879B-A0C345C3A44C}" sibTransId="{7067F446-4B7D-4DCD-852D-56FCE3E70485}"/>
    <dgm:cxn modelId="{279DF6C4-D24F-4738-9561-1E490F6DCDAF}" srcId="{F2B70752-AD08-4955-9EA4-CCDD6354788D}" destId="{8ADEFDA8-BA64-4C19-8B1A-379D071E59AC}" srcOrd="1" destOrd="0" parTransId="{8C88DED2-6EDA-49D0-BFB7-EC92E1CCC3C6}" sibTransId="{2659FD46-F19C-4FB3-B8B5-509DB6668878}"/>
    <dgm:cxn modelId="{21C77618-59F4-43DC-8F01-4437152B9F42}" type="presOf" srcId="{F2B70752-AD08-4955-9EA4-CCDD6354788D}" destId="{9F321960-F1A8-4DC2-8659-6709B6CA958A}" srcOrd="0" destOrd="0" presId="urn:microsoft.com/office/officeart/2005/8/layout/process3"/>
    <dgm:cxn modelId="{09459E4A-408D-4D8E-B0BE-49FA82430F27}" srcId="{9151545F-024C-4CAD-A42E-9496593F29A9}" destId="{80366159-2CE6-4D41-AABA-5DE50D1DD691}" srcOrd="1" destOrd="0" parTransId="{68CBF257-3908-48B9-A995-1C7E3BCFC6F4}" sibTransId="{F7ED6F36-D1C1-45A3-BBAE-6E40C700F15C}"/>
    <dgm:cxn modelId="{F1BC0859-AC18-419D-9FD4-BC9224836950}" srcId="{A2516F89-2EF5-449E-A9B8-1D9FD8B4B2C3}" destId="{E8A548FA-BBE0-4E3C-A3A9-C71AE6AAED50}" srcOrd="0" destOrd="0" parTransId="{B1DC48F6-552E-4D1E-A1AE-FCBCD933B66B}" sibTransId="{92A92966-26BB-4648-B31E-04A0F6CED405}"/>
    <dgm:cxn modelId="{D75905AE-489B-4EBA-98CB-6C973B2EC766}" type="presOf" srcId="{A2516F89-2EF5-449E-A9B8-1D9FD8B4B2C3}" destId="{174EFA89-43C0-48A3-8BE2-B69EF3368966}" srcOrd="0" destOrd="0" presId="urn:microsoft.com/office/officeart/2005/8/layout/process3"/>
    <dgm:cxn modelId="{965088EE-191B-441D-829E-F2BA3ACF6707}" type="presOf" srcId="{22AB6656-5FBC-477D-8DCA-4103CE3C9540}" destId="{5777CBE1-90D2-4078-81D5-EDD32845CA0A}" srcOrd="1" destOrd="0" presId="urn:microsoft.com/office/officeart/2005/8/layout/process3"/>
    <dgm:cxn modelId="{F9C3392F-7BC9-47FB-8AA1-D1065C397DEE}" srcId="{793B29C3-730D-4964-ACD2-7EE04CDB3464}" destId="{CCF0DBD5-A29D-435B-A032-CB58202CEE02}" srcOrd="0" destOrd="0" parTransId="{D255B0DB-96EA-4D94-8C80-95A5D6C0078E}" sibTransId="{BD0295D4-8FE6-4530-8956-0441B121EDCD}"/>
    <dgm:cxn modelId="{1DF1BBC1-136E-46A8-AF6C-180CC206D204}" srcId="{697D2BCF-EFC9-4DA8-9B78-EF13760FE815}" destId="{BB1589B1-FF4D-4D6C-BBB9-26CCD0DB71D6}" srcOrd="3" destOrd="0" parTransId="{A2058D95-0BCF-4F1F-B7FD-CFC7C1F84B54}" sibTransId="{FCF48A6D-7C08-4A8E-8BBD-646DF6B8A51A}"/>
    <dgm:cxn modelId="{F6894A44-CB75-45EC-BC01-CECAA57F13FC}" srcId="{1C6394BD-133C-4966-9AF2-CDAEF8841ED4}" destId="{96588B37-2E23-4391-A869-023BD38B5108}" srcOrd="0" destOrd="0" parTransId="{2C051A62-C7E4-403B-8EFF-FBB244A092B1}" sibTransId="{031CCBA2-6273-4A2B-9E2A-EBE4432DBF05}"/>
    <dgm:cxn modelId="{246FEDE5-95C0-4578-9A56-A78EAE5F596E}" type="presOf" srcId="{F2B70752-AD08-4955-9EA4-CCDD6354788D}" destId="{810A5E53-5DF7-4223-9ECD-297C5102CDAE}" srcOrd="1" destOrd="0" presId="urn:microsoft.com/office/officeart/2005/8/layout/process3"/>
    <dgm:cxn modelId="{A8ECA115-47BE-439F-AADC-9C5718F4A1BF}" type="presOf" srcId="{BB1589B1-FF4D-4D6C-BBB9-26CCD0DB71D6}" destId="{A9693BF7-7BD0-45BE-B194-F9A5593DCCD6}" srcOrd="1" destOrd="0" presId="urn:microsoft.com/office/officeart/2005/8/layout/process3"/>
    <dgm:cxn modelId="{F16E86A0-1461-4E79-91ED-776482C3A7AC}" type="presOf" srcId="{011BBACB-281E-4313-BE7B-680098F122A4}" destId="{8C6A7FFC-42CE-4B40-9EB2-F49625708244}" srcOrd="0" destOrd="0" presId="urn:microsoft.com/office/officeart/2005/8/layout/process3"/>
    <dgm:cxn modelId="{680007CF-2DFE-4513-8D01-C74998823290}" type="presOf" srcId="{85E5E959-ABCF-437F-A028-8077939CC679}" destId="{DB079AAC-D638-477B-93D8-376511A58FCA}" srcOrd="0" destOrd="0" presId="urn:microsoft.com/office/officeart/2005/8/layout/process3"/>
    <dgm:cxn modelId="{D8C151F1-50DF-4542-9A13-3A8683AC974D}" type="presOf" srcId="{1C6394BD-133C-4966-9AF2-CDAEF8841ED4}" destId="{6982B3D3-709B-4EA4-BC7D-C4207E0B5E00}" srcOrd="1" destOrd="0" presId="urn:microsoft.com/office/officeart/2005/8/layout/process3"/>
    <dgm:cxn modelId="{7DC572B2-6675-4B76-9394-00EDD417F58D}" type="presOf" srcId="{A2516F89-2EF5-449E-A9B8-1D9FD8B4B2C3}" destId="{1CF433C5-D72E-4B36-8371-09FABA51C296}" srcOrd="1" destOrd="0" presId="urn:microsoft.com/office/officeart/2005/8/layout/process3"/>
    <dgm:cxn modelId="{394E2168-AC8F-4A4A-AE95-A9477C47538F}" srcId="{697D2BCF-EFC9-4DA8-9B78-EF13760FE815}" destId="{F2B70752-AD08-4955-9EA4-CCDD6354788D}" srcOrd="5" destOrd="0" parTransId="{1A652638-5D2A-49AC-BFFF-01927154AAD2}" sibTransId="{1E518C95-7C7C-467E-B578-1AAD91FAB479}"/>
    <dgm:cxn modelId="{C4A4830F-49BD-432C-97CF-9DBFA8433421}" type="presOf" srcId="{E1F29799-01EB-406D-8150-CB63C0719532}" destId="{6DC9D99B-155D-4ECE-969F-2B2CF657F5ED}" srcOrd="0" destOrd="2" presId="urn:microsoft.com/office/officeart/2005/8/layout/process3"/>
    <dgm:cxn modelId="{CC9B702F-4E32-4C9A-934A-DD8E2ED417B2}" type="presOf" srcId="{DF39FF89-66FF-483F-8A1A-CDC52A052552}" destId="{A30AF172-30D8-4CA1-BA3D-DD2B5F1CDDA4}" srcOrd="0" destOrd="0" presId="urn:microsoft.com/office/officeart/2005/8/layout/process3"/>
    <dgm:cxn modelId="{F5EE0F62-E6B8-4AD8-8510-08E1FBCB5871}" srcId="{697D2BCF-EFC9-4DA8-9B78-EF13760FE815}" destId="{1C6394BD-133C-4966-9AF2-CDAEF8841ED4}" srcOrd="2" destOrd="0" parTransId="{9933A349-9BED-4FDA-B4CA-285A47510375}" sibTransId="{22AB6656-5FBC-477D-8DCA-4103CE3C9540}"/>
    <dgm:cxn modelId="{452D9F81-8B1E-46BB-8FD5-2223915C6438}" type="presOf" srcId="{FCF48A6D-7C08-4A8E-8BBD-646DF6B8A51A}" destId="{4B752FF3-C398-46A5-95E6-D67EE067D8BB}" srcOrd="1" destOrd="0" presId="urn:microsoft.com/office/officeart/2005/8/layout/process3"/>
    <dgm:cxn modelId="{26F1844B-2744-4863-AF06-4C28AE13ECF2}" type="presParOf" srcId="{89CD6F69-EC3E-4C70-BDE7-C11C6B900BA1}" destId="{7ABB0915-4FA5-4B85-A049-3B185A6C560A}" srcOrd="0" destOrd="0" presId="urn:microsoft.com/office/officeart/2005/8/layout/process3"/>
    <dgm:cxn modelId="{2C9D299B-F0A8-44FA-88D6-1D4F377B369C}" type="presParOf" srcId="{7ABB0915-4FA5-4B85-A049-3B185A6C560A}" destId="{8DA6DAC6-815F-431C-B508-1111BFF15C51}" srcOrd="0" destOrd="0" presId="urn:microsoft.com/office/officeart/2005/8/layout/process3"/>
    <dgm:cxn modelId="{17158270-7A4B-4372-96B4-CA6E4F4D2E10}" type="presParOf" srcId="{7ABB0915-4FA5-4B85-A049-3B185A6C560A}" destId="{8B7D7427-39FC-4475-AD95-7CD3D2D2F980}" srcOrd="1" destOrd="0" presId="urn:microsoft.com/office/officeart/2005/8/layout/process3"/>
    <dgm:cxn modelId="{192620C3-8E5F-4539-B664-8BAE60C9A68C}" type="presParOf" srcId="{7ABB0915-4FA5-4B85-A049-3B185A6C560A}" destId="{A30AF172-30D8-4CA1-BA3D-DD2B5F1CDDA4}" srcOrd="2" destOrd="0" presId="urn:microsoft.com/office/officeart/2005/8/layout/process3"/>
    <dgm:cxn modelId="{3AF5B0AC-2CFA-46E9-BA93-87B1A97411C3}" type="presParOf" srcId="{89CD6F69-EC3E-4C70-BDE7-C11C6B900BA1}" destId="{DB079AAC-D638-477B-93D8-376511A58FCA}" srcOrd="1" destOrd="0" presId="urn:microsoft.com/office/officeart/2005/8/layout/process3"/>
    <dgm:cxn modelId="{0672571C-CE5D-4DAC-9227-0E5AFDAD7F0E}" type="presParOf" srcId="{DB079AAC-D638-477B-93D8-376511A58FCA}" destId="{26A00180-A092-42E5-9204-2FD4ADA6AF67}" srcOrd="0" destOrd="0" presId="urn:microsoft.com/office/officeart/2005/8/layout/process3"/>
    <dgm:cxn modelId="{1E5A5F4F-43C5-439F-AE73-73EB194CE753}" type="presParOf" srcId="{89CD6F69-EC3E-4C70-BDE7-C11C6B900BA1}" destId="{874D9860-3EC3-4C03-B630-87F0EAAE68C1}" srcOrd="2" destOrd="0" presId="urn:microsoft.com/office/officeart/2005/8/layout/process3"/>
    <dgm:cxn modelId="{C2C524CF-AD64-4656-8894-E630D63FD16E}" type="presParOf" srcId="{874D9860-3EC3-4C03-B630-87F0EAAE68C1}" destId="{174EFA89-43C0-48A3-8BE2-B69EF3368966}" srcOrd="0" destOrd="0" presId="urn:microsoft.com/office/officeart/2005/8/layout/process3"/>
    <dgm:cxn modelId="{570E3ED7-8EDD-4932-BF31-937FF37156CF}" type="presParOf" srcId="{874D9860-3EC3-4C03-B630-87F0EAAE68C1}" destId="{1CF433C5-D72E-4B36-8371-09FABA51C296}" srcOrd="1" destOrd="0" presId="urn:microsoft.com/office/officeart/2005/8/layout/process3"/>
    <dgm:cxn modelId="{A3D65374-B5D0-4A5B-B59E-1014E59CF0BF}" type="presParOf" srcId="{874D9860-3EC3-4C03-B630-87F0EAAE68C1}" destId="{D6DF4C4E-6330-4AA6-A154-16B5EC0771C5}" srcOrd="2" destOrd="0" presId="urn:microsoft.com/office/officeart/2005/8/layout/process3"/>
    <dgm:cxn modelId="{44635201-69FD-4772-856F-1DCFC9441FF4}" type="presParOf" srcId="{89CD6F69-EC3E-4C70-BDE7-C11C6B900BA1}" destId="{10463BE1-8776-41C9-ACCC-4CBE9916125F}" srcOrd="3" destOrd="0" presId="urn:microsoft.com/office/officeart/2005/8/layout/process3"/>
    <dgm:cxn modelId="{8FCD6B5E-030D-44AA-9FE6-01222C084D6B}" type="presParOf" srcId="{10463BE1-8776-41C9-ACCC-4CBE9916125F}" destId="{24985F99-7B2C-4B18-9835-387F14DE3F6B}" srcOrd="0" destOrd="0" presId="urn:microsoft.com/office/officeart/2005/8/layout/process3"/>
    <dgm:cxn modelId="{DF8D1DBC-4678-4FCF-9530-CAF11352592E}" type="presParOf" srcId="{89CD6F69-EC3E-4C70-BDE7-C11C6B900BA1}" destId="{D822BFB2-2B8F-41FE-A653-9212B1DE4D55}" srcOrd="4" destOrd="0" presId="urn:microsoft.com/office/officeart/2005/8/layout/process3"/>
    <dgm:cxn modelId="{4B9B35A9-EEB9-4137-ADFD-C281CAE61430}" type="presParOf" srcId="{D822BFB2-2B8F-41FE-A653-9212B1DE4D55}" destId="{F41224EF-C60E-44A2-AF21-CCD6F74862E0}" srcOrd="0" destOrd="0" presId="urn:microsoft.com/office/officeart/2005/8/layout/process3"/>
    <dgm:cxn modelId="{5A7B4DDD-87FF-4F76-BD14-B565D264A13D}" type="presParOf" srcId="{D822BFB2-2B8F-41FE-A653-9212B1DE4D55}" destId="{6982B3D3-709B-4EA4-BC7D-C4207E0B5E00}" srcOrd="1" destOrd="0" presId="urn:microsoft.com/office/officeart/2005/8/layout/process3"/>
    <dgm:cxn modelId="{44CCD09D-1462-4980-B14D-B11DEE361A74}" type="presParOf" srcId="{D822BFB2-2B8F-41FE-A653-9212B1DE4D55}" destId="{486EFC1C-1893-45A6-82E3-5F9BD2105E31}" srcOrd="2" destOrd="0" presId="urn:microsoft.com/office/officeart/2005/8/layout/process3"/>
    <dgm:cxn modelId="{A4438A35-6E9C-4317-959B-FC61DB62328D}" type="presParOf" srcId="{89CD6F69-EC3E-4C70-BDE7-C11C6B900BA1}" destId="{F1F5D048-75AE-41F3-906F-1DE2D313BF70}" srcOrd="5" destOrd="0" presId="urn:microsoft.com/office/officeart/2005/8/layout/process3"/>
    <dgm:cxn modelId="{711E837C-F00D-48CB-B42E-BDEC70EEC2D0}" type="presParOf" srcId="{F1F5D048-75AE-41F3-906F-1DE2D313BF70}" destId="{5777CBE1-90D2-4078-81D5-EDD32845CA0A}" srcOrd="0" destOrd="0" presId="urn:microsoft.com/office/officeart/2005/8/layout/process3"/>
    <dgm:cxn modelId="{55200342-A637-4C01-84B0-79B342198880}" type="presParOf" srcId="{89CD6F69-EC3E-4C70-BDE7-C11C6B900BA1}" destId="{CDA902FD-3E6B-4901-8673-EE21A88B3739}" srcOrd="6" destOrd="0" presId="urn:microsoft.com/office/officeart/2005/8/layout/process3"/>
    <dgm:cxn modelId="{24448649-B127-4B41-9DD7-C28157E3BAD2}" type="presParOf" srcId="{CDA902FD-3E6B-4901-8673-EE21A88B3739}" destId="{B24E56DB-5866-48F2-AD1B-6AA708732971}" srcOrd="0" destOrd="0" presId="urn:microsoft.com/office/officeart/2005/8/layout/process3"/>
    <dgm:cxn modelId="{E074510B-AD2F-44A3-9130-42192DDB3C23}" type="presParOf" srcId="{CDA902FD-3E6B-4901-8673-EE21A88B3739}" destId="{A9693BF7-7BD0-45BE-B194-F9A5593DCCD6}" srcOrd="1" destOrd="0" presId="urn:microsoft.com/office/officeart/2005/8/layout/process3"/>
    <dgm:cxn modelId="{A6FC87F0-078D-4916-8DC5-3874D874038F}" type="presParOf" srcId="{CDA902FD-3E6B-4901-8673-EE21A88B3739}" destId="{F15CB72D-0716-49B7-8F15-6BDCBDEEDDBC}" srcOrd="2" destOrd="0" presId="urn:microsoft.com/office/officeart/2005/8/layout/process3"/>
    <dgm:cxn modelId="{9B245895-FECB-45E8-8338-8627E9226B26}" type="presParOf" srcId="{89CD6F69-EC3E-4C70-BDE7-C11C6B900BA1}" destId="{2C65A33D-91E1-496E-AC79-B115DC1D932D}" srcOrd="7" destOrd="0" presId="urn:microsoft.com/office/officeart/2005/8/layout/process3"/>
    <dgm:cxn modelId="{633F3664-5033-4C2C-90F0-166823968F0E}" type="presParOf" srcId="{2C65A33D-91E1-496E-AC79-B115DC1D932D}" destId="{4B752FF3-C398-46A5-95E6-D67EE067D8BB}" srcOrd="0" destOrd="0" presId="urn:microsoft.com/office/officeart/2005/8/layout/process3"/>
    <dgm:cxn modelId="{21DCA1FC-2E32-4FAB-A96E-B01BFDFEC2AA}" type="presParOf" srcId="{89CD6F69-EC3E-4C70-BDE7-C11C6B900BA1}" destId="{51229E17-24DC-4A11-9214-3F9BA489B614}" srcOrd="8" destOrd="0" presId="urn:microsoft.com/office/officeart/2005/8/layout/process3"/>
    <dgm:cxn modelId="{E64BE6E1-4E15-4FE5-9519-527E302D33E4}" type="presParOf" srcId="{51229E17-24DC-4A11-9214-3F9BA489B614}" destId="{31496271-5224-4239-BFE1-5E4890DF0949}" srcOrd="0" destOrd="0" presId="urn:microsoft.com/office/officeart/2005/8/layout/process3"/>
    <dgm:cxn modelId="{430C0041-C088-49F5-B4CD-C6BC60A27AF4}" type="presParOf" srcId="{51229E17-24DC-4A11-9214-3F9BA489B614}" destId="{757A6804-4FD7-465A-AEA5-1A2E143115B9}" srcOrd="1" destOrd="0" presId="urn:microsoft.com/office/officeart/2005/8/layout/process3"/>
    <dgm:cxn modelId="{0A909A5F-A46E-4AC5-9B15-DF61789424A1}" type="presParOf" srcId="{51229E17-24DC-4A11-9214-3F9BA489B614}" destId="{6DC9D99B-155D-4ECE-969F-2B2CF657F5ED}" srcOrd="2" destOrd="0" presId="urn:microsoft.com/office/officeart/2005/8/layout/process3"/>
    <dgm:cxn modelId="{AC1C7CB0-2C03-4343-BB5F-E87C0B259C40}" type="presParOf" srcId="{89CD6F69-EC3E-4C70-BDE7-C11C6B900BA1}" destId="{B60FDD8C-6CD4-461D-B494-B2FE9DCE51FD}" srcOrd="9" destOrd="0" presId="urn:microsoft.com/office/officeart/2005/8/layout/process3"/>
    <dgm:cxn modelId="{D8131342-5E07-48F3-9F82-10ECB1EA1280}" type="presParOf" srcId="{B60FDD8C-6CD4-461D-B494-B2FE9DCE51FD}" destId="{65F17A53-E774-40CB-9E07-81AB8A64C563}" srcOrd="0" destOrd="0" presId="urn:microsoft.com/office/officeart/2005/8/layout/process3"/>
    <dgm:cxn modelId="{C1F59D9D-C650-4300-B5D4-480C05507BC4}" type="presParOf" srcId="{89CD6F69-EC3E-4C70-BDE7-C11C6B900BA1}" destId="{66DA34A3-56B3-4E4B-948B-E19F17A273EA}" srcOrd="10" destOrd="0" presId="urn:microsoft.com/office/officeart/2005/8/layout/process3"/>
    <dgm:cxn modelId="{7821C92C-1B1A-4328-A461-A2F576030AE8}" type="presParOf" srcId="{66DA34A3-56B3-4E4B-948B-E19F17A273EA}" destId="{9F321960-F1A8-4DC2-8659-6709B6CA958A}" srcOrd="0" destOrd="0" presId="urn:microsoft.com/office/officeart/2005/8/layout/process3"/>
    <dgm:cxn modelId="{FBAFDD3A-D176-4B1D-963F-01FDEA8E9E44}" type="presParOf" srcId="{66DA34A3-56B3-4E4B-948B-E19F17A273EA}" destId="{810A5E53-5DF7-4223-9ECD-297C5102CDAE}" srcOrd="1" destOrd="0" presId="urn:microsoft.com/office/officeart/2005/8/layout/process3"/>
    <dgm:cxn modelId="{DA15AA29-7B69-4E6E-97C4-1E52B483756E}" type="presParOf" srcId="{66DA34A3-56B3-4E4B-948B-E19F17A273EA}" destId="{8C6A7FFC-42CE-4B40-9EB2-F4962570824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507817-2649-4D36-9CEE-10ED6EFE348B}" type="doc">
      <dgm:prSet loTypeId="urn:microsoft.com/office/officeart/2005/8/layout/b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8CEAD7A-C8F9-4841-965D-04423F9E57A2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Pyramid</a:t>
          </a:r>
          <a:endParaRPr lang="en-US" dirty="0"/>
        </a:p>
      </dgm:t>
    </dgm:pt>
    <dgm:pt modelId="{7FAA9896-6400-4A0B-B048-8BE911DFC94E}" type="parTrans" cxnId="{C891A46F-F96D-440B-BC01-CAD1E0AE760B}">
      <dgm:prSet/>
      <dgm:spPr/>
      <dgm:t>
        <a:bodyPr/>
        <a:lstStyle/>
        <a:p>
          <a:endParaRPr lang="en-US"/>
        </a:p>
      </dgm:t>
    </dgm:pt>
    <dgm:pt modelId="{7EA1F730-1FB3-4547-876F-729B7FCBD1BD}" type="sibTrans" cxnId="{C891A46F-F96D-440B-BC01-CAD1E0AE760B}">
      <dgm:prSet phldrT="[Tex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</dgm:pt>
    <dgm:pt modelId="{56530FD7-8CE0-41D0-A61A-A22BE36E58E8}">
      <dgm:prSet phldrT="[Tex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Incense list</a:t>
          </a:r>
          <a:endParaRPr lang="en-US" dirty="0"/>
        </a:p>
      </dgm:t>
    </dgm:pt>
    <dgm:pt modelId="{1EB9000A-2AF4-424C-A087-02E4E8BC2CBC}" type="parTrans" cxnId="{379F4EE4-1013-49B3-8566-385D0A5E2D3C}">
      <dgm:prSet/>
      <dgm:spPr/>
      <dgm:t>
        <a:bodyPr/>
        <a:lstStyle/>
        <a:p>
          <a:endParaRPr lang="en-US"/>
        </a:p>
      </dgm:t>
    </dgm:pt>
    <dgm:pt modelId="{C74318D5-9A7F-4D03-97A3-B0715078DEDA}" type="sibTrans" cxnId="{379F4EE4-1013-49B3-8566-385D0A5E2D3C}">
      <dgm:prSet phldrT="[Text]"/>
      <dgm:spPr/>
    </dgm:pt>
    <dgm:pt modelId="{67F923C9-0F40-46F0-8E66-1A21F6F86903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Lamp</a:t>
          </a:r>
          <a:endParaRPr lang="en-US" dirty="0"/>
        </a:p>
      </dgm:t>
    </dgm:pt>
    <dgm:pt modelId="{3DF90776-1703-477A-AF1F-0C5C495E95B0}" type="parTrans" cxnId="{FA36B0BC-32EF-4F6D-A0A2-C9147706ED76}">
      <dgm:prSet/>
      <dgm:spPr/>
      <dgm:t>
        <a:bodyPr/>
        <a:lstStyle/>
        <a:p>
          <a:endParaRPr lang="en-US"/>
        </a:p>
      </dgm:t>
    </dgm:pt>
    <dgm:pt modelId="{B6F72769-0820-4B34-8D5F-4C95D3C856A8}" type="sibTrans" cxnId="{FA36B0BC-32EF-4F6D-A0A2-C9147706ED76}">
      <dgm:prSet phldrT="[Text]"/>
      <dgm:spPr/>
    </dgm:pt>
    <dgm:pt modelId="{577C813B-DCD7-4C99-A4DD-0BD9649F97F4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Body Care</a:t>
          </a:r>
          <a:endParaRPr lang="en-US" dirty="0"/>
        </a:p>
      </dgm:t>
    </dgm:pt>
    <dgm:pt modelId="{B203FBA3-BEC4-48D0-8335-5754B3918CC1}" type="sibTrans" cxnId="{CD0FA841-73CA-42E6-9381-31CC5C06C279}">
      <dgm:prSet phldrT="[Text]"/>
      <dgm:spPr/>
    </dgm:pt>
    <dgm:pt modelId="{A21D96EA-9424-4287-BB59-8BDB9D243429}" type="parTrans" cxnId="{CD0FA841-73CA-42E6-9381-31CC5C06C279}">
      <dgm:prSet/>
      <dgm:spPr/>
      <dgm:t>
        <a:bodyPr/>
        <a:lstStyle/>
        <a:p>
          <a:endParaRPr lang="en-US"/>
        </a:p>
      </dgm:t>
    </dgm:pt>
    <dgm:pt modelId="{3BD62D93-6DB9-4CED-BE1D-A7CBFB830B38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Candle details</a:t>
          </a:r>
          <a:endParaRPr lang="en-US" dirty="0"/>
        </a:p>
      </dgm:t>
    </dgm:pt>
    <dgm:pt modelId="{C2AF3A41-473B-430E-94AB-52CF5FDD9B4A}" type="parTrans" cxnId="{511F691F-64A9-447F-A222-A73CF76F4FC2}">
      <dgm:prSet/>
      <dgm:spPr/>
      <dgm:t>
        <a:bodyPr/>
        <a:lstStyle/>
        <a:p>
          <a:endParaRPr lang="en-US"/>
        </a:p>
      </dgm:t>
    </dgm:pt>
    <dgm:pt modelId="{A1DB40EF-825E-4145-B9DF-D4EE6B370C9D}" type="sibTrans" cxnId="{511F691F-64A9-447F-A222-A73CF76F4FC2}">
      <dgm:prSet phldrT="[Text]"/>
      <dgm:spPr/>
    </dgm:pt>
    <dgm:pt modelId="{68C55793-CC6E-4241-8EBF-DB5AC2E0DCB8}">
      <dgm:prSet/>
      <dgm:spPr/>
      <dgm:t>
        <a:bodyPr/>
        <a:lstStyle/>
        <a:p>
          <a:r>
            <a:rPr lang="en-US" dirty="0" smtClean="0"/>
            <a:t>Few lines about Product</a:t>
          </a:r>
          <a:endParaRPr lang="en-US" dirty="0"/>
        </a:p>
      </dgm:t>
    </dgm:pt>
    <dgm:pt modelId="{81A8E724-AF85-487F-8AA8-9E5DDD19BCD6}" type="parTrans" cxnId="{0062A5E8-8E38-4FD3-B668-F5D371B2B7D2}">
      <dgm:prSet/>
      <dgm:spPr/>
      <dgm:t>
        <a:bodyPr/>
        <a:lstStyle/>
        <a:p>
          <a:endParaRPr lang="en-US"/>
        </a:p>
      </dgm:t>
    </dgm:pt>
    <dgm:pt modelId="{310684D0-4673-4B80-A982-7F555C163641}" type="sibTrans" cxnId="{0062A5E8-8E38-4FD3-B668-F5D371B2B7D2}">
      <dgm:prSet/>
      <dgm:spPr/>
      <dgm:t>
        <a:bodyPr/>
        <a:lstStyle/>
        <a:p>
          <a:endParaRPr lang="en-US"/>
        </a:p>
      </dgm:t>
    </dgm:pt>
    <dgm:pt modelId="{56C4630D-E4A3-459D-A85D-C50B2D1A2439}">
      <dgm:prSet/>
      <dgm:spPr/>
      <dgm:t>
        <a:bodyPr/>
        <a:lstStyle/>
        <a:p>
          <a:r>
            <a:rPr lang="en-US" dirty="0" smtClean="0"/>
            <a:t>List of all candles (same as product page)</a:t>
          </a:r>
          <a:endParaRPr lang="en-US" dirty="0"/>
        </a:p>
      </dgm:t>
    </dgm:pt>
    <dgm:pt modelId="{9A4F760C-EE6E-44FB-91AA-09BAE08F08EE}" type="parTrans" cxnId="{F7728399-A077-4022-B783-ACB391595EB4}">
      <dgm:prSet/>
      <dgm:spPr/>
      <dgm:t>
        <a:bodyPr/>
        <a:lstStyle/>
        <a:p>
          <a:endParaRPr lang="en-US"/>
        </a:p>
      </dgm:t>
    </dgm:pt>
    <dgm:pt modelId="{01E30527-2A33-416B-B4FB-77DE26052ADE}" type="sibTrans" cxnId="{F7728399-A077-4022-B783-ACB391595EB4}">
      <dgm:prSet/>
      <dgm:spPr/>
      <dgm:t>
        <a:bodyPr/>
        <a:lstStyle/>
        <a:p>
          <a:endParaRPr lang="en-US"/>
        </a:p>
      </dgm:t>
    </dgm:pt>
    <dgm:pt modelId="{1431ACFD-A708-47B0-B32F-8CF9AD2DE69A}">
      <dgm:prSet/>
      <dgm:spPr/>
      <dgm:t>
        <a:bodyPr/>
        <a:lstStyle/>
        <a:p>
          <a:r>
            <a:rPr lang="en-US" dirty="0" smtClean="0"/>
            <a:t>Healing</a:t>
          </a:r>
          <a:endParaRPr lang="en-US" dirty="0"/>
        </a:p>
      </dgm:t>
    </dgm:pt>
    <dgm:pt modelId="{B452FC69-A145-4C98-B8BD-3E6AE414CFE7}" type="parTrans" cxnId="{23319A63-D214-48D4-AD57-6BF06A06736D}">
      <dgm:prSet/>
      <dgm:spPr/>
      <dgm:t>
        <a:bodyPr/>
        <a:lstStyle/>
        <a:p>
          <a:endParaRPr lang="en-US"/>
        </a:p>
      </dgm:t>
    </dgm:pt>
    <dgm:pt modelId="{9551A08A-D41A-4021-AC0D-E72F3F240323}" type="sibTrans" cxnId="{23319A63-D214-48D4-AD57-6BF06A06736D}">
      <dgm:prSet/>
      <dgm:spPr/>
      <dgm:t>
        <a:bodyPr/>
        <a:lstStyle/>
        <a:p>
          <a:endParaRPr lang="en-US"/>
        </a:p>
      </dgm:t>
    </dgm:pt>
    <dgm:pt modelId="{E45B92F3-D88B-460F-814A-F29398592ED3}">
      <dgm:prSet/>
      <dgm:spPr/>
      <dgm:t>
        <a:bodyPr/>
        <a:lstStyle/>
        <a:p>
          <a:r>
            <a:rPr lang="en-US" dirty="0" smtClean="0"/>
            <a:t>Special (same as product page)</a:t>
          </a:r>
          <a:endParaRPr lang="en-US" dirty="0"/>
        </a:p>
      </dgm:t>
    </dgm:pt>
    <dgm:pt modelId="{201BA9AA-E8C3-46A5-996F-05BC2944C7D5}" type="parTrans" cxnId="{32CC7140-5046-4EAD-BA8A-0C8D8C6AA698}">
      <dgm:prSet/>
      <dgm:spPr/>
      <dgm:t>
        <a:bodyPr/>
        <a:lstStyle/>
        <a:p>
          <a:endParaRPr lang="en-US"/>
        </a:p>
      </dgm:t>
    </dgm:pt>
    <dgm:pt modelId="{646766D8-141A-42F4-91D3-0F2136E42D29}" type="sibTrans" cxnId="{32CC7140-5046-4EAD-BA8A-0C8D8C6AA698}">
      <dgm:prSet/>
      <dgm:spPr/>
      <dgm:t>
        <a:bodyPr/>
        <a:lstStyle/>
        <a:p>
          <a:endParaRPr lang="en-US"/>
        </a:p>
      </dgm:t>
    </dgm:pt>
    <dgm:pt modelId="{7B40E837-30A4-4B66-BD09-A37B2D3D1F87}">
      <dgm:prSet/>
      <dgm:spPr/>
      <dgm:t>
        <a:bodyPr/>
        <a:lstStyle/>
        <a:p>
          <a:r>
            <a:rPr lang="en-US" dirty="0" smtClean="0"/>
            <a:t>List of all Products like same as product page.</a:t>
          </a:r>
          <a:endParaRPr lang="en-US" dirty="0"/>
        </a:p>
      </dgm:t>
    </dgm:pt>
    <dgm:pt modelId="{F7C60391-F4D9-4A0B-A5A7-F4850D2A844A}" type="parTrans" cxnId="{63B35574-3AC5-41B8-83B6-5C62F009B273}">
      <dgm:prSet/>
      <dgm:spPr/>
      <dgm:t>
        <a:bodyPr/>
        <a:lstStyle/>
        <a:p>
          <a:endParaRPr lang="en-US"/>
        </a:p>
      </dgm:t>
    </dgm:pt>
    <dgm:pt modelId="{D55BB5A3-9F0F-40B0-B2CD-CA5F97F5DB8E}" type="sibTrans" cxnId="{63B35574-3AC5-41B8-83B6-5C62F009B273}">
      <dgm:prSet/>
      <dgm:spPr/>
      <dgm:t>
        <a:bodyPr/>
        <a:lstStyle/>
        <a:p>
          <a:endParaRPr lang="en-US"/>
        </a:p>
      </dgm:t>
    </dgm:pt>
    <dgm:pt modelId="{476BE26F-4F3E-47B7-9C56-EB766B2D05BE}">
      <dgm:prSet/>
      <dgm:spPr/>
      <dgm:t>
        <a:bodyPr/>
        <a:lstStyle/>
        <a:p>
          <a:r>
            <a:rPr lang="en-US" dirty="0" smtClean="0"/>
            <a:t>Benefits</a:t>
          </a:r>
          <a:endParaRPr lang="en-US" dirty="0"/>
        </a:p>
      </dgm:t>
    </dgm:pt>
    <dgm:pt modelId="{73579034-3B14-48CC-AB94-D0B2A754E8D3}" type="parTrans" cxnId="{2B1528CF-988E-4D0D-9843-A324C12776CE}">
      <dgm:prSet/>
      <dgm:spPr/>
      <dgm:t>
        <a:bodyPr/>
        <a:lstStyle/>
        <a:p>
          <a:endParaRPr lang="en-US"/>
        </a:p>
      </dgm:t>
    </dgm:pt>
    <dgm:pt modelId="{5BD7BD39-FF7C-4EE8-96F2-F50372AF73DD}" type="sibTrans" cxnId="{2B1528CF-988E-4D0D-9843-A324C12776CE}">
      <dgm:prSet/>
      <dgm:spPr/>
      <dgm:t>
        <a:bodyPr/>
        <a:lstStyle/>
        <a:p>
          <a:endParaRPr lang="en-US"/>
        </a:p>
      </dgm:t>
    </dgm:pt>
    <dgm:pt modelId="{E9A2A462-BE0D-443E-9D5C-C7AB72EB32C7}">
      <dgm:prSet/>
      <dgm:spPr/>
      <dgm:t>
        <a:bodyPr/>
        <a:lstStyle/>
        <a:p>
          <a:r>
            <a:rPr lang="en-US" dirty="0" smtClean="0"/>
            <a:t>How to use.</a:t>
          </a:r>
          <a:endParaRPr lang="en-US" dirty="0"/>
        </a:p>
      </dgm:t>
    </dgm:pt>
    <dgm:pt modelId="{3A271465-DDE8-4F6D-A657-96926CDC1AB7}" type="parTrans" cxnId="{1DC35C1D-19E4-4ACA-850E-2765B4FB8196}">
      <dgm:prSet/>
      <dgm:spPr/>
      <dgm:t>
        <a:bodyPr/>
        <a:lstStyle/>
        <a:p>
          <a:endParaRPr lang="en-US"/>
        </a:p>
      </dgm:t>
    </dgm:pt>
    <dgm:pt modelId="{A7F3292D-139E-48C0-9A77-0E072BDE967D}" type="sibTrans" cxnId="{1DC35C1D-19E4-4ACA-850E-2765B4FB8196}">
      <dgm:prSet/>
      <dgm:spPr/>
      <dgm:t>
        <a:bodyPr/>
        <a:lstStyle/>
        <a:p>
          <a:endParaRPr lang="en-US"/>
        </a:p>
      </dgm:t>
    </dgm:pt>
    <dgm:pt modelId="{64A9B9C5-4316-46FA-889F-02F78C8D7BA5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Crystal</a:t>
          </a:r>
          <a:endParaRPr lang="en-US" dirty="0"/>
        </a:p>
      </dgm:t>
    </dgm:pt>
    <dgm:pt modelId="{DC1E9C72-152E-481D-B28A-2BFCBB46243E}" type="parTrans" cxnId="{5E307DEB-4102-4273-B86A-6E6550E2B7B4}">
      <dgm:prSet/>
      <dgm:spPr/>
      <dgm:t>
        <a:bodyPr/>
        <a:lstStyle/>
        <a:p>
          <a:endParaRPr lang="en-US"/>
        </a:p>
      </dgm:t>
    </dgm:pt>
    <dgm:pt modelId="{3704158E-DFCC-43C4-9115-EDD3E319E3D5}" type="sibTrans" cxnId="{5E307DEB-4102-4273-B86A-6E6550E2B7B4}">
      <dgm:prSet/>
      <dgm:spPr/>
      <dgm:t>
        <a:bodyPr/>
        <a:lstStyle/>
        <a:p>
          <a:endParaRPr lang="en-US"/>
        </a:p>
      </dgm:t>
    </dgm:pt>
    <dgm:pt modelId="{10D920EA-6E73-4106-BEDD-4670D0B8BA3D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en-US" dirty="0" smtClean="0"/>
            <a:t>List of all crystal same as product page.</a:t>
          </a:r>
          <a:endParaRPr lang="en-US" dirty="0"/>
        </a:p>
      </dgm:t>
    </dgm:pt>
    <dgm:pt modelId="{F8215567-5B9A-487B-B1EB-2AADF982F992}" type="parTrans" cxnId="{14F9214F-5D46-435E-957F-936D59E5F349}">
      <dgm:prSet/>
      <dgm:spPr/>
      <dgm:t>
        <a:bodyPr/>
        <a:lstStyle/>
        <a:p>
          <a:endParaRPr lang="en-US"/>
        </a:p>
      </dgm:t>
    </dgm:pt>
    <dgm:pt modelId="{6715DAAA-9178-4BDE-9C8E-D53F3D615E7D}" type="sibTrans" cxnId="{14F9214F-5D46-435E-957F-936D59E5F349}">
      <dgm:prSet/>
      <dgm:spPr/>
      <dgm:t>
        <a:bodyPr/>
        <a:lstStyle/>
        <a:p>
          <a:endParaRPr lang="en-US"/>
        </a:p>
      </dgm:t>
    </dgm:pt>
    <dgm:pt modelId="{A1C44C17-30AA-4A2C-91D4-8EE3662A54B4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CDs</a:t>
          </a:r>
          <a:endParaRPr lang="en-US" dirty="0"/>
        </a:p>
      </dgm:t>
    </dgm:pt>
    <dgm:pt modelId="{D66C7D23-CF73-45D5-97B8-1A6C4C3C7792}" type="parTrans" cxnId="{EEE62FF6-C654-4F67-988D-68DA7F402EA5}">
      <dgm:prSet/>
      <dgm:spPr/>
      <dgm:t>
        <a:bodyPr/>
        <a:lstStyle/>
        <a:p>
          <a:endParaRPr lang="en-US"/>
        </a:p>
      </dgm:t>
    </dgm:pt>
    <dgm:pt modelId="{EEFDC6C9-F829-4D5A-930A-3ADD19689850}" type="sibTrans" cxnId="{EEE62FF6-C654-4F67-988D-68DA7F402EA5}">
      <dgm:prSet/>
      <dgm:spPr/>
      <dgm:t>
        <a:bodyPr/>
        <a:lstStyle/>
        <a:p>
          <a:endParaRPr lang="en-US"/>
        </a:p>
      </dgm:t>
    </dgm:pt>
    <dgm:pt modelId="{A175E1D7-1FBA-41F1-BFBA-579294B13522}" type="pres">
      <dgm:prSet presAssocID="{D2507817-2649-4D36-9CEE-10ED6EFE348B}" presName="diagram" presStyleCnt="0">
        <dgm:presLayoutVars>
          <dgm:dir/>
          <dgm:animLvl val="lvl"/>
          <dgm:resizeHandles val="exact"/>
        </dgm:presLayoutVars>
      </dgm:prSet>
      <dgm:spPr/>
    </dgm:pt>
    <dgm:pt modelId="{1F879CF3-BE68-4466-9EEF-0636339E9F81}" type="pres">
      <dgm:prSet presAssocID="{08CEAD7A-C8F9-4841-965D-04423F9E57A2}" presName="compNode" presStyleCnt="0"/>
      <dgm:spPr/>
    </dgm:pt>
    <dgm:pt modelId="{A637A828-2E88-46BF-9214-9B8B8D27A5CF}" type="pres">
      <dgm:prSet presAssocID="{08CEAD7A-C8F9-4841-965D-04423F9E57A2}" presName="childRec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467273-DF2F-43D1-8766-E5F2479F2834}" type="pres">
      <dgm:prSet presAssocID="{08CEAD7A-C8F9-4841-965D-04423F9E57A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B09D6C-DFF0-4B43-BD59-99D22D32B403}" type="pres">
      <dgm:prSet presAssocID="{08CEAD7A-C8F9-4841-965D-04423F9E57A2}" presName="parentRect" presStyleLbl="alignNode1" presStyleIdx="0" presStyleCnt="7"/>
      <dgm:spPr/>
      <dgm:t>
        <a:bodyPr/>
        <a:lstStyle/>
        <a:p>
          <a:endParaRPr lang="en-US"/>
        </a:p>
      </dgm:t>
    </dgm:pt>
    <dgm:pt modelId="{FEA08B06-CA3B-493B-BC7C-D7E6E49417CD}" type="pres">
      <dgm:prSet presAssocID="{08CEAD7A-C8F9-4841-965D-04423F9E57A2}" presName="adorn" presStyleLbl="fgAccFollowNode1" presStyleIdx="0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  <dgm:pt modelId="{38AE4847-4A09-4527-8CC5-807E71738DBF}" type="pres">
      <dgm:prSet presAssocID="{7EA1F730-1FB3-4547-876F-729B7FCBD1BD}" presName="sibTrans" presStyleLbl="sibTrans2D1" presStyleIdx="0" presStyleCnt="0"/>
      <dgm:spPr/>
    </dgm:pt>
    <dgm:pt modelId="{C9E3C8F6-5A17-477B-87B9-06F9A50472B6}" type="pres">
      <dgm:prSet presAssocID="{56530FD7-8CE0-41D0-A61A-A22BE36E58E8}" presName="compNode" presStyleCnt="0"/>
      <dgm:spPr/>
    </dgm:pt>
    <dgm:pt modelId="{D4C05D21-DE87-47D4-87AF-969F2E0C6D56}" type="pres">
      <dgm:prSet presAssocID="{56530FD7-8CE0-41D0-A61A-A22BE36E58E8}" presName="childRect" presStyleLbl="b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446B5B-AD4D-4670-9F51-ADF8EB3BB1AD}" type="pres">
      <dgm:prSet presAssocID="{56530FD7-8CE0-41D0-A61A-A22BE36E58E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E37E2E70-CFE3-4A9E-8BFF-FE93DFD55E83}" type="pres">
      <dgm:prSet presAssocID="{56530FD7-8CE0-41D0-A61A-A22BE36E58E8}" presName="parentRect" presStyleLbl="alignNode1" presStyleIdx="1" presStyleCnt="7"/>
      <dgm:spPr/>
    </dgm:pt>
    <dgm:pt modelId="{9D0679FB-0211-4C57-8A0C-B41F2FE25A52}" type="pres">
      <dgm:prSet presAssocID="{56530FD7-8CE0-41D0-A61A-A22BE36E58E8}" presName="adorn" presStyleLbl="fgAccFollowNode1" presStyleIdx="1" presStyleCnt="7"/>
      <dgm:spPr/>
    </dgm:pt>
    <dgm:pt modelId="{209D25DB-26C2-4371-A94C-DEBC5F79F202}" type="pres">
      <dgm:prSet presAssocID="{C74318D5-9A7F-4D03-97A3-B0715078DEDA}" presName="sibTrans" presStyleLbl="sibTrans2D1" presStyleIdx="0" presStyleCnt="0"/>
      <dgm:spPr/>
    </dgm:pt>
    <dgm:pt modelId="{2BFA87B2-17B4-40BF-9A36-72A523CAF4F3}" type="pres">
      <dgm:prSet presAssocID="{3BD62D93-6DB9-4CED-BE1D-A7CBFB830B38}" presName="compNode" presStyleCnt="0"/>
      <dgm:spPr/>
    </dgm:pt>
    <dgm:pt modelId="{EA1C30AB-67A5-46D9-88D6-1DE2EC84C371}" type="pres">
      <dgm:prSet presAssocID="{3BD62D93-6DB9-4CED-BE1D-A7CBFB830B38}" presName="childRect" presStyleLbl="b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3EE03-5507-4428-934F-279C01BEF303}" type="pres">
      <dgm:prSet presAssocID="{3BD62D93-6DB9-4CED-BE1D-A7CBFB830B38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E762DB-80E7-4C15-95A9-4E127FCB2E27}" type="pres">
      <dgm:prSet presAssocID="{3BD62D93-6DB9-4CED-BE1D-A7CBFB830B38}" presName="parentRect" presStyleLbl="alignNode1" presStyleIdx="2" presStyleCnt="7"/>
      <dgm:spPr/>
      <dgm:t>
        <a:bodyPr/>
        <a:lstStyle/>
        <a:p>
          <a:endParaRPr lang="en-US"/>
        </a:p>
      </dgm:t>
    </dgm:pt>
    <dgm:pt modelId="{0F1CA23A-BA67-454D-82F9-38D4BF7ABF04}" type="pres">
      <dgm:prSet presAssocID="{3BD62D93-6DB9-4CED-BE1D-A7CBFB830B38}" presName="adorn" presStyleLbl="fgAccFollowNode1" presStyleIdx="2" presStyleCnt="7"/>
      <dgm:spPr/>
    </dgm:pt>
    <dgm:pt modelId="{70082411-CF60-4283-A8FB-0D9B168859F5}" type="pres">
      <dgm:prSet presAssocID="{A1DB40EF-825E-4145-B9DF-D4EE6B370C9D}" presName="sibTrans" presStyleLbl="sibTrans2D1" presStyleIdx="0" presStyleCnt="0"/>
      <dgm:spPr/>
    </dgm:pt>
    <dgm:pt modelId="{3AA88E2A-D312-4FB7-881E-DB8EB4D43981}" type="pres">
      <dgm:prSet presAssocID="{67F923C9-0F40-46F0-8E66-1A21F6F86903}" presName="compNode" presStyleCnt="0"/>
      <dgm:spPr/>
    </dgm:pt>
    <dgm:pt modelId="{5DFC7FA1-494F-452C-B21F-4CDD031A9367}" type="pres">
      <dgm:prSet presAssocID="{67F923C9-0F40-46F0-8E66-1A21F6F86903}" presName="childRect" presStyleLbl="bgAcc1" presStyleIdx="3" presStyleCnt="7">
        <dgm:presLayoutVars>
          <dgm:bulletEnabled val="1"/>
        </dgm:presLayoutVars>
      </dgm:prSet>
      <dgm:spPr/>
    </dgm:pt>
    <dgm:pt modelId="{00F44BC7-C5F2-467E-B957-7CD9EF649DB2}" type="pres">
      <dgm:prSet presAssocID="{67F923C9-0F40-46F0-8E66-1A21F6F8690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739D9E4B-5CAE-4FED-9127-46E0665A6291}" type="pres">
      <dgm:prSet presAssocID="{67F923C9-0F40-46F0-8E66-1A21F6F86903}" presName="parentRect" presStyleLbl="alignNode1" presStyleIdx="3" presStyleCnt="7"/>
      <dgm:spPr/>
    </dgm:pt>
    <dgm:pt modelId="{1E3F625D-4FEE-4DED-B174-7DC5E4FB9C35}" type="pres">
      <dgm:prSet presAssocID="{67F923C9-0F40-46F0-8E66-1A21F6F86903}" presName="adorn" presStyleLbl="fgAccFollowNode1" presStyleIdx="3" presStyleCnt="7"/>
      <dgm:spPr/>
    </dgm:pt>
    <dgm:pt modelId="{7455E584-86D2-411C-B514-E0F565171DA2}" type="pres">
      <dgm:prSet presAssocID="{B6F72769-0820-4B34-8D5F-4C95D3C856A8}" presName="sibTrans" presStyleLbl="sibTrans2D1" presStyleIdx="0" presStyleCnt="0"/>
      <dgm:spPr/>
    </dgm:pt>
    <dgm:pt modelId="{D06AE51A-1293-4C98-AF20-BA32A39BAE7F}" type="pres">
      <dgm:prSet presAssocID="{A1C44C17-30AA-4A2C-91D4-8EE3662A54B4}" presName="compNode" presStyleCnt="0"/>
      <dgm:spPr/>
    </dgm:pt>
    <dgm:pt modelId="{795136AD-DB40-4322-A469-175CA605FA15}" type="pres">
      <dgm:prSet presAssocID="{A1C44C17-30AA-4A2C-91D4-8EE3662A54B4}" presName="childRect" presStyleLbl="bgAcc1" presStyleIdx="4" presStyleCnt="7">
        <dgm:presLayoutVars>
          <dgm:bulletEnabled val="1"/>
        </dgm:presLayoutVars>
      </dgm:prSet>
      <dgm:spPr/>
    </dgm:pt>
    <dgm:pt modelId="{D429F1E4-3D77-4D0D-A0B6-4821E7A1C4F6}" type="pres">
      <dgm:prSet presAssocID="{A1C44C17-30AA-4A2C-91D4-8EE3662A54B4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A7D02D-14A1-471E-9FE1-3F6E39592405}" type="pres">
      <dgm:prSet presAssocID="{A1C44C17-30AA-4A2C-91D4-8EE3662A54B4}" presName="parentRect" presStyleLbl="alignNode1" presStyleIdx="4" presStyleCnt="7"/>
      <dgm:spPr/>
      <dgm:t>
        <a:bodyPr/>
        <a:lstStyle/>
        <a:p>
          <a:endParaRPr lang="en-US"/>
        </a:p>
      </dgm:t>
    </dgm:pt>
    <dgm:pt modelId="{C1866CAC-B1AC-40C7-BC85-ED3F50634FB3}" type="pres">
      <dgm:prSet presAssocID="{A1C44C17-30AA-4A2C-91D4-8EE3662A54B4}" presName="adorn" presStyleLbl="fgAccFollowNode1" presStyleIdx="4" presStyleCnt="7"/>
      <dgm:spPr/>
    </dgm:pt>
    <dgm:pt modelId="{124533D1-BE7E-4FAE-BDB1-FAA9284B7EC2}" type="pres">
      <dgm:prSet presAssocID="{EEFDC6C9-F829-4D5A-930A-3ADD19689850}" presName="sibTrans" presStyleLbl="sibTrans2D1" presStyleIdx="0" presStyleCnt="0"/>
      <dgm:spPr/>
    </dgm:pt>
    <dgm:pt modelId="{7098E486-6C15-4602-9773-20F8FCAB4790}" type="pres">
      <dgm:prSet presAssocID="{64A9B9C5-4316-46FA-889F-02F78C8D7BA5}" presName="compNode" presStyleCnt="0"/>
      <dgm:spPr/>
    </dgm:pt>
    <dgm:pt modelId="{85E240D8-90A5-4431-9C89-9E309E392C8F}" type="pres">
      <dgm:prSet presAssocID="{64A9B9C5-4316-46FA-889F-02F78C8D7BA5}" presName="childRect" presStyleLbl="bgAcc1" presStyleIdx="5" presStyleCnt="7">
        <dgm:presLayoutVars>
          <dgm:bulletEnabled val="1"/>
        </dgm:presLayoutVars>
      </dgm:prSet>
      <dgm:spPr/>
    </dgm:pt>
    <dgm:pt modelId="{0B3DE4EE-9E88-4719-8C5D-32AEDB654415}" type="pres">
      <dgm:prSet presAssocID="{64A9B9C5-4316-46FA-889F-02F78C8D7BA5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539D88-4241-4B67-8E68-5F28A260982A}" type="pres">
      <dgm:prSet presAssocID="{64A9B9C5-4316-46FA-889F-02F78C8D7BA5}" presName="parentRect" presStyleLbl="alignNode1" presStyleIdx="5" presStyleCnt="7"/>
      <dgm:spPr/>
      <dgm:t>
        <a:bodyPr/>
        <a:lstStyle/>
        <a:p>
          <a:endParaRPr lang="en-US"/>
        </a:p>
      </dgm:t>
    </dgm:pt>
    <dgm:pt modelId="{F97EAD9D-977A-4834-84C2-360356B9A36A}" type="pres">
      <dgm:prSet presAssocID="{64A9B9C5-4316-46FA-889F-02F78C8D7BA5}" presName="adorn" presStyleLbl="fgAccFollowNode1" presStyleIdx="5" presStyleCnt="7"/>
      <dgm:spPr/>
    </dgm:pt>
    <dgm:pt modelId="{E1121803-7904-49CD-9823-AB60E3D1F430}" type="pres">
      <dgm:prSet presAssocID="{3704158E-DFCC-43C4-9115-EDD3E319E3D5}" presName="sibTrans" presStyleLbl="sibTrans2D1" presStyleIdx="0" presStyleCnt="0"/>
      <dgm:spPr/>
    </dgm:pt>
    <dgm:pt modelId="{8669CA88-D693-4BF0-B26C-3BF4809E2D60}" type="pres">
      <dgm:prSet presAssocID="{577C813B-DCD7-4C99-A4DD-0BD9649F97F4}" presName="compNode" presStyleCnt="0"/>
      <dgm:spPr/>
    </dgm:pt>
    <dgm:pt modelId="{60D6BE40-BF0E-4252-99C3-2B4BFD42FBA1}" type="pres">
      <dgm:prSet presAssocID="{577C813B-DCD7-4C99-A4DD-0BD9649F97F4}" presName="childRect" presStyleLbl="bg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60251C-E93B-4665-8D35-756D2841705C}" type="pres">
      <dgm:prSet presAssocID="{577C813B-DCD7-4C99-A4DD-0BD9649F97F4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3BF7B-6B1E-4A42-8AFD-E0B597121B64}" type="pres">
      <dgm:prSet presAssocID="{577C813B-DCD7-4C99-A4DD-0BD9649F97F4}" presName="parentRect" presStyleLbl="alignNode1" presStyleIdx="6" presStyleCnt="7"/>
      <dgm:spPr/>
      <dgm:t>
        <a:bodyPr/>
        <a:lstStyle/>
        <a:p>
          <a:endParaRPr lang="en-US"/>
        </a:p>
      </dgm:t>
    </dgm:pt>
    <dgm:pt modelId="{6483A078-B93D-4D31-ACCF-C7010CF60285}" type="pres">
      <dgm:prSet presAssocID="{577C813B-DCD7-4C99-A4DD-0BD9649F97F4}" presName="adorn" presStyleLbl="fgAccFollowNode1" presStyleIdx="6" presStyleCnt="7"/>
      <dgm:spPr/>
    </dgm:pt>
  </dgm:ptLst>
  <dgm:cxnLst>
    <dgm:cxn modelId="{1770F220-DEFE-4715-AFF9-8DC995F4070D}" type="presOf" srcId="{3BD62D93-6DB9-4CED-BE1D-A7CBFB830B38}" destId="{C683EE03-5507-4428-934F-279C01BEF303}" srcOrd="0" destOrd="0" presId="urn:microsoft.com/office/officeart/2005/8/layout/bList2"/>
    <dgm:cxn modelId="{955D05D6-1B7C-41D5-9031-4AB89BFB62AC}" type="presOf" srcId="{56530FD7-8CE0-41D0-A61A-A22BE36E58E8}" destId="{43446B5B-AD4D-4670-9F51-ADF8EB3BB1AD}" srcOrd="0" destOrd="0" presId="urn:microsoft.com/office/officeart/2005/8/layout/bList2"/>
    <dgm:cxn modelId="{FD93C8B3-4D66-4BD2-96D5-9A2D7D574A97}" type="presOf" srcId="{3BD62D93-6DB9-4CED-BE1D-A7CBFB830B38}" destId="{2FE762DB-80E7-4C15-95A9-4E127FCB2E27}" srcOrd="1" destOrd="0" presId="urn:microsoft.com/office/officeart/2005/8/layout/bList2"/>
    <dgm:cxn modelId="{CD7A2760-9008-46E8-A367-C2480C81CE4A}" type="presOf" srcId="{B6F72769-0820-4B34-8D5F-4C95D3C856A8}" destId="{7455E584-86D2-411C-B514-E0F565171DA2}" srcOrd="0" destOrd="0" presId="urn:microsoft.com/office/officeart/2005/8/layout/bList2"/>
    <dgm:cxn modelId="{63B35574-3AC5-41B8-83B6-5C62F009B273}" srcId="{577C813B-DCD7-4C99-A4DD-0BD9649F97F4}" destId="{7B40E837-30A4-4B66-BD09-A37B2D3D1F87}" srcOrd="0" destOrd="0" parTransId="{F7C60391-F4D9-4A0B-A5A7-F4850D2A844A}" sibTransId="{D55BB5A3-9F0F-40B0-B2CD-CA5F97F5DB8E}"/>
    <dgm:cxn modelId="{15D48EF3-E766-4EA3-8221-884A99EC7189}" type="presOf" srcId="{E9A2A462-BE0D-443E-9D5C-C7AB72EB32C7}" destId="{A637A828-2E88-46BF-9214-9B8B8D27A5CF}" srcOrd="0" destOrd="2" presId="urn:microsoft.com/office/officeart/2005/8/layout/bList2"/>
    <dgm:cxn modelId="{9EA5741A-E3A8-487C-8C5C-99B7C7D76D95}" type="presOf" srcId="{E45B92F3-D88B-460F-814A-F29398592ED3}" destId="{D4C05D21-DE87-47D4-87AF-969F2E0C6D56}" srcOrd="0" destOrd="1" presId="urn:microsoft.com/office/officeart/2005/8/layout/bList2"/>
    <dgm:cxn modelId="{22A8484E-F5A4-4DF0-AA2A-7E5D3D7FF9A3}" type="presOf" srcId="{7EA1F730-1FB3-4547-876F-729B7FCBD1BD}" destId="{38AE4847-4A09-4527-8CC5-807E71738DBF}" srcOrd="0" destOrd="0" presId="urn:microsoft.com/office/officeart/2005/8/layout/bList2"/>
    <dgm:cxn modelId="{8E51B8E9-6386-46D1-A8FF-DC67C424DB44}" type="presOf" srcId="{C74318D5-9A7F-4D03-97A3-B0715078DEDA}" destId="{209D25DB-26C2-4371-A94C-DEBC5F79F202}" srcOrd="0" destOrd="0" presId="urn:microsoft.com/office/officeart/2005/8/layout/bList2"/>
    <dgm:cxn modelId="{14F9214F-5D46-435E-957F-936D59E5F349}" srcId="{64A9B9C5-4316-46FA-889F-02F78C8D7BA5}" destId="{10D920EA-6E73-4106-BEDD-4670D0B8BA3D}" srcOrd="0" destOrd="0" parTransId="{F8215567-5B9A-487B-B1EB-2AADF982F992}" sibTransId="{6715DAAA-9178-4BDE-9C8E-D53F3D615E7D}"/>
    <dgm:cxn modelId="{5E307DEB-4102-4273-B86A-6E6550E2B7B4}" srcId="{D2507817-2649-4D36-9CEE-10ED6EFE348B}" destId="{64A9B9C5-4316-46FA-889F-02F78C8D7BA5}" srcOrd="5" destOrd="0" parTransId="{DC1E9C72-152E-481D-B28A-2BFCBB46243E}" sibTransId="{3704158E-DFCC-43C4-9115-EDD3E319E3D5}"/>
    <dgm:cxn modelId="{54B55E64-BC98-4AF1-A0B9-E1D5CBBC331E}" type="presOf" srcId="{64A9B9C5-4316-46FA-889F-02F78C8D7BA5}" destId="{A9539D88-4241-4B67-8E68-5F28A260982A}" srcOrd="1" destOrd="0" presId="urn:microsoft.com/office/officeart/2005/8/layout/bList2"/>
    <dgm:cxn modelId="{0653C31C-9E89-4B60-95E0-6F74A633995A}" type="presOf" srcId="{577C813B-DCD7-4C99-A4DD-0BD9649F97F4}" destId="{3460251C-E93B-4665-8D35-756D2841705C}" srcOrd="0" destOrd="0" presId="urn:microsoft.com/office/officeart/2005/8/layout/bList2"/>
    <dgm:cxn modelId="{107A64ED-A639-4284-AFD9-731BB1EEB25A}" type="presOf" srcId="{68C55793-CC6E-4241-8EBF-DB5AC2E0DCB8}" destId="{A637A828-2E88-46BF-9214-9B8B8D27A5CF}" srcOrd="0" destOrd="0" presId="urn:microsoft.com/office/officeart/2005/8/layout/bList2"/>
    <dgm:cxn modelId="{9508162C-6F84-42F3-BB02-F08FCF9B50CE}" type="presOf" srcId="{08CEAD7A-C8F9-4841-965D-04423F9E57A2}" destId="{A7B09D6C-DFF0-4B43-BD59-99D22D32B403}" srcOrd="1" destOrd="0" presId="urn:microsoft.com/office/officeart/2005/8/layout/bList2"/>
    <dgm:cxn modelId="{81FB363A-11C0-421A-82B8-1DCDE00D7DF2}" type="presOf" srcId="{67F923C9-0F40-46F0-8E66-1A21F6F86903}" destId="{739D9E4B-5CAE-4FED-9127-46E0665A6291}" srcOrd="1" destOrd="0" presId="urn:microsoft.com/office/officeart/2005/8/layout/bList2"/>
    <dgm:cxn modelId="{1DE8284F-6C0B-45AD-B23A-F39CC59E1D61}" type="presOf" srcId="{476BE26F-4F3E-47B7-9C56-EB766B2D05BE}" destId="{A637A828-2E88-46BF-9214-9B8B8D27A5CF}" srcOrd="0" destOrd="1" presId="urn:microsoft.com/office/officeart/2005/8/layout/bList2"/>
    <dgm:cxn modelId="{F7728399-A077-4022-B783-ACB391595EB4}" srcId="{3BD62D93-6DB9-4CED-BE1D-A7CBFB830B38}" destId="{56C4630D-E4A3-459D-A85D-C50B2D1A2439}" srcOrd="0" destOrd="0" parTransId="{9A4F760C-EE6E-44FB-91AA-09BAE08F08EE}" sibTransId="{01E30527-2A33-416B-B4FB-77DE26052ADE}"/>
    <dgm:cxn modelId="{B544A2AC-D833-492F-928A-A1A045E98855}" type="presOf" srcId="{D2507817-2649-4D36-9CEE-10ED6EFE348B}" destId="{A175E1D7-1FBA-41F1-BFBA-579294B13522}" srcOrd="0" destOrd="0" presId="urn:microsoft.com/office/officeart/2005/8/layout/bList2"/>
    <dgm:cxn modelId="{C58FD022-E86C-4D62-924F-74AA7756EF52}" type="presOf" srcId="{A1DB40EF-825E-4145-B9DF-D4EE6B370C9D}" destId="{70082411-CF60-4283-A8FB-0D9B168859F5}" srcOrd="0" destOrd="0" presId="urn:microsoft.com/office/officeart/2005/8/layout/bList2"/>
    <dgm:cxn modelId="{D3C60273-558C-4BF8-A4CB-6C623F3BEAD9}" type="presOf" srcId="{A1C44C17-30AA-4A2C-91D4-8EE3662A54B4}" destId="{D5A7D02D-14A1-471E-9FE1-3F6E39592405}" srcOrd="1" destOrd="0" presId="urn:microsoft.com/office/officeart/2005/8/layout/bList2"/>
    <dgm:cxn modelId="{379F4EE4-1013-49B3-8566-385D0A5E2D3C}" srcId="{D2507817-2649-4D36-9CEE-10ED6EFE348B}" destId="{56530FD7-8CE0-41D0-A61A-A22BE36E58E8}" srcOrd="1" destOrd="0" parTransId="{1EB9000A-2AF4-424C-A087-02E4E8BC2CBC}" sibTransId="{C74318D5-9A7F-4D03-97A3-B0715078DEDA}"/>
    <dgm:cxn modelId="{0062A5E8-8E38-4FD3-B668-F5D371B2B7D2}" srcId="{08CEAD7A-C8F9-4841-965D-04423F9E57A2}" destId="{68C55793-CC6E-4241-8EBF-DB5AC2E0DCB8}" srcOrd="0" destOrd="0" parTransId="{81A8E724-AF85-487F-8AA8-9E5DDD19BCD6}" sibTransId="{310684D0-4673-4B80-A982-7F555C163641}"/>
    <dgm:cxn modelId="{CD0FA841-73CA-42E6-9381-31CC5C06C279}" srcId="{D2507817-2649-4D36-9CEE-10ED6EFE348B}" destId="{577C813B-DCD7-4C99-A4DD-0BD9649F97F4}" srcOrd="6" destOrd="0" parTransId="{A21D96EA-9424-4287-BB59-8BDB9D243429}" sibTransId="{B203FBA3-BEC4-48D0-8335-5754B3918CC1}"/>
    <dgm:cxn modelId="{C891A46F-F96D-440B-BC01-CAD1E0AE760B}" srcId="{D2507817-2649-4D36-9CEE-10ED6EFE348B}" destId="{08CEAD7A-C8F9-4841-965D-04423F9E57A2}" srcOrd="0" destOrd="0" parTransId="{7FAA9896-6400-4A0B-B048-8BE911DFC94E}" sibTransId="{7EA1F730-1FB3-4547-876F-729B7FCBD1BD}"/>
    <dgm:cxn modelId="{2B1528CF-988E-4D0D-9843-A324C12776CE}" srcId="{08CEAD7A-C8F9-4841-965D-04423F9E57A2}" destId="{476BE26F-4F3E-47B7-9C56-EB766B2D05BE}" srcOrd="1" destOrd="0" parTransId="{73579034-3B14-48CC-AB94-D0B2A754E8D3}" sibTransId="{5BD7BD39-FF7C-4EE8-96F2-F50372AF73DD}"/>
    <dgm:cxn modelId="{1DC35C1D-19E4-4ACA-850E-2765B4FB8196}" srcId="{08CEAD7A-C8F9-4841-965D-04423F9E57A2}" destId="{E9A2A462-BE0D-443E-9D5C-C7AB72EB32C7}" srcOrd="2" destOrd="0" parTransId="{3A271465-DDE8-4F6D-A657-96926CDC1AB7}" sibTransId="{A7F3292D-139E-48C0-9A77-0E072BDE967D}"/>
    <dgm:cxn modelId="{AE17CCE2-77E9-4515-9720-8C108D904A8C}" type="presOf" srcId="{67F923C9-0F40-46F0-8E66-1A21F6F86903}" destId="{00F44BC7-C5F2-467E-B957-7CD9EF649DB2}" srcOrd="0" destOrd="0" presId="urn:microsoft.com/office/officeart/2005/8/layout/bList2"/>
    <dgm:cxn modelId="{FA36B0BC-32EF-4F6D-A0A2-C9147706ED76}" srcId="{D2507817-2649-4D36-9CEE-10ED6EFE348B}" destId="{67F923C9-0F40-46F0-8E66-1A21F6F86903}" srcOrd="3" destOrd="0" parTransId="{3DF90776-1703-477A-AF1F-0C5C495E95B0}" sibTransId="{B6F72769-0820-4B34-8D5F-4C95D3C856A8}"/>
    <dgm:cxn modelId="{D6E232A8-914B-40D7-AD29-8C0D6C6AEEEA}" type="presOf" srcId="{EEFDC6C9-F829-4D5A-930A-3ADD19689850}" destId="{124533D1-BE7E-4FAE-BDB1-FAA9284B7EC2}" srcOrd="0" destOrd="0" presId="urn:microsoft.com/office/officeart/2005/8/layout/bList2"/>
    <dgm:cxn modelId="{EE434648-1A0E-48C6-9B77-8CA470A2BB7D}" type="presOf" srcId="{08CEAD7A-C8F9-4841-965D-04423F9E57A2}" destId="{DB467273-DF2F-43D1-8766-E5F2479F2834}" srcOrd="0" destOrd="0" presId="urn:microsoft.com/office/officeart/2005/8/layout/bList2"/>
    <dgm:cxn modelId="{9E724496-2BC6-4DAB-99FA-E81459813477}" type="presOf" srcId="{56C4630D-E4A3-459D-A85D-C50B2D1A2439}" destId="{EA1C30AB-67A5-46D9-88D6-1DE2EC84C371}" srcOrd="0" destOrd="0" presId="urn:microsoft.com/office/officeart/2005/8/layout/bList2"/>
    <dgm:cxn modelId="{98335D16-E04F-450D-B00D-2FA849DB9C54}" type="presOf" srcId="{A1C44C17-30AA-4A2C-91D4-8EE3662A54B4}" destId="{D429F1E4-3D77-4D0D-A0B6-4821E7A1C4F6}" srcOrd="0" destOrd="0" presId="urn:microsoft.com/office/officeart/2005/8/layout/bList2"/>
    <dgm:cxn modelId="{7E65F371-2C64-46E0-BEC0-1F3270CA96FE}" type="presOf" srcId="{10D920EA-6E73-4106-BEDD-4670D0B8BA3D}" destId="{85E240D8-90A5-4431-9C89-9E309E392C8F}" srcOrd="0" destOrd="0" presId="urn:microsoft.com/office/officeart/2005/8/layout/bList2"/>
    <dgm:cxn modelId="{155AB0F4-FA1A-4A59-8F68-A80EDA90AD82}" type="presOf" srcId="{1431ACFD-A708-47B0-B32F-8CF9AD2DE69A}" destId="{D4C05D21-DE87-47D4-87AF-969F2E0C6D56}" srcOrd="0" destOrd="0" presId="urn:microsoft.com/office/officeart/2005/8/layout/bList2"/>
    <dgm:cxn modelId="{31223078-9BEE-4DB7-9F73-B31A88BFC34F}" type="presOf" srcId="{64A9B9C5-4316-46FA-889F-02F78C8D7BA5}" destId="{0B3DE4EE-9E88-4719-8C5D-32AEDB654415}" srcOrd="0" destOrd="0" presId="urn:microsoft.com/office/officeart/2005/8/layout/bList2"/>
    <dgm:cxn modelId="{32CC7140-5046-4EAD-BA8A-0C8D8C6AA698}" srcId="{56530FD7-8CE0-41D0-A61A-A22BE36E58E8}" destId="{E45B92F3-D88B-460F-814A-F29398592ED3}" srcOrd="1" destOrd="0" parTransId="{201BA9AA-E8C3-46A5-996F-05BC2944C7D5}" sibTransId="{646766D8-141A-42F4-91D3-0F2136E42D29}"/>
    <dgm:cxn modelId="{9B8CEFF5-534B-4D5A-9E99-4F451000C66C}" type="presOf" srcId="{7B40E837-30A4-4B66-BD09-A37B2D3D1F87}" destId="{60D6BE40-BF0E-4252-99C3-2B4BFD42FBA1}" srcOrd="0" destOrd="0" presId="urn:microsoft.com/office/officeart/2005/8/layout/bList2"/>
    <dgm:cxn modelId="{9C17EE4B-5824-4A2F-A861-F249FB14BD5C}" type="presOf" srcId="{56530FD7-8CE0-41D0-A61A-A22BE36E58E8}" destId="{E37E2E70-CFE3-4A9E-8BFF-FE93DFD55E83}" srcOrd="1" destOrd="0" presId="urn:microsoft.com/office/officeart/2005/8/layout/bList2"/>
    <dgm:cxn modelId="{6A968731-91E7-467A-B53B-3588E2F3BBF3}" type="presOf" srcId="{3704158E-DFCC-43C4-9115-EDD3E319E3D5}" destId="{E1121803-7904-49CD-9823-AB60E3D1F430}" srcOrd="0" destOrd="0" presId="urn:microsoft.com/office/officeart/2005/8/layout/bList2"/>
    <dgm:cxn modelId="{EEE62FF6-C654-4F67-988D-68DA7F402EA5}" srcId="{D2507817-2649-4D36-9CEE-10ED6EFE348B}" destId="{A1C44C17-30AA-4A2C-91D4-8EE3662A54B4}" srcOrd="4" destOrd="0" parTransId="{D66C7D23-CF73-45D5-97B8-1A6C4C3C7792}" sibTransId="{EEFDC6C9-F829-4D5A-930A-3ADD19689850}"/>
    <dgm:cxn modelId="{E89DF541-9A1F-4BF1-9C84-52A791E2A3E0}" type="presOf" srcId="{577C813B-DCD7-4C99-A4DD-0BD9649F97F4}" destId="{F3B3BF7B-6B1E-4A42-8AFD-E0B597121B64}" srcOrd="1" destOrd="0" presId="urn:microsoft.com/office/officeart/2005/8/layout/bList2"/>
    <dgm:cxn modelId="{23319A63-D214-48D4-AD57-6BF06A06736D}" srcId="{56530FD7-8CE0-41D0-A61A-A22BE36E58E8}" destId="{1431ACFD-A708-47B0-B32F-8CF9AD2DE69A}" srcOrd="0" destOrd="0" parTransId="{B452FC69-A145-4C98-B8BD-3E6AE414CFE7}" sibTransId="{9551A08A-D41A-4021-AC0D-E72F3F240323}"/>
    <dgm:cxn modelId="{511F691F-64A9-447F-A222-A73CF76F4FC2}" srcId="{D2507817-2649-4D36-9CEE-10ED6EFE348B}" destId="{3BD62D93-6DB9-4CED-BE1D-A7CBFB830B38}" srcOrd="2" destOrd="0" parTransId="{C2AF3A41-473B-430E-94AB-52CF5FDD9B4A}" sibTransId="{A1DB40EF-825E-4145-B9DF-D4EE6B370C9D}"/>
    <dgm:cxn modelId="{6D1D8817-1BAE-456E-A4AD-1FCB7C4F75DC}" type="presParOf" srcId="{A175E1D7-1FBA-41F1-BFBA-579294B13522}" destId="{1F879CF3-BE68-4466-9EEF-0636339E9F81}" srcOrd="0" destOrd="0" presId="urn:microsoft.com/office/officeart/2005/8/layout/bList2"/>
    <dgm:cxn modelId="{3E0D4C8C-A6AF-4BFF-914C-4A5F4A9C0E3F}" type="presParOf" srcId="{1F879CF3-BE68-4466-9EEF-0636339E9F81}" destId="{A637A828-2E88-46BF-9214-9B8B8D27A5CF}" srcOrd="0" destOrd="0" presId="urn:microsoft.com/office/officeart/2005/8/layout/bList2"/>
    <dgm:cxn modelId="{F00E407E-73B6-4E1E-971E-3EDB0E96D603}" type="presParOf" srcId="{1F879CF3-BE68-4466-9EEF-0636339E9F81}" destId="{DB467273-DF2F-43D1-8766-E5F2479F2834}" srcOrd="1" destOrd="0" presId="urn:microsoft.com/office/officeart/2005/8/layout/bList2"/>
    <dgm:cxn modelId="{F420D2C0-46FD-4E7D-834D-6DE161F64113}" type="presParOf" srcId="{1F879CF3-BE68-4466-9EEF-0636339E9F81}" destId="{A7B09D6C-DFF0-4B43-BD59-99D22D32B403}" srcOrd="2" destOrd="0" presId="urn:microsoft.com/office/officeart/2005/8/layout/bList2"/>
    <dgm:cxn modelId="{1ECDD6B1-2927-4CDE-A615-C22966AA2C20}" type="presParOf" srcId="{1F879CF3-BE68-4466-9EEF-0636339E9F81}" destId="{FEA08B06-CA3B-493B-BC7C-D7E6E49417CD}" srcOrd="3" destOrd="0" presId="urn:microsoft.com/office/officeart/2005/8/layout/bList2"/>
    <dgm:cxn modelId="{A3BC7469-F698-4ADA-B8F6-C089C419C696}" type="presParOf" srcId="{A175E1D7-1FBA-41F1-BFBA-579294B13522}" destId="{38AE4847-4A09-4527-8CC5-807E71738DBF}" srcOrd="1" destOrd="0" presId="urn:microsoft.com/office/officeart/2005/8/layout/bList2"/>
    <dgm:cxn modelId="{1C4C3C7B-FDC6-4AB8-B99B-318213232482}" type="presParOf" srcId="{A175E1D7-1FBA-41F1-BFBA-579294B13522}" destId="{C9E3C8F6-5A17-477B-87B9-06F9A50472B6}" srcOrd="2" destOrd="0" presId="urn:microsoft.com/office/officeart/2005/8/layout/bList2"/>
    <dgm:cxn modelId="{985605CC-0D51-4F41-B1BA-AB48FB87CA3D}" type="presParOf" srcId="{C9E3C8F6-5A17-477B-87B9-06F9A50472B6}" destId="{D4C05D21-DE87-47D4-87AF-969F2E0C6D56}" srcOrd="0" destOrd="0" presId="urn:microsoft.com/office/officeart/2005/8/layout/bList2"/>
    <dgm:cxn modelId="{23A54587-569D-4DFB-98C6-8FF2BE995311}" type="presParOf" srcId="{C9E3C8F6-5A17-477B-87B9-06F9A50472B6}" destId="{43446B5B-AD4D-4670-9F51-ADF8EB3BB1AD}" srcOrd="1" destOrd="0" presId="urn:microsoft.com/office/officeart/2005/8/layout/bList2"/>
    <dgm:cxn modelId="{EC89C067-BA36-4CC7-9A14-EB67430C0F57}" type="presParOf" srcId="{C9E3C8F6-5A17-477B-87B9-06F9A50472B6}" destId="{E37E2E70-CFE3-4A9E-8BFF-FE93DFD55E83}" srcOrd="2" destOrd="0" presId="urn:microsoft.com/office/officeart/2005/8/layout/bList2"/>
    <dgm:cxn modelId="{705EC24C-0BEC-4092-AC63-0B597B3671B3}" type="presParOf" srcId="{C9E3C8F6-5A17-477B-87B9-06F9A50472B6}" destId="{9D0679FB-0211-4C57-8A0C-B41F2FE25A52}" srcOrd="3" destOrd="0" presId="urn:microsoft.com/office/officeart/2005/8/layout/bList2"/>
    <dgm:cxn modelId="{4B55473E-AD8A-4D6C-9D01-C74E01D4A4CB}" type="presParOf" srcId="{A175E1D7-1FBA-41F1-BFBA-579294B13522}" destId="{209D25DB-26C2-4371-A94C-DEBC5F79F202}" srcOrd="3" destOrd="0" presId="urn:microsoft.com/office/officeart/2005/8/layout/bList2"/>
    <dgm:cxn modelId="{473A5DDB-2756-4FAF-A68E-9F8A908140B6}" type="presParOf" srcId="{A175E1D7-1FBA-41F1-BFBA-579294B13522}" destId="{2BFA87B2-17B4-40BF-9A36-72A523CAF4F3}" srcOrd="4" destOrd="0" presId="urn:microsoft.com/office/officeart/2005/8/layout/bList2"/>
    <dgm:cxn modelId="{D09E9127-C757-4FC2-9DDF-79C05E606D66}" type="presParOf" srcId="{2BFA87B2-17B4-40BF-9A36-72A523CAF4F3}" destId="{EA1C30AB-67A5-46D9-88D6-1DE2EC84C371}" srcOrd="0" destOrd="0" presId="urn:microsoft.com/office/officeart/2005/8/layout/bList2"/>
    <dgm:cxn modelId="{991E7F56-238A-4A19-BAE6-BA9CF8AE5544}" type="presParOf" srcId="{2BFA87B2-17B4-40BF-9A36-72A523CAF4F3}" destId="{C683EE03-5507-4428-934F-279C01BEF303}" srcOrd="1" destOrd="0" presId="urn:microsoft.com/office/officeart/2005/8/layout/bList2"/>
    <dgm:cxn modelId="{69D201AE-0A72-4051-962D-8F292F36B956}" type="presParOf" srcId="{2BFA87B2-17B4-40BF-9A36-72A523CAF4F3}" destId="{2FE762DB-80E7-4C15-95A9-4E127FCB2E27}" srcOrd="2" destOrd="0" presId="urn:microsoft.com/office/officeart/2005/8/layout/bList2"/>
    <dgm:cxn modelId="{31512C66-E5D7-480F-8293-679DFDA63DBF}" type="presParOf" srcId="{2BFA87B2-17B4-40BF-9A36-72A523CAF4F3}" destId="{0F1CA23A-BA67-454D-82F9-38D4BF7ABF04}" srcOrd="3" destOrd="0" presId="urn:microsoft.com/office/officeart/2005/8/layout/bList2"/>
    <dgm:cxn modelId="{67638C75-8BDB-422F-B981-04A570C025C9}" type="presParOf" srcId="{A175E1D7-1FBA-41F1-BFBA-579294B13522}" destId="{70082411-CF60-4283-A8FB-0D9B168859F5}" srcOrd="5" destOrd="0" presId="urn:microsoft.com/office/officeart/2005/8/layout/bList2"/>
    <dgm:cxn modelId="{DFE3C5BC-6289-458A-8654-39ACDA91DA39}" type="presParOf" srcId="{A175E1D7-1FBA-41F1-BFBA-579294B13522}" destId="{3AA88E2A-D312-4FB7-881E-DB8EB4D43981}" srcOrd="6" destOrd="0" presId="urn:microsoft.com/office/officeart/2005/8/layout/bList2"/>
    <dgm:cxn modelId="{18F5335B-396B-4530-A641-861392D708DA}" type="presParOf" srcId="{3AA88E2A-D312-4FB7-881E-DB8EB4D43981}" destId="{5DFC7FA1-494F-452C-B21F-4CDD031A9367}" srcOrd="0" destOrd="0" presId="urn:microsoft.com/office/officeart/2005/8/layout/bList2"/>
    <dgm:cxn modelId="{459A6FAF-3417-4D0F-BF05-31AECB493671}" type="presParOf" srcId="{3AA88E2A-D312-4FB7-881E-DB8EB4D43981}" destId="{00F44BC7-C5F2-467E-B957-7CD9EF649DB2}" srcOrd="1" destOrd="0" presId="urn:microsoft.com/office/officeart/2005/8/layout/bList2"/>
    <dgm:cxn modelId="{D2B7E7C6-1694-475B-86A9-1823C9C37A4A}" type="presParOf" srcId="{3AA88E2A-D312-4FB7-881E-DB8EB4D43981}" destId="{739D9E4B-5CAE-4FED-9127-46E0665A6291}" srcOrd="2" destOrd="0" presId="urn:microsoft.com/office/officeart/2005/8/layout/bList2"/>
    <dgm:cxn modelId="{C590F5FC-9B80-4474-80D2-B45AF00069CF}" type="presParOf" srcId="{3AA88E2A-D312-4FB7-881E-DB8EB4D43981}" destId="{1E3F625D-4FEE-4DED-B174-7DC5E4FB9C35}" srcOrd="3" destOrd="0" presId="urn:microsoft.com/office/officeart/2005/8/layout/bList2"/>
    <dgm:cxn modelId="{136763FC-9737-48B1-8449-00718752D028}" type="presParOf" srcId="{A175E1D7-1FBA-41F1-BFBA-579294B13522}" destId="{7455E584-86D2-411C-B514-E0F565171DA2}" srcOrd="7" destOrd="0" presId="urn:microsoft.com/office/officeart/2005/8/layout/bList2"/>
    <dgm:cxn modelId="{FF552959-8394-45AE-B524-8880E3DC682B}" type="presParOf" srcId="{A175E1D7-1FBA-41F1-BFBA-579294B13522}" destId="{D06AE51A-1293-4C98-AF20-BA32A39BAE7F}" srcOrd="8" destOrd="0" presId="urn:microsoft.com/office/officeart/2005/8/layout/bList2"/>
    <dgm:cxn modelId="{AC0F6FAB-A049-4380-8693-E0731FADA5D2}" type="presParOf" srcId="{D06AE51A-1293-4C98-AF20-BA32A39BAE7F}" destId="{795136AD-DB40-4322-A469-175CA605FA15}" srcOrd="0" destOrd="0" presId="urn:microsoft.com/office/officeart/2005/8/layout/bList2"/>
    <dgm:cxn modelId="{7E10250E-C7F9-4856-B7E8-D93FDE7CC6C6}" type="presParOf" srcId="{D06AE51A-1293-4C98-AF20-BA32A39BAE7F}" destId="{D429F1E4-3D77-4D0D-A0B6-4821E7A1C4F6}" srcOrd="1" destOrd="0" presId="urn:microsoft.com/office/officeart/2005/8/layout/bList2"/>
    <dgm:cxn modelId="{B64E452C-7613-4567-88D0-081ABEA44E15}" type="presParOf" srcId="{D06AE51A-1293-4C98-AF20-BA32A39BAE7F}" destId="{D5A7D02D-14A1-471E-9FE1-3F6E39592405}" srcOrd="2" destOrd="0" presId="urn:microsoft.com/office/officeart/2005/8/layout/bList2"/>
    <dgm:cxn modelId="{422FA6E1-642D-47CE-980F-C88CB1C54D74}" type="presParOf" srcId="{D06AE51A-1293-4C98-AF20-BA32A39BAE7F}" destId="{C1866CAC-B1AC-40C7-BC85-ED3F50634FB3}" srcOrd="3" destOrd="0" presId="urn:microsoft.com/office/officeart/2005/8/layout/bList2"/>
    <dgm:cxn modelId="{1D39A7DB-4971-4BD6-910F-89620F35C098}" type="presParOf" srcId="{A175E1D7-1FBA-41F1-BFBA-579294B13522}" destId="{124533D1-BE7E-4FAE-BDB1-FAA9284B7EC2}" srcOrd="9" destOrd="0" presId="urn:microsoft.com/office/officeart/2005/8/layout/bList2"/>
    <dgm:cxn modelId="{1AC767B5-20B9-4EB9-9CA2-72A4E9ED738E}" type="presParOf" srcId="{A175E1D7-1FBA-41F1-BFBA-579294B13522}" destId="{7098E486-6C15-4602-9773-20F8FCAB4790}" srcOrd="10" destOrd="0" presId="urn:microsoft.com/office/officeart/2005/8/layout/bList2"/>
    <dgm:cxn modelId="{24C35598-69FB-4175-B5D4-B40BD4797F17}" type="presParOf" srcId="{7098E486-6C15-4602-9773-20F8FCAB4790}" destId="{85E240D8-90A5-4431-9C89-9E309E392C8F}" srcOrd="0" destOrd="0" presId="urn:microsoft.com/office/officeart/2005/8/layout/bList2"/>
    <dgm:cxn modelId="{4103ABAF-A808-45C1-9656-B0781F37C775}" type="presParOf" srcId="{7098E486-6C15-4602-9773-20F8FCAB4790}" destId="{0B3DE4EE-9E88-4719-8C5D-32AEDB654415}" srcOrd="1" destOrd="0" presId="urn:microsoft.com/office/officeart/2005/8/layout/bList2"/>
    <dgm:cxn modelId="{E2716A40-E071-4E3D-B305-31928E6ABD0A}" type="presParOf" srcId="{7098E486-6C15-4602-9773-20F8FCAB4790}" destId="{A9539D88-4241-4B67-8E68-5F28A260982A}" srcOrd="2" destOrd="0" presId="urn:microsoft.com/office/officeart/2005/8/layout/bList2"/>
    <dgm:cxn modelId="{0E7F2C76-DE81-4166-85A6-E0BC8590FCF6}" type="presParOf" srcId="{7098E486-6C15-4602-9773-20F8FCAB4790}" destId="{F97EAD9D-977A-4834-84C2-360356B9A36A}" srcOrd="3" destOrd="0" presId="urn:microsoft.com/office/officeart/2005/8/layout/bList2"/>
    <dgm:cxn modelId="{8497A09A-F16B-4A17-91C1-D1786CBEB3F8}" type="presParOf" srcId="{A175E1D7-1FBA-41F1-BFBA-579294B13522}" destId="{E1121803-7904-49CD-9823-AB60E3D1F430}" srcOrd="11" destOrd="0" presId="urn:microsoft.com/office/officeart/2005/8/layout/bList2"/>
    <dgm:cxn modelId="{74EC8EFC-5F4C-44EF-BCB2-33798CCCBEF0}" type="presParOf" srcId="{A175E1D7-1FBA-41F1-BFBA-579294B13522}" destId="{8669CA88-D693-4BF0-B26C-3BF4809E2D60}" srcOrd="12" destOrd="0" presId="urn:microsoft.com/office/officeart/2005/8/layout/bList2"/>
    <dgm:cxn modelId="{E611487F-CD06-47F2-A3F5-DE8EFF409F70}" type="presParOf" srcId="{8669CA88-D693-4BF0-B26C-3BF4809E2D60}" destId="{60D6BE40-BF0E-4252-99C3-2B4BFD42FBA1}" srcOrd="0" destOrd="0" presId="urn:microsoft.com/office/officeart/2005/8/layout/bList2"/>
    <dgm:cxn modelId="{EE4BF00E-2F78-41F8-8F3D-2930591106DE}" type="presParOf" srcId="{8669CA88-D693-4BF0-B26C-3BF4809E2D60}" destId="{3460251C-E93B-4665-8D35-756D2841705C}" srcOrd="1" destOrd="0" presId="urn:microsoft.com/office/officeart/2005/8/layout/bList2"/>
    <dgm:cxn modelId="{046D1E7E-6BAD-42BD-8B16-28FE7C841F23}" type="presParOf" srcId="{8669CA88-D693-4BF0-B26C-3BF4809E2D60}" destId="{F3B3BF7B-6B1E-4A42-8AFD-E0B597121B64}" srcOrd="2" destOrd="0" presId="urn:microsoft.com/office/officeart/2005/8/layout/bList2"/>
    <dgm:cxn modelId="{797E2785-28D9-49F0-A4F1-99B774F0EEEA}" type="presParOf" srcId="{8669CA88-D693-4BF0-B26C-3BF4809E2D60}" destId="{6483A078-B93D-4D31-ACCF-C7010CF60285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D7427-39FC-4475-AD95-7CD3D2D2F980}">
      <dsp:nvSpPr>
        <dsp:cNvPr id="0" name=""/>
        <dsp:cNvSpPr/>
      </dsp:nvSpPr>
      <dsp:spPr>
        <a:xfrm>
          <a:off x="2118" y="612410"/>
          <a:ext cx="898754" cy="43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hlinkClick xmlns:r="http://schemas.openxmlformats.org/officeDocument/2006/relationships" r:id="" action="ppaction://hlinksldjump"/>
            </a:rPr>
            <a:t>ABOUT AUM</a:t>
          </a:r>
          <a:endParaRPr lang="en-US" sz="1000" kern="1200" dirty="0"/>
        </a:p>
      </dsp:txBody>
      <dsp:txXfrm>
        <a:off x="2118" y="612410"/>
        <a:ext cx="898754" cy="288000"/>
      </dsp:txXfrm>
    </dsp:sp>
    <dsp:sp modelId="{A30AF172-30D8-4CA1-BA3D-DD2B5F1CDDA4}">
      <dsp:nvSpPr>
        <dsp:cNvPr id="0" name=""/>
        <dsp:cNvSpPr/>
      </dsp:nvSpPr>
      <dsp:spPr>
        <a:xfrm>
          <a:off x="186200" y="900410"/>
          <a:ext cx="898754" cy="17891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About AHS &amp; MAA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Contact us</a:t>
          </a:r>
          <a:endParaRPr lang="en-US" sz="1000" kern="1200" dirty="0"/>
        </a:p>
      </dsp:txBody>
      <dsp:txXfrm>
        <a:off x="212524" y="926734"/>
        <a:ext cx="846106" cy="1736530"/>
      </dsp:txXfrm>
    </dsp:sp>
    <dsp:sp modelId="{DB079AAC-D638-477B-93D8-376511A58FCA}">
      <dsp:nvSpPr>
        <dsp:cNvPr id="0" name=""/>
        <dsp:cNvSpPr/>
      </dsp:nvSpPr>
      <dsp:spPr>
        <a:xfrm>
          <a:off x="1037119" y="644528"/>
          <a:ext cx="288845" cy="2237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1037119" y="689281"/>
        <a:ext cx="221716" cy="134257"/>
      </dsp:txXfrm>
    </dsp:sp>
    <dsp:sp modelId="{1CF433C5-D72E-4B36-8371-09FABA51C296}">
      <dsp:nvSpPr>
        <dsp:cNvPr id="0" name=""/>
        <dsp:cNvSpPr/>
      </dsp:nvSpPr>
      <dsp:spPr>
        <a:xfrm>
          <a:off x="1445863" y="612410"/>
          <a:ext cx="898754" cy="43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hlinkClick xmlns:r="http://schemas.openxmlformats.org/officeDocument/2006/relationships" r:id="" action="ppaction://hlinksldjump"/>
            </a:rPr>
            <a:t>ATTUNMENT</a:t>
          </a:r>
          <a:endParaRPr lang="en-US" sz="1000" kern="1200" dirty="0"/>
        </a:p>
      </dsp:txBody>
      <dsp:txXfrm>
        <a:off x="1445863" y="612410"/>
        <a:ext cx="898754" cy="288000"/>
      </dsp:txXfrm>
    </dsp:sp>
    <dsp:sp modelId="{D6DF4C4E-6330-4AA6-A154-16B5EC0771C5}">
      <dsp:nvSpPr>
        <dsp:cNvPr id="0" name=""/>
        <dsp:cNvSpPr/>
      </dsp:nvSpPr>
      <dsp:spPr>
        <a:xfrm>
          <a:off x="1629945" y="900410"/>
          <a:ext cx="898754" cy="17891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All three level course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Benefits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Testimonial </a:t>
          </a:r>
          <a:r>
            <a:rPr lang="en-US" sz="1000" kern="1200" dirty="0" smtClean="0">
              <a:solidFill>
                <a:srgbClr val="FF0000"/>
              </a:solidFill>
            </a:rPr>
            <a:t>(Regular update) </a:t>
          </a:r>
          <a:endParaRPr lang="en-US" sz="1000" kern="1200" dirty="0">
            <a:solidFill>
              <a:srgbClr val="FF0000"/>
            </a:solidFill>
          </a:endParaRPr>
        </a:p>
      </dsp:txBody>
      <dsp:txXfrm>
        <a:off x="1656269" y="926734"/>
        <a:ext cx="846106" cy="1736530"/>
      </dsp:txXfrm>
    </dsp:sp>
    <dsp:sp modelId="{10463BE1-8776-41C9-ACCC-4CBE9916125F}">
      <dsp:nvSpPr>
        <dsp:cNvPr id="0" name=""/>
        <dsp:cNvSpPr/>
      </dsp:nvSpPr>
      <dsp:spPr>
        <a:xfrm>
          <a:off x="2480865" y="644528"/>
          <a:ext cx="288845" cy="2237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2480865" y="689281"/>
        <a:ext cx="221716" cy="134257"/>
      </dsp:txXfrm>
    </dsp:sp>
    <dsp:sp modelId="{6982B3D3-709B-4EA4-BC7D-C4207E0B5E00}">
      <dsp:nvSpPr>
        <dsp:cNvPr id="0" name=""/>
        <dsp:cNvSpPr/>
      </dsp:nvSpPr>
      <dsp:spPr>
        <a:xfrm>
          <a:off x="2889609" y="612410"/>
          <a:ext cx="898754" cy="43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  <a:hlinkClick xmlns:r="http://schemas.openxmlformats.org/officeDocument/2006/relationships" r:id="" action="ppaction://hlinksldjump"/>
            </a:rPr>
            <a:t>PRODUCTS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889609" y="612410"/>
        <a:ext cx="898754" cy="288000"/>
      </dsp:txXfrm>
    </dsp:sp>
    <dsp:sp modelId="{486EFC1C-1893-45A6-82E3-5F9BD2105E31}">
      <dsp:nvSpPr>
        <dsp:cNvPr id="0" name=""/>
        <dsp:cNvSpPr/>
      </dsp:nvSpPr>
      <dsp:spPr>
        <a:xfrm>
          <a:off x="3073691" y="900410"/>
          <a:ext cx="898754" cy="17891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All product image with heading when you click on the image new window pop and product image with details</a:t>
          </a:r>
          <a:endParaRPr lang="en-US" sz="1000" kern="1200" dirty="0"/>
        </a:p>
      </dsp:txBody>
      <dsp:txXfrm>
        <a:off x="3100015" y="926734"/>
        <a:ext cx="846106" cy="1736530"/>
      </dsp:txXfrm>
    </dsp:sp>
    <dsp:sp modelId="{F1F5D048-75AE-41F3-906F-1DE2D313BF70}">
      <dsp:nvSpPr>
        <dsp:cNvPr id="0" name=""/>
        <dsp:cNvSpPr/>
      </dsp:nvSpPr>
      <dsp:spPr>
        <a:xfrm>
          <a:off x="3924611" y="644528"/>
          <a:ext cx="288845" cy="2237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3924611" y="689281"/>
        <a:ext cx="221716" cy="134257"/>
      </dsp:txXfrm>
    </dsp:sp>
    <dsp:sp modelId="{A9693BF7-7BD0-45BE-B194-F9A5593DCCD6}">
      <dsp:nvSpPr>
        <dsp:cNvPr id="0" name=""/>
        <dsp:cNvSpPr/>
      </dsp:nvSpPr>
      <dsp:spPr>
        <a:xfrm>
          <a:off x="4333354" y="612410"/>
          <a:ext cx="898754" cy="43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hlinkClick xmlns:r="http://schemas.openxmlformats.org/officeDocument/2006/relationships" r:id="" action="ppaction://hlinksldjump"/>
            </a:rPr>
            <a:t>EVENT</a:t>
          </a:r>
          <a:endParaRPr lang="en-US" sz="1000" kern="1200" dirty="0"/>
        </a:p>
      </dsp:txBody>
      <dsp:txXfrm>
        <a:off x="4333354" y="612410"/>
        <a:ext cx="898754" cy="288000"/>
      </dsp:txXfrm>
    </dsp:sp>
    <dsp:sp modelId="{F15CB72D-0716-49B7-8F15-6BDCBDEEDDBC}">
      <dsp:nvSpPr>
        <dsp:cNvPr id="0" name=""/>
        <dsp:cNvSpPr/>
      </dsp:nvSpPr>
      <dsp:spPr>
        <a:xfrm>
          <a:off x="4517436" y="900410"/>
          <a:ext cx="898754" cy="17891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Upcoming event details and last event photos </a:t>
          </a:r>
          <a:r>
            <a:rPr lang="en-US" sz="1000" kern="1200" dirty="0" smtClean="0">
              <a:solidFill>
                <a:srgbClr val="FF0000"/>
              </a:solidFill>
            </a:rPr>
            <a:t>(Regular update)</a:t>
          </a:r>
          <a:endParaRPr lang="en-US" sz="1000" kern="1200" dirty="0">
            <a:solidFill>
              <a:srgbClr val="FF0000"/>
            </a:solidFill>
          </a:endParaRPr>
        </a:p>
      </dsp:txBody>
      <dsp:txXfrm>
        <a:off x="4543760" y="926734"/>
        <a:ext cx="846106" cy="1736530"/>
      </dsp:txXfrm>
    </dsp:sp>
    <dsp:sp modelId="{2C65A33D-91E1-496E-AC79-B115DC1D932D}">
      <dsp:nvSpPr>
        <dsp:cNvPr id="0" name=""/>
        <dsp:cNvSpPr/>
      </dsp:nvSpPr>
      <dsp:spPr>
        <a:xfrm>
          <a:off x="5368356" y="644528"/>
          <a:ext cx="288845" cy="2237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5368356" y="689281"/>
        <a:ext cx="221716" cy="134257"/>
      </dsp:txXfrm>
    </dsp:sp>
    <dsp:sp modelId="{757A6804-4FD7-465A-AEA5-1A2E143115B9}">
      <dsp:nvSpPr>
        <dsp:cNvPr id="0" name=""/>
        <dsp:cNvSpPr/>
      </dsp:nvSpPr>
      <dsp:spPr>
        <a:xfrm>
          <a:off x="5777100" y="612410"/>
          <a:ext cx="898754" cy="43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bg1"/>
              </a:solidFill>
              <a:hlinkClick xmlns:r="http://schemas.openxmlformats.org/officeDocument/2006/relationships" r:id="" action="ppaction://hlinksldjump"/>
            </a:rPr>
            <a:t>MAGAZINE</a:t>
          </a:r>
          <a:endParaRPr lang="en-US" sz="1000" kern="1200" dirty="0">
            <a:solidFill>
              <a:schemeClr val="bg1"/>
            </a:solidFill>
          </a:endParaRPr>
        </a:p>
      </dsp:txBody>
      <dsp:txXfrm>
        <a:off x="5777100" y="612410"/>
        <a:ext cx="898754" cy="288000"/>
      </dsp:txXfrm>
    </dsp:sp>
    <dsp:sp modelId="{6DC9D99B-155D-4ECE-969F-2B2CF657F5ED}">
      <dsp:nvSpPr>
        <dsp:cNvPr id="0" name=""/>
        <dsp:cNvSpPr/>
      </dsp:nvSpPr>
      <dsp:spPr>
        <a:xfrm>
          <a:off x="5961182" y="900410"/>
          <a:ext cx="898754" cy="17891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3 years magazine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2013 magazine open access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2014 and 2015 password protected </a:t>
          </a:r>
          <a:r>
            <a:rPr lang="en-US" sz="1000" kern="1200" dirty="0" smtClean="0">
              <a:solidFill>
                <a:srgbClr val="FF0000"/>
              </a:solidFill>
            </a:rPr>
            <a:t>(Regular update)</a:t>
          </a:r>
          <a:endParaRPr lang="en-US" sz="1000" kern="1200" dirty="0">
            <a:solidFill>
              <a:srgbClr val="FF0000"/>
            </a:solidFill>
          </a:endParaRPr>
        </a:p>
      </dsp:txBody>
      <dsp:txXfrm>
        <a:off x="5987506" y="926734"/>
        <a:ext cx="846106" cy="1736530"/>
      </dsp:txXfrm>
    </dsp:sp>
    <dsp:sp modelId="{B60FDD8C-6CD4-461D-B494-B2FE9DCE51FD}">
      <dsp:nvSpPr>
        <dsp:cNvPr id="0" name=""/>
        <dsp:cNvSpPr/>
      </dsp:nvSpPr>
      <dsp:spPr>
        <a:xfrm>
          <a:off x="6812102" y="644528"/>
          <a:ext cx="288845" cy="2237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6812102" y="689281"/>
        <a:ext cx="221716" cy="134257"/>
      </dsp:txXfrm>
    </dsp:sp>
    <dsp:sp modelId="{810A5E53-5DF7-4223-9ECD-297C5102CDAE}">
      <dsp:nvSpPr>
        <dsp:cNvPr id="0" name=""/>
        <dsp:cNvSpPr/>
      </dsp:nvSpPr>
      <dsp:spPr>
        <a:xfrm>
          <a:off x="7220845" y="612410"/>
          <a:ext cx="898754" cy="43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  <a:hlinkClick xmlns:r="http://schemas.openxmlformats.org/officeDocument/2006/relationships" r:id="" action="ppaction://hlinksldjump"/>
            </a:rPr>
            <a:t>Online WS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7220845" y="612410"/>
        <a:ext cx="898754" cy="288000"/>
      </dsp:txXfrm>
    </dsp:sp>
    <dsp:sp modelId="{8C6A7FFC-42CE-4B40-9EB2-F49625708244}">
      <dsp:nvSpPr>
        <dsp:cNvPr id="0" name=""/>
        <dsp:cNvSpPr/>
      </dsp:nvSpPr>
      <dsp:spPr>
        <a:xfrm>
          <a:off x="7404927" y="900410"/>
          <a:ext cx="898754" cy="17891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Free Meditation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>
            <a:solidFill>
              <a:schemeClr val="tx1"/>
            </a:solidFill>
          </a:endParaRPr>
        </a:p>
      </dsp:txBody>
      <dsp:txXfrm>
        <a:off x="7431251" y="926734"/>
        <a:ext cx="846106" cy="17365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37A828-2E88-46BF-9214-9B8B8D27A5CF}">
      <dsp:nvSpPr>
        <dsp:cNvPr id="0" name=""/>
        <dsp:cNvSpPr/>
      </dsp:nvSpPr>
      <dsp:spPr>
        <a:xfrm>
          <a:off x="5330" y="296193"/>
          <a:ext cx="1890149" cy="141095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Few lines about Product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Benefits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How to use.</a:t>
          </a:r>
          <a:endParaRPr lang="en-US" sz="2000" kern="1200" dirty="0"/>
        </a:p>
      </dsp:txBody>
      <dsp:txXfrm>
        <a:off x="38390" y="329253"/>
        <a:ext cx="1824029" cy="1377897"/>
      </dsp:txXfrm>
    </dsp:sp>
    <dsp:sp modelId="{A7B09D6C-DFF0-4B43-BD59-99D22D32B403}">
      <dsp:nvSpPr>
        <dsp:cNvPr id="0" name=""/>
        <dsp:cNvSpPr/>
      </dsp:nvSpPr>
      <dsp:spPr>
        <a:xfrm>
          <a:off x="5330" y="1707150"/>
          <a:ext cx="1890149" cy="606711"/>
        </a:xfrm>
        <a:prstGeom prst="rect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Pyramid</a:t>
          </a:r>
          <a:endParaRPr lang="en-US" sz="2100" kern="1200" dirty="0"/>
        </a:p>
      </dsp:txBody>
      <dsp:txXfrm>
        <a:off x="5330" y="1707150"/>
        <a:ext cx="1331091" cy="606711"/>
      </dsp:txXfrm>
    </dsp:sp>
    <dsp:sp modelId="{FEA08B06-CA3B-493B-BC7C-D7E6E49417CD}">
      <dsp:nvSpPr>
        <dsp:cNvPr id="0" name=""/>
        <dsp:cNvSpPr/>
      </dsp:nvSpPr>
      <dsp:spPr>
        <a:xfrm>
          <a:off x="1389891" y="1803520"/>
          <a:ext cx="661552" cy="66155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05D21-DE87-47D4-87AF-969F2E0C6D56}">
      <dsp:nvSpPr>
        <dsp:cNvPr id="0" name=""/>
        <dsp:cNvSpPr/>
      </dsp:nvSpPr>
      <dsp:spPr>
        <a:xfrm>
          <a:off x="2215338" y="296193"/>
          <a:ext cx="1890149" cy="141095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780253"/>
              <a:satOff val="-973"/>
              <a:lumOff val="2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Healing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Special (same as product page)</a:t>
          </a:r>
          <a:endParaRPr lang="en-US" sz="2000" kern="1200" dirty="0"/>
        </a:p>
      </dsp:txBody>
      <dsp:txXfrm>
        <a:off x="2248398" y="329253"/>
        <a:ext cx="1824029" cy="1377897"/>
      </dsp:txXfrm>
    </dsp:sp>
    <dsp:sp modelId="{E37E2E70-CFE3-4A9E-8BFF-FE93DFD55E83}">
      <dsp:nvSpPr>
        <dsp:cNvPr id="0" name=""/>
        <dsp:cNvSpPr/>
      </dsp:nvSpPr>
      <dsp:spPr>
        <a:xfrm>
          <a:off x="2215338" y="1707150"/>
          <a:ext cx="1890149" cy="606711"/>
        </a:xfrm>
        <a:prstGeom prst="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Incense list</a:t>
          </a:r>
          <a:endParaRPr lang="en-US" sz="2100" kern="1200" dirty="0"/>
        </a:p>
      </dsp:txBody>
      <dsp:txXfrm>
        <a:off x="2215338" y="1707150"/>
        <a:ext cx="1331091" cy="606711"/>
      </dsp:txXfrm>
    </dsp:sp>
    <dsp:sp modelId="{9D0679FB-0211-4C57-8A0C-B41F2FE25A52}">
      <dsp:nvSpPr>
        <dsp:cNvPr id="0" name=""/>
        <dsp:cNvSpPr/>
      </dsp:nvSpPr>
      <dsp:spPr>
        <a:xfrm>
          <a:off x="3599899" y="1803520"/>
          <a:ext cx="661552" cy="661552"/>
        </a:xfrm>
        <a:prstGeom prst="ellipse">
          <a:avLst/>
        </a:prstGeom>
        <a:solidFill>
          <a:schemeClr val="accent2">
            <a:tint val="40000"/>
            <a:alpha val="90000"/>
            <a:hueOff val="837637"/>
            <a:satOff val="-730"/>
            <a:lumOff val="-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837637"/>
              <a:satOff val="-730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C30AB-67A5-46D9-88D6-1DE2EC84C371}">
      <dsp:nvSpPr>
        <dsp:cNvPr id="0" name=""/>
        <dsp:cNvSpPr/>
      </dsp:nvSpPr>
      <dsp:spPr>
        <a:xfrm>
          <a:off x="4425347" y="296193"/>
          <a:ext cx="1890149" cy="141095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List of all candles (same as product page)</a:t>
          </a:r>
          <a:endParaRPr lang="en-US" sz="2000" kern="1200" dirty="0"/>
        </a:p>
      </dsp:txBody>
      <dsp:txXfrm>
        <a:off x="4458407" y="329253"/>
        <a:ext cx="1824029" cy="1377897"/>
      </dsp:txXfrm>
    </dsp:sp>
    <dsp:sp modelId="{2FE762DB-80E7-4C15-95A9-4E127FCB2E27}">
      <dsp:nvSpPr>
        <dsp:cNvPr id="0" name=""/>
        <dsp:cNvSpPr/>
      </dsp:nvSpPr>
      <dsp:spPr>
        <a:xfrm>
          <a:off x="4425347" y="1707150"/>
          <a:ext cx="1890149" cy="606711"/>
        </a:xfrm>
        <a:prstGeom prst="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Candle details</a:t>
          </a:r>
          <a:endParaRPr lang="en-US" sz="2100" kern="1200" dirty="0"/>
        </a:p>
      </dsp:txBody>
      <dsp:txXfrm>
        <a:off x="4425347" y="1707150"/>
        <a:ext cx="1331091" cy="606711"/>
      </dsp:txXfrm>
    </dsp:sp>
    <dsp:sp modelId="{0F1CA23A-BA67-454D-82F9-38D4BF7ABF04}">
      <dsp:nvSpPr>
        <dsp:cNvPr id="0" name=""/>
        <dsp:cNvSpPr/>
      </dsp:nvSpPr>
      <dsp:spPr>
        <a:xfrm>
          <a:off x="5809908" y="1803520"/>
          <a:ext cx="661552" cy="661552"/>
        </a:xfrm>
        <a:prstGeom prst="ellipse">
          <a:avLst/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FC7FA1-494F-452C-B21F-4CDD031A9367}">
      <dsp:nvSpPr>
        <dsp:cNvPr id="0" name=""/>
        <dsp:cNvSpPr/>
      </dsp:nvSpPr>
      <dsp:spPr>
        <a:xfrm>
          <a:off x="6635356" y="296193"/>
          <a:ext cx="1890149" cy="141095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9D9E4B-5CAE-4FED-9127-46E0665A6291}">
      <dsp:nvSpPr>
        <dsp:cNvPr id="0" name=""/>
        <dsp:cNvSpPr/>
      </dsp:nvSpPr>
      <dsp:spPr>
        <a:xfrm>
          <a:off x="6635356" y="1707150"/>
          <a:ext cx="1890149" cy="606711"/>
        </a:xfrm>
        <a:prstGeom prst="rect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Lamp</a:t>
          </a:r>
          <a:endParaRPr lang="en-US" sz="2100" kern="1200" dirty="0"/>
        </a:p>
      </dsp:txBody>
      <dsp:txXfrm>
        <a:off x="6635356" y="1707150"/>
        <a:ext cx="1331091" cy="606711"/>
      </dsp:txXfrm>
    </dsp:sp>
    <dsp:sp modelId="{1E3F625D-4FEE-4DED-B174-7DC5E4FB9C35}">
      <dsp:nvSpPr>
        <dsp:cNvPr id="0" name=""/>
        <dsp:cNvSpPr/>
      </dsp:nvSpPr>
      <dsp:spPr>
        <a:xfrm>
          <a:off x="8019917" y="1803520"/>
          <a:ext cx="661552" cy="661552"/>
        </a:xfrm>
        <a:prstGeom prst="ellipse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5136AD-DB40-4322-A469-175CA605FA15}">
      <dsp:nvSpPr>
        <dsp:cNvPr id="0" name=""/>
        <dsp:cNvSpPr/>
      </dsp:nvSpPr>
      <dsp:spPr>
        <a:xfrm>
          <a:off x="1110334" y="2792726"/>
          <a:ext cx="1890149" cy="141095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A7D02D-14A1-471E-9FE1-3F6E39592405}">
      <dsp:nvSpPr>
        <dsp:cNvPr id="0" name=""/>
        <dsp:cNvSpPr/>
      </dsp:nvSpPr>
      <dsp:spPr>
        <a:xfrm>
          <a:off x="1110334" y="4203683"/>
          <a:ext cx="1890149" cy="606711"/>
        </a:xfrm>
        <a:prstGeom prst="rect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CDs</a:t>
          </a:r>
          <a:endParaRPr lang="en-US" sz="2100" kern="1200" dirty="0"/>
        </a:p>
      </dsp:txBody>
      <dsp:txXfrm>
        <a:off x="1110334" y="4203683"/>
        <a:ext cx="1331091" cy="606711"/>
      </dsp:txXfrm>
    </dsp:sp>
    <dsp:sp modelId="{C1866CAC-B1AC-40C7-BC85-ED3F50634FB3}">
      <dsp:nvSpPr>
        <dsp:cNvPr id="0" name=""/>
        <dsp:cNvSpPr/>
      </dsp:nvSpPr>
      <dsp:spPr>
        <a:xfrm>
          <a:off x="2494895" y="4300054"/>
          <a:ext cx="661552" cy="661552"/>
        </a:xfrm>
        <a:prstGeom prst="ellipse">
          <a:avLst/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E240D8-90A5-4431-9C89-9E309E392C8F}">
      <dsp:nvSpPr>
        <dsp:cNvPr id="0" name=""/>
        <dsp:cNvSpPr/>
      </dsp:nvSpPr>
      <dsp:spPr>
        <a:xfrm>
          <a:off x="3320343" y="2792726"/>
          <a:ext cx="1890149" cy="141095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List of all crystal same as product page.</a:t>
          </a:r>
          <a:endParaRPr lang="en-US" sz="2000" kern="1200" dirty="0"/>
        </a:p>
      </dsp:txBody>
      <dsp:txXfrm>
        <a:off x="3353403" y="2825786"/>
        <a:ext cx="1824029" cy="1377897"/>
      </dsp:txXfrm>
    </dsp:sp>
    <dsp:sp modelId="{A9539D88-4241-4B67-8E68-5F28A260982A}">
      <dsp:nvSpPr>
        <dsp:cNvPr id="0" name=""/>
        <dsp:cNvSpPr/>
      </dsp:nvSpPr>
      <dsp:spPr>
        <a:xfrm>
          <a:off x="3320343" y="4203683"/>
          <a:ext cx="1890149" cy="606711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Crystal</a:t>
          </a:r>
          <a:endParaRPr lang="en-US" sz="2100" kern="1200" dirty="0"/>
        </a:p>
      </dsp:txBody>
      <dsp:txXfrm>
        <a:off x="3320343" y="4203683"/>
        <a:ext cx="1331091" cy="606711"/>
      </dsp:txXfrm>
    </dsp:sp>
    <dsp:sp modelId="{F97EAD9D-977A-4834-84C2-360356B9A36A}">
      <dsp:nvSpPr>
        <dsp:cNvPr id="0" name=""/>
        <dsp:cNvSpPr/>
      </dsp:nvSpPr>
      <dsp:spPr>
        <a:xfrm>
          <a:off x="4704904" y="4300054"/>
          <a:ext cx="661552" cy="661552"/>
        </a:xfrm>
        <a:prstGeom prst="ellipse">
          <a:avLst/>
        </a:prstGeom>
        <a:solidFill>
          <a:schemeClr val="accent2">
            <a:tint val="40000"/>
            <a:alpha val="90000"/>
            <a:hueOff val="4188184"/>
            <a:satOff val="-3648"/>
            <a:lumOff val="-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4188184"/>
              <a:satOff val="-3648"/>
              <a:lumOff val="-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D6BE40-BF0E-4252-99C3-2B4BFD42FBA1}">
      <dsp:nvSpPr>
        <dsp:cNvPr id="0" name=""/>
        <dsp:cNvSpPr/>
      </dsp:nvSpPr>
      <dsp:spPr>
        <a:xfrm>
          <a:off x="5530352" y="2792726"/>
          <a:ext cx="1890149" cy="141095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List of all Products like same as product page.</a:t>
          </a:r>
          <a:endParaRPr lang="en-US" sz="2000" kern="1200" dirty="0"/>
        </a:p>
      </dsp:txBody>
      <dsp:txXfrm>
        <a:off x="5563412" y="2825786"/>
        <a:ext cx="1824029" cy="1377897"/>
      </dsp:txXfrm>
    </dsp:sp>
    <dsp:sp modelId="{F3B3BF7B-6B1E-4A42-8AFD-E0B597121B64}">
      <dsp:nvSpPr>
        <dsp:cNvPr id="0" name=""/>
        <dsp:cNvSpPr/>
      </dsp:nvSpPr>
      <dsp:spPr>
        <a:xfrm>
          <a:off x="5530352" y="4203683"/>
          <a:ext cx="1890149" cy="606711"/>
        </a:xfrm>
        <a:prstGeom prst="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Body Care</a:t>
          </a:r>
          <a:endParaRPr lang="en-US" sz="2100" kern="1200" dirty="0"/>
        </a:p>
      </dsp:txBody>
      <dsp:txXfrm>
        <a:off x="5530352" y="4203683"/>
        <a:ext cx="1331091" cy="606711"/>
      </dsp:txXfrm>
    </dsp:sp>
    <dsp:sp modelId="{6483A078-B93D-4D31-ACCF-C7010CF60285}">
      <dsp:nvSpPr>
        <dsp:cNvPr id="0" name=""/>
        <dsp:cNvSpPr/>
      </dsp:nvSpPr>
      <dsp:spPr>
        <a:xfrm>
          <a:off x="6914912" y="4300054"/>
          <a:ext cx="661552" cy="661552"/>
        </a:xfrm>
        <a:prstGeom prst="ellipse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5C04-D6FE-4B01-84C3-AB7978CDCE56}" type="datetimeFigureOut">
              <a:rPr lang="en-US" smtClean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FCCA-F83C-4026-A9B8-D2FD026A1D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5C04-D6FE-4B01-84C3-AB7978CDCE56}" type="datetimeFigureOut">
              <a:rPr lang="en-US" smtClean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FCCA-F83C-4026-A9B8-D2FD026A1D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64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5C04-D6FE-4B01-84C3-AB7978CDCE56}" type="datetimeFigureOut">
              <a:rPr lang="en-US" smtClean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FCCA-F83C-4026-A9B8-D2FD026A1D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8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5C04-D6FE-4B01-84C3-AB7978CDCE56}" type="datetimeFigureOut">
              <a:rPr lang="en-US" smtClean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FCCA-F83C-4026-A9B8-D2FD026A1D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5C04-D6FE-4B01-84C3-AB7978CDCE56}" type="datetimeFigureOut">
              <a:rPr lang="en-US" smtClean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FCCA-F83C-4026-A9B8-D2FD026A1D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3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5C04-D6FE-4B01-84C3-AB7978CDCE56}" type="datetimeFigureOut">
              <a:rPr lang="en-US" smtClean="0"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FCCA-F83C-4026-A9B8-D2FD026A1D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0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5C04-D6FE-4B01-84C3-AB7978CDCE56}" type="datetimeFigureOut">
              <a:rPr lang="en-US" smtClean="0"/>
              <a:t>5/17/2015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FCCA-F83C-4026-A9B8-D2FD026A1D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1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5C04-D6FE-4B01-84C3-AB7978CDCE56}" type="datetimeFigureOut">
              <a:rPr lang="en-US" smtClean="0"/>
              <a:t>5/17/2015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FCCA-F83C-4026-A9B8-D2FD026A1D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8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5C04-D6FE-4B01-84C3-AB7978CDCE56}" type="datetimeFigureOut">
              <a:rPr lang="en-US" smtClean="0"/>
              <a:t>5/17/2015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FCCA-F83C-4026-A9B8-D2FD026A1D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9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5C04-D6FE-4B01-84C3-AB7978CDCE56}" type="datetimeFigureOut">
              <a:rPr lang="en-US" smtClean="0"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FCCA-F83C-4026-A9B8-D2FD026A1D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08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5C04-D6FE-4B01-84C3-AB7978CDCE56}" type="datetimeFigureOut">
              <a:rPr lang="en-US" smtClean="0"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FCCA-F83C-4026-A9B8-D2FD026A1D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7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F5C04-D6FE-4B01-84C3-AB7978CDCE56}" type="datetimeFigureOut">
              <a:rPr lang="en-US" smtClean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9FCCA-F83C-4026-A9B8-D2FD026A1D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6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524000"/>
            <a:ext cx="914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ABOUT AUM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1524000"/>
            <a:ext cx="1066800" cy="1600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dirty="0" smtClean="0"/>
              <a:t>ATTUNMENT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38400" y="1524000"/>
            <a:ext cx="1143000" cy="1600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dirty="0"/>
              <a:t>P</a:t>
            </a:r>
            <a:r>
              <a:rPr lang="en-US" dirty="0" smtClean="0"/>
              <a:t>RODUCTS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81400" y="1524000"/>
            <a:ext cx="1143000" cy="1600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dirty="0" smtClean="0"/>
              <a:t>TESTIMONIAL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24400" y="1524000"/>
            <a:ext cx="1066800" cy="1600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91200" y="1524000"/>
            <a:ext cx="1066800" cy="1600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dirty="0" smtClean="0"/>
              <a:t>MAGAZINE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029477131"/>
              </p:ext>
            </p:extLst>
          </p:nvPr>
        </p:nvGraphicFramePr>
        <p:xfrm>
          <a:off x="457200" y="3403600"/>
          <a:ext cx="8305800" cy="330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0"/>
          <p:cNvSpPr/>
          <p:nvPr/>
        </p:nvSpPr>
        <p:spPr>
          <a:xfrm>
            <a:off x="6858000" y="1524000"/>
            <a:ext cx="1066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dirty="0" smtClean="0"/>
              <a:t>HEALTHY FOOD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400" dirty="0" smtClean="0"/>
              <a:t>HIGH LEVEL SITE MAP</a:t>
            </a:r>
            <a:endParaRPr lang="en-US" sz="5400" dirty="0"/>
          </a:p>
        </p:txBody>
      </p:sp>
      <p:sp>
        <p:nvSpPr>
          <p:cNvPr id="37" name="Rounded Rectangle 36"/>
          <p:cNvSpPr/>
          <p:nvPr/>
        </p:nvSpPr>
        <p:spPr>
          <a:xfrm>
            <a:off x="609600" y="3276600"/>
            <a:ext cx="7924800" cy="304800"/>
          </a:xfrm>
          <a:prstGeom prst="roundRect">
            <a:avLst>
              <a:gd name="adj" fmla="val 2948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Quotes </a:t>
            </a:r>
            <a:r>
              <a:rPr lang="en-US" dirty="0" smtClean="0">
                <a:solidFill>
                  <a:srgbClr val="FF0000"/>
                </a:solidFill>
              </a:rPr>
              <a:t>(Regular Update)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924800" y="1524000"/>
            <a:ext cx="1066800" cy="1600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dirty="0" smtClean="0"/>
              <a:t>ONLINE WORKSHOPS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595745" y="1239982"/>
            <a:ext cx="7924800" cy="304800"/>
          </a:xfrm>
          <a:prstGeom prst="roundRect">
            <a:avLst>
              <a:gd name="adj" fmla="val 2948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Flash Images every 10 sec changes, when you click it goes to respective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8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ABOUT AHS &amp; MAA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AHS</a:t>
            </a:r>
          </a:p>
          <a:p>
            <a:r>
              <a:rPr lang="en-US" dirty="0" smtClean="0"/>
              <a:t>About </a:t>
            </a:r>
            <a:r>
              <a:rPr lang="en-US" dirty="0" err="1" smtClean="0"/>
              <a:t>Maa</a:t>
            </a:r>
            <a:endParaRPr lang="en-US" dirty="0" smtClean="0"/>
          </a:p>
          <a:p>
            <a:r>
              <a:rPr lang="en-US" dirty="0" smtClean="0"/>
              <a:t>About Centers</a:t>
            </a:r>
          </a:p>
          <a:p>
            <a:r>
              <a:rPr lang="en-US" dirty="0" smtClean="0"/>
              <a:t>About our Blog, Facebook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99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ATTUNMENT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all 3 levels of </a:t>
            </a:r>
            <a:r>
              <a:rPr lang="en-US" sz="2800" dirty="0" err="1" smtClean="0"/>
              <a:t>Attunment</a:t>
            </a:r>
            <a:endParaRPr lang="en-US" sz="2800" dirty="0" smtClean="0"/>
          </a:p>
          <a:p>
            <a:r>
              <a:rPr lang="en-US" dirty="0" smtClean="0"/>
              <a:t>Testimonial (Write up and Video) </a:t>
            </a: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152400" y="3124200"/>
            <a:ext cx="2926080" cy="292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level:</a:t>
            </a:r>
          </a:p>
          <a:p>
            <a:pPr algn="ctr"/>
            <a:r>
              <a:rPr lang="en-US" dirty="0" smtClean="0"/>
              <a:t>Details….</a:t>
            </a:r>
          </a:p>
          <a:p>
            <a:pPr algn="ctr"/>
            <a:r>
              <a:rPr lang="en-US" dirty="0" smtClean="0"/>
              <a:t>Video</a:t>
            </a:r>
          </a:p>
          <a:p>
            <a:pPr algn="ctr"/>
            <a:r>
              <a:rPr lang="en-US" dirty="0" smtClean="0"/>
              <a:t>Testimonial write up</a:t>
            </a:r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078480" y="3131127"/>
            <a:ext cx="2926080" cy="2926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level:</a:t>
            </a:r>
          </a:p>
          <a:p>
            <a:pPr algn="ctr"/>
            <a:r>
              <a:rPr lang="en-US" dirty="0" smtClean="0"/>
              <a:t>Details….</a:t>
            </a:r>
          </a:p>
          <a:p>
            <a:pPr algn="ctr"/>
            <a:r>
              <a:rPr lang="en-US" dirty="0" smtClean="0"/>
              <a:t>Video</a:t>
            </a:r>
          </a:p>
          <a:p>
            <a:pPr algn="ctr"/>
            <a:r>
              <a:rPr lang="en-US" dirty="0" smtClean="0"/>
              <a:t>Testimonial write up</a:t>
            </a: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6004560" y="3131127"/>
            <a:ext cx="2926080" cy="2926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Third level:</a:t>
            </a:r>
          </a:p>
          <a:p>
            <a:pPr algn="ctr"/>
            <a:r>
              <a:rPr lang="en-US" dirty="0" smtClean="0"/>
              <a:t>Details….</a:t>
            </a:r>
          </a:p>
          <a:p>
            <a:pPr algn="ctr"/>
            <a:r>
              <a:rPr lang="en-US" dirty="0" smtClean="0"/>
              <a:t>Video</a:t>
            </a:r>
          </a:p>
          <a:p>
            <a:pPr algn="ctr"/>
            <a:r>
              <a:rPr lang="en-US" dirty="0" smtClean="0"/>
              <a:t>Testimonial write up</a:t>
            </a:r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935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Products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829264"/>
              </p:ext>
            </p:extLst>
          </p:nvPr>
        </p:nvGraphicFramePr>
        <p:xfrm>
          <a:off x="152400" y="1600200"/>
          <a:ext cx="86868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70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533400" y="1640378"/>
            <a:ext cx="7924800" cy="11790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Upcoming Event Details</a:t>
            </a:r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57200" y="2971801"/>
            <a:ext cx="1517074" cy="1517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moon Photos</a:t>
            </a: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2103683" y="2978728"/>
            <a:ext cx="1517074" cy="1517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 class Photos</a:t>
            </a:r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3750166" y="2971800"/>
            <a:ext cx="1517074" cy="1517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Photos</a:t>
            </a:r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5396649" y="2978727"/>
            <a:ext cx="1517074" cy="1517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Photos</a:t>
            </a:r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7043131" y="2971800"/>
            <a:ext cx="1517074" cy="1517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Photos</a:t>
            </a:r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457200" y="4648202"/>
            <a:ext cx="1517074" cy="1517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moon Photos</a:t>
            </a:r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2103683" y="4655129"/>
            <a:ext cx="1517074" cy="1517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 class Photos</a:t>
            </a:r>
            <a:endParaRPr lang="en-US" dirty="0" smtClean="0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3750166" y="4648201"/>
            <a:ext cx="1517074" cy="1517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Photos</a:t>
            </a: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5396649" y="4655128"/>
            <a:ext cx="1517074" cy="1517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Photos</a:t>
            </a: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7043131" y="4648201"/>
            <a:ext cx="1517074" cy="1517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Photos</a:t>
            </a:r>
          </a:p>
        </p:txBody>
      </p:sp>
    </p:spTree>
    <p:extLst>
      <p:ext uri="{BB962C8B-B14F-4D97-AF65-F5344CB8AC3E}">
        <p14:creationId xmlns:p14="http://schemas.microsoft.com/office/powerpoint/2010/main" val="117834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ChangeAspect="1"/>
          </p:cNvSpPr>
          <p:nvPr/>
        </p:nvSpPr>
        <p:spPr>
          <a:xfrm>
            <a:off x="609600" y="3312622"/>
            <a:ext cx="7924800" cy="16362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2014 Magazine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MAGAZINE</a:t>
            </a:r>
            <a:endParaRPr lang="en-US" dirty="0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609600" y="1524000"/>
            <a:ext cx="7924800" cy="16362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2015 Magazine</a:t>
            </a:r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 flipH="1">
            <a:off x="974535" y="2040774"/>
            <a:ext cx="602674" cy="602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 flipH="1">
            <a:off x="3608907" y="2047701"/>
            <a:ext cx="602674" cy="602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 flipH="1">
            <a:off x="4926093" y="2040773"/>
            <a:ext cx="602674" cy="602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 flipH="1">
            <a:off x="6243279" y="2047700"/>
            <a:ext cx="602674" cy="602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 flipH="1">
            <a:off x="7560466" y="2040773"/>
            <a:ext cx="602674" cy="602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 flipH="1">
            <a:off x="974535" y="3810001"/>
            <a:ext cx="602674" cy="602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 flipH="1">
            <a:off x="3608907" y="3816928"/>
            <a:ext cx="602674" cy="602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 flipH="1">
            <a:off x="4926093" y="3810000"/>
            <a:ext cx="602674" cy="602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 flipH="1">
            <a:off x="6243279" y="3816927"/>
            <a:ext cx="602674" cy="602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 flipH="1">
            <a:off x="7560466" y="3810000"/>
            <a:ext cx="602674" cy="602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609600" y="5101244"/>
            <a:ext cx="7924800" cy="16362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2013 Magazine</a:t>
            </a:r>
            <a:endParaRPr lang="en-US" dirty="0"/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 flipH="1">
            <a:off x="974535" y="5505797"/>
            <a:ext cx="602674" cy="602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 flipH="1">
            <a:off x="3608907" y="5512724"/>
            <a:ext cx="602674" cy="602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 flipH="1">
            <a:off x="4926093" y="5505796"/>
            <a:ext cx="602674" cy="602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5" name="Rectangle 24"/>
          <p:cNvSpPr>
            <a:spLocks noChangeAspect="1"/>
          </p:cNvSpPr>
          <p:nvPr/>
        </p:nvSpPr>
        <p:spPr>
          <a:xfrm flipH="1">
            <a:off x="6243279" y="5512723"/>
            <a:ext cx="602674" cy="602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 flipH="1">
            <a:off x="7560466" y="5505796"/>
            <a:ext cx="602674" cy="602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505200" y="2743200"/>
            <a:ext cx="204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Password Protected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05200" y="4495800"/>
            <a:ext cx="204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Password Protected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885754" y="6368134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Access</a:t>
            </a:r>
            <a:endParaRPr lang="en-US" dirty="0"/>
          </a:p>
        </p:txBody>
      </p:sp>
      <p:sp>
        <p:nvSpPr>
          <p:cNvPr id="29" name="Rectangle 28"/>
          <p:cNvSpPr>
            <a:spLocks noChangeAspect="1"/>
          </p:cNvSpPr>
          <p:nvPr/>
        </p:nvSpPr>
        <p:spPr>
          <a:xfrm flipH="1">
            <a:off x="2291721" y="2047701"/>
            <a:ext cx="602674" cy="602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0" name="Rectangle 29"/>
          <p:cNvSpPr>
            <a:spLocks noChangeAspect="1"/>
          </p:cNvSpPr>
          <p:nvPr/>
        </p:nvSpPr>
        <p:spPr>
          <a:xfrm flipH="1">
            <a:off x="2291721" y="3816928"/>
            <a:ext cx="602674" cy="602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1" name="Rectangle 30"/>
          <p:cNvSpPr>
            <a:spLocks noChangeAspect="1"/>
          </p:cNvSpPr>
          <p:nvPr/>
        </p:nvSpPr>
        <p:spPr>
          <a:xfrm flipH="1">
            <a:off x="2291721" y="5485708"/>
            <a:ext cx="602674" cy="602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659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Online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249363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Image (Instruction)</a:t>
            </a:r>
          </a:p>
          <a:p>
            <a:r>
              <a:rPr lang="en-US" sz="1800" dirty="0" smtClean="0"/>
              <a:t>Voice (</a:t>
            </a:r>
            <a:r>
              <a:rPr lang="en-US" sz="1800" dirty="0" smtClean="0"/>
              <a:t> English, Tamil, Kanata, Telugu and Hindi)</a:t>
            </a:r>
          </a:p>
          <a:p>
            <a:r>
              <a:rPr lang="en-US" sz="1800" dirty="0" smtClean="0"/>
              <a:t>Audio (Meditation Music)</a:t>
            </a:r>
          </a:p>
          <a:p>
            <a:r>
              <a:rPr lang="en-US" sz="1800" dirty="0" smtClean="0"/>
              <a:t>Text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419600"/>
            <a:ext cx="1694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Free Meditation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6418" y="1676400"/>
            <a:ext cx="1809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Online Workshop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1055" y="2087296"/>
            <a:ext cx="8229600" cy="19513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Registration form Online Account , DD and </a:t>
            </a:r>
            <a:r>
              <a:rPr lang="en-US" sz="1800" dirty="0" err="1" smtClean="0"/>
              <a:t>Cheque</a:t>
            </a:r>
            <a:r>
              <a:rPr lang="en-US" sz="1800" dirty="0" smtClean="0"/>
              <a:t> drawn information.</a:t>
            </a:r>
          </a:p>
          <a:p>
            <a:r>
              <a:rPr lang="en-US" sz="1800" dirty="0" smtClean="0"/>
              <a:t>Student have option to select timing.</a:t>
            </a:r>
          </a:p>
          <a:p>
            <a:r>
              <a:rPr lang="en-US" sz="1800" dirty="0" smtClean="0"/>
              <a:t>Student have option to select the user name and password.</a:t>
            </a:r>
          </a:p>
          <a:p>
            <a:r>
              <a:rPr lang="en-US" sz="1800" dirty="0" smtClean="0"/>
              <a:t>Weekly Syllabus in multi language ( English, Tamil, Kanata, Telugu and Hindi)</a:t>
            </a:r>
          </a:p>
          <a:p>
            <a:r>
              <a:rPr lang="en-US" sz="1800" dirty="0" smtClean="0"/>
              <a:t>Kits will be send through Courier after conformation of Payment.</a:t>
            </a:r>
          </a:p>
          <a:p>
            <a:r>
              <a:rPr lang="en-US" sz="1800" dirty="0" smtClean="0"/>
              <a:t>Text.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1569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348</Words>
  <Application>Microsoft Office PowerPoint</Application>
  <PresentationFormat>On-screen Show (4:3)</PresentationFormat>
  <Paragraphs>96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ABOUT AHS &amp; MAA</vt:lpstr>
      <vt:lpstr>ATTUNMENT</vt:lpstr>
      <vt:lpstr>Products</vt:lpstr>
      <vt:lpstr>Events</vt:lpstr>
      <vt:lpstr>MAGAZINE</vt:lpstr>
      <vt:lpstr>Online Workshop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Deepaanandhu</dc:creator>
  <cp:lastModifiedBy>Deepaanandhu</cp:lastModifiedBy>
  <cp:revision>21</cp:revision>
  <dcterms:created xsi:type="dcterms:W3CDTF">2015-05-17T04:37:00Z</dcterms:created>
  <dcterms:modified xsi:type="dcterms:W3CDTF">2015-05-17T12:10:05Z</dcterms:modified>
</cp:coreProperties>
</file>