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18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80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78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11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9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8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836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23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39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36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393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1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90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89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10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3975-4F77-4658-B9DA-191F064A118E}" type="datetimeFigureOut">
              <a:rPr lang="es-MX" smtClean="0"/>
              <a:t>27/05/2025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716E23-85F6-44B7-AF8E-D59C3BA0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21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hoy.20minutos.es/tecnologia/cuales-son-limites-inteligencia-artificial-aun-no-puede-hacer-1266246" TargetMode="External"/><Relationship Id="rId2" Type="http://schemas.openxmlformats.org/officeDocument/2006/relationships/hyperlink" Target="https://www.ibm.com/mx-es/think/topics/ai-transparency?utm_source=chatgpt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AA4BC6F9-9094-82D4-31CF-08F59CC76AF0}"/>
              </a:ext>
            </a:extLst>
          </p:cNvPr>
          <p:cNvSpPr/>
          <p:nvPr/>
        </p:nvSpPr>
        <p:spPr>
          <a:xfrm>
            <a:off x="1946787" y="462116"/>
            <a:ext cx="6164826" cy="98322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067F6A-8CA9-F683-F84C-7A672556D387}"/>
              </a:ext>
            </a:extLst>
          </p:cNvPr>
          <p:cNvSpPr txBox="1"/>
          <p:nvPr/>
        </p:nvSpPr>
        <p:spPr>
          <a:xfrm>
            <a:off x="1946787" y="6109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Limitaciones y restricciones necesarias de la inteligencia artificial.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63BC7B-71D9-EEEC-82D1-2726F31F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85" y="2026745"/>
            <a:ext cx="8203791" cy="410189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2089350-86AF-F0F3-9D1D-C30A69DF5880}"/>
              </a:ext>
            </a:extLst>
          </p:cNvPr>
          <p:cNvSpPr txBox="1"/>
          <p:nvPr/>
        </p:nvSpPr>
        <p:spPr>
          <a:xfrm>
            <a:off x="226142" y="3477528"/>
            <a:ext cx="3441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Alumno: Eliezer Daniel Peraza Medina.</a:t>
            </a:r>
          </a:p>
          <a:p>
            <a:r>
              <a:rPr lang="es-MX" dirty="0"/>
              <a:t>Materia: Inteligencia Artificial.</a:t>
            </a:r>
          </a:p>
          <a:p>
            <a:r>
              <a:rPr lang="es-MX" dirty="0"/>
              <a:t>Maestro: José Mario Ríos Félix.</a:t>
            </a:r>
          </a:p>
        </p:txBody>
      </p:sp>
    </p:spTree>
    <p:extLst>
      <p:ext uri="{BB962C8B-B14F-4D97-AF65-F5344CB8AC3E}">
        <p14:creationId xmlns:p14="http://schemas.microsoft.com/office/powerpoint/2010/main" val="141534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66178-8A2E-BF03-DDBA-03E2E5C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¿Qué es la IA?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F2321F-CF22-8E53-8FCF-B1C835AF93BA}"/>
              </a:ext>
            </a:extLst>
          </p:cNvPr>
          <p:cNvSpPr txBox="1"/>
          <p:nvPr/>
        </p:nvSpPr>
        <p:spPr>
          <a:xfrm>
            <a:off x="677334" y="1531007"/>
            <a:ext cx="6779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inteligencia artificial (IA) es la capacidad de una máquina o sistema informático para realizar tareas que normalmente requieren inteligencia humana, como el aprendizaje, el razonamiento, la toma de decisiones y la resolución de problemas.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9FCC1E-58EC-A396-1981-F714E0CF99A0}"/>
              </a:ext>
            </a:extLst>
          </p:cNvPr>
          <p:cNvSpPr txBox="1"/>
          <p:nvPr/>
        </p:nvSpPr>
        <p:spPr>
          <a:xfrm>
            <a:off x="677333" y="3429000"/>
            <a:ext cx="8058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Importancia del crecimiento y uso de la IA en la sociedad:</a:t>
            </a:r>
          </a:p>
          <a:p>
            <a:pPr>
              <a:buNone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Está transformando sectores como la medicina, la educación, el transporte y la industria.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895AAB-DC91-78A0-5642-2DCF5144BD02}"/>
              </a:ext>
            </a:extLst>
          </p:cNvPr>
          <p:cNvSpPr txBox="1"/>
          <p:nvPr/>
        </p:nvSpPr>
        <p:spPr>
          <a:xfrm>
            <a:off x="677332" y="4927601"/>
            <a:ext cx="80584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¿Por qué es necesario establecer límites?</a:t>
            </a:r>
          </a:p>
          <a:p>
            <a:pPr>
              <a:buNone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Para garantizar un uso ético y responsable.</a:t>
            </a:r>
          </a:p>
        </p:txBody>
      </p:sp>
    </p:spTree>
    <p:extLst>
      <p:ext uri="{BB962C8B-B14F-4D97-AF65-F5344CB8AC3E}">
        <p14:creationId xmlns:p14="http://schemas.microsoft.com/office/powerpoint/2010/main" val="326432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408C8-1CAE-1E67-1645-0F458667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Tipos de limitaciones de la IA.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DB5D9B-039A-902A-AB35-78C0ABD251DF}"/>
              </a:ext>
            </a:extLst>
          </p:cNvPr>
          <p:cNvSpPr txBox="1"/>
          <p:nvPr/>
        </p:nvSpPr>
        <p:spPr>
          <a:xfrm>
            <a:off x="677334" y="1851847"/>
            <a:ext cx="8051334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Técnicas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limitaciones en datos, algoritmos, capacidad de generalización.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Éticas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discriminación algorítmica, sesgo, autonomía.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Legales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cumplimiento de leyes de privacidad, propiedad intelectual, responsabilidad.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Sociales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impacto en el empleo, brechas digitales, confianza pública.</a:t>
            </a:r>
          </a:p>
        </p:txBody>
      </p:sp>
      <p:pic>
        <p:nvPicPr>
          <p:cNvPr id="1029" name="Picture 5" descr="Los peligros de la identidad digital - saioaechebarria.com">
            <a:extLst>
              <a:ext uri="{FF2B5EF4-FFF2-40B4-BE49-F238E27FC236}">
                <a16:creationId xmlns:a16="http://schemas.microsoft.com/office/drawing/2014/main" id="{B110E470-D7FD-11A6-BBBC-91C0890A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16" y="3970376"/>
            <a:ext cx="7772777" cy="275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43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41B0-247F-7F6A-190C-93FA6EF6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Riesgos de una IA sin restricciones.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CC9977-8C76-064E-BBD3-CBA171BA0817}"/>
              </a:ext>
            </a:extLst>
          </p:cNvPr>
          <p:cNvSpPr txBox="1"/>
          <p:nvPr/>
        </p:nvSpPr>
        <p:spPr>
          <a:xfrm>
            <a:off x="677334" y="1572126"/>
            <a:ext cx="7571873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malicioso (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deepfakes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ciberataques).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Decisiones automatizadas sin supervisión humana.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Reforzamiento de sesgos sociales.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Pérdida de privacidad y vigilancia masiva.</a:t>
            </a:r>
          </a:p>
        </p:txBody>
      </p:sp>
      <p:pic>
        <p:nvPicPr>
          <p:cNvPr id="2051" name="Picture 3" descr="¿Qué peligros tiene la IA? - Ai Lab School">
            <a:extLst>
              <a:ext uri="{FF2B5EF4-FFF2-40B4-BE49-F238E27FC236}">
                <a16:creationId xmlns:a16="http://schemas.microsoft.com/office/drawing/2014/main" id="{D9246ACD-E385-BDA6-8A60-15E0D622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03" y="3508167"/>
            <a:ext cx="5866899" cy="243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73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3E0F-6476-9DA6-F26B-76A8E02E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Restricciones necesarias.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12D3E-43DA-23DF-7F2F-B81948D0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562" y="1698338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Supervisión humana obligatoria.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Transparencia en los algoritmos ("IA explicable").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ética previa al despliegue.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Regulación legal clara y actualizada.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Límites en el uso de datos personales.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A149B1-C55F-BF87-455B-9C033B67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6" y="3180593"/>
            <a:ext cx="6211582" cy="34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0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a regulación 'inteligente' para la IA: las claves">
            <a:extLst>
              <a:ext uri="{FF2B5EF4-FFF2-40B4-BE49-F238E27FC236}">
                <a16:creationId xmlns:a16="http://schemas.microsoft.com/office/drawing/2014/main" id="{96DCD969-6CCF-A757-AB84-CCC0861009DF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dirty="0"/>
              <a:t>Conclusiones.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375D4E-460B-FA29-770A-8121D8BDE012}"/>
              </a:ext>
            </a:extLst>
          </p:cNvPr>
          <p:cNvSpPr txBox="1"/>
          <p:nvPr/>
        </p:nvSpPr>
        <p:spPr>
          <a:xfrm>
            <a:off x="677334" y="3429000"/>
            <a:ext cx="8294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IA tiene un gran potencial, pero requiere límites bien definidos.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restricciones no buscan frenar la innovación, sino hacerla segura y justa.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futuro ético con IA depende de la colaboración entre gobiernos, empresas y ciudadanos.</a:t>
            </a:r>
          </a:p>
        </p:txBody>
      </p:sp>
      <p:pic>
        <p:nvPicPr>
          <p:cNvPr id="3077" name="Picture 5" descr="Consejos de aprobación de Ink Business Preferred | Guides Online">
            <a:extLst>
              <a:ext uri="{FF2B5EF4-FFF2-40B4-BE49-F238E27FC236}">
                <a16:creationId xmlns:a16="http://schemas.microsoft.com/office/drawing/2014/main" id="{445072E2-BCCA-06C7-FA40-7FC061C5A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51" y="302352"/>
            <a:ext cx="3566022" cy="23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87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E813C-6D23-A740-1B9B-1B82B6034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a regulación 'inteligente' para la IA: las claves">
            <a:extLst>
              <a:ext uri="{FF2B5EF4-FFF2-40B4-BE49-F238E27FC236}">
                <a16:creationId xmlns:a16="http://schemas.microsoft.com/office/drawing/2014/main" id="{E83EEFA6-0EF1-1EF1-F54B-606C6CA8AD3F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19572" y="441821"/>
            <a:ext cx="8596668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/>
              <a:t>Fuentes.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4DE049-11C5-F627-966E-DCF22361182C}"/>
              </a:ext>
            </a:extLst>
          </p:cNvPr>
          <p:cNvSpPr txBox="1"/>
          <p:nvPr/>
        </p:nvSpPr>
        <p:spPr>
          <a:xfrm>
            <a:off x="1107347" y="2256639"/>
            <a:ext cx="10754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¿Qué es la transparencia de la IA?</a:t>
            </a:r>
            <a:endParaRPr lang="es-MX" dirty="0">
              <a:hlinkClick r:id="rId2"/>
            </a:endParaRPr>
          </a:p>
          <a:p>
            <a:r>
              <a:rPr lang="es-MX" dirty="0">
                <a:hlinkClick r:id="rId2"/>
              </a:rPr>
              <a:t>https://www.ibm.com/mx-es/think/topics/ai-transparency?utm_source=chatgpt.com –</a:t>
            </a:r>
          </a:p>
          <a:p>
            <a:endParaRPr lang="es-MX" dirty="0">
              <a:hlinkClick r:id="rId2"/>
            </a:endParaRPr>
          </a:p>
          <a:p>
            <a:r>
              <a:rPr lang="es-MX" b="1" i="0" dirty="0">
                <a:solidFill>
                  <a:srgbClr val="1E1E1E"/>
                </a:solidFill>
                <a:effectLst/>
                <a:latin typeface="Montserrat" panose="00000500000000000000" pitchFamily="2" charset="0"/>
              </a:rPr>
              <a:t>¿Cuáles son los límites de la inteligencia artificial? Lo que aún no puede hacer.</a:t>
            </a:r>
            <a:endParaRPr lang="es-MX" dirty="0">
              <a:hlinkClick r:id="rId3"/>
            </a:endParaRPr>
          </a:p>
          <a:p>
            <a:r>
              <a:rPr lang="es-MX" dirty="0">
                <a:hlinkClick r:id="rId3"/>
              </a:rPr>
              <a:t>https://computerhoy.20minutos.es/tecnologia/cuales-son-limites-inteligencia-artificial-aun-no-puede-hacer-1266246 - </a:t>
            </a:r>
            <a:r>
              <a:rPr lang="es-MX" dirty="0"/>
              <a:t> </a:t>
            </a:r>
          </a:p>
          <a:p>
            <a:endParaRPr lang="es-MX" dirty="0"/>
          </a:p>
          <a:p>
            <a:endParaRPr lang="es-MX" dirty="0">
              <a:hlinkClick r:id="rId2"/>
            </a:endParaRPr>
          </a:p>
          <a:p>
            <a:endParaRPr lang="es-MX" dirty="0">
              <a:hlinkClick r:id="rId2"/>
            </a:endParaRPr>
          </a:p>
          <a:p>
            <a:r>
              <a:rPr lang="es-MX" dirty="0">
                <a:hlinkClick r:id="rId2"/>
              </a:rPr>
              <a:t>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358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350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Microsoft JhengHei Light</vt:lpstr>
      <vt:lpstr>Arial</vt:lpstr>
      <vt:lpstr>IBM Plex Sans</vt:lpstr>
      <vt:lpstr>Montserrat</vt:lpstr>
      <vt:lpstr>Trebuchet MS</vt:lpstr>
      <vt:lpstr>Wingdings 3</vt:lpstr>
      <vt:lpstr>Faceta</vt:lpstr>
      <vt:lpstr>Presentación de PowerPoint</vt:lpstr>
      <vt:lpstr>¿Qué es la IA?</vt:lpstr>
      <vt:lpstr>Tipos de limitaciones de la IA.</vt:lpstr>
      <vt:lpstr>Riesgos de una IA sin restricciones.</vt:lpstr>
      <vt:lpstr>Restricciones necesarias.</vt:lpstr>
      <vt:lpstr>Conclusiones.</vt:lpstr>
      <vt:lpstr>Fuentes.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Eliezer Daniel Peraza Medina</dc:creator>
  <cp:lastModifiedBy>Eliezer Daniel Peraza Medina</cp:lastModifiedBy>
  <cp:revision>2</cp:revision>
  <dcterms:created xsi:type="dcterms:W3CDTF">2025-05-20T00:26:37Z</dcterms:created>
  <dcterms:modified xsi:type="dcterms:W3CDTF">2025-05-28T01:45:11Z</dcterms:modified>
</cp:coreProperties>
</file>