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87" r:id="rId8"/>
    <p:sldId id="265" r:id="rId9"/>
    <p:sldId id="288" r:id="rId10"/>
    <p:sldId id="289" r:id="rId11"/>
    <p:sldId id="290" r:id="rId12"/>
    <p:sldId id="297" r:id="rId13"/>
    <p:sldId id="299" r:id="rId14"/>
    <p:sldId id="298" r:id="rId15"/>
    <p:sldId id="300" r:id="rId16"/>
    <p:sldId id="269" r:id="rId17"/>
    <p:sldId id="291" r:id="rId18"/>
    <p:sldId id="301" r:id="rId19"/>
    <p:sldId id="302" r:id="rId20"/>
    <p:sldId id="303" r:id="rId21"/>
    <p:sldId id="305" r:id="rId22"/>
    <p:sldId id="307" r:id="rId23"/>
    <p:sldId id="306" r:id="rId24"/>
    <p:sldId id="292" r:id="rId25"/>
    <p:sldId id="293" r:id="rId26"/>
    <p:sldId id="294" r:id="rId27"/>
    <p:sldId id="295" r:id="rId28"/>
    <p:sldId id="285" r:id="rId29"/>
    <p:sldId id="286" r:id="rId30"/>
    <p:sldId id="309" r:id="rId31"/>
  </p:sldIdLst>
  <p:sldSz cx="9144000" cy="5143500" type="screen16x9"/>
  <p:notesSz cx="6858000" cy="9144000"/>
  <p:embeddedFontLst>
    <p:embeddedFont>
      <p:font typeface="Questrial" charset="0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>
      <p:cViewPr>
        <p:scale>
          <a:sx n="75" d="100"/>
          <a:sy n="75" d="100"/>
        </p:scale>
        <p:origin x="-1164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c1ac6078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4cc1ac6078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cc1ac6078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c1ac6078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4cc1ac6078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cc1ac6078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4cc1ac6078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c1ac6078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4cc1ac6078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cc1ac6078_2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c1ac607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4cc1ac607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cc1ac6078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91b1edc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91b1edc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c1ac6078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cc1ac6078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c1ac6078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cc1ac6078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c1ac6078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4cc1ac607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214425" y="205200"/>
            <a:ext cx="7624800" cy="4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Questrial"/>
              <a:buNone/>
              <a:defRPr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1557668" y="0"/>
            <a:ext cx="7586332" cy="3419856"/>
          </a:xfrm>
          <a:prstGeom prst="rect">
            <a:avLst/>
          </a:prstGeom>
          <a:solidFill>
            <a:srgbClr val="A2B2B6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1600200" y="411480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Questrial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Questrial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Questrial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Questrial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Questrial"/>
              <a:buNone/>
              <a:defRPr sz="9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estrial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0" y="3500437"/>
            <a:ext cx="144780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9600" y="1352551"/>
            <a:ext cx="3886200" cy="32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4844901" y="1352549"/>
            <a:ext cx="3886200" cy="326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  <a:defRPr sz="4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2362200" y="1428750"/>
            <a:ext cx="6400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Quest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09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800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609600" y="1362287"/>
            <a:ext cx="3886200" cy="530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4800600" y="1362287"/>
            <a:ext cx="3886200" cy="530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1214424" y="205200"/>
            <a:ext cx="7750063" cy="3950726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Questrial"/>
              <a:buNone/>
            </a:pPr>
            <a:r>
              <a:rPr lang="en" dirty="0" smtClean="0"/>
              <a:t>RPRS</a:t>
            </a: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(</a:t>
            </a:r>
            <a:r>
              <a:rPr lang="en" dirty="0" smtClean="0"/>
              <a:t>RENTAL PROPERTY RECOMMENDATION SYSTEM</a:t>
            </a:r>
            <a:r>
              <a:rPr lang="en" dirty="0" smtClean="0"/>
              <a:t>)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GROUP </a:t>
            </a:r>
            <a:r>
              <a:rPr lang="en" dirty="0" smtClean="0"/>
              <a:t>MEMBERS:</a:t>
            </a:r>
            <a:br>
              <a:rPr lang="en" dirty="0" smtClean="0"/>
            </a:br>
            <a:r>
              <a:rPr lang="en" dirty="0" smtClean="0"/>
              <a:t>ASHWINI </a:t>
            </a:r>
            <a:r>
              <a:rPr lang="en" dirty="0"/>
              <a:t>LELE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Questrial"/>
              <a:buNone/>
            </a:pPr>
            <a:r>
              <a:rPr lang="en" dirty="0" smtClean="0"/>
              <a:t>AYUSHI </a:t>
            </a:r>
            <a:r>
              <a:rPr lang="en" dirty="0"/>
              <a:t>BANGAR </a:t>
            </a:r>
            <a:br>
              <a:rPr lang="en" dirty="0"/>
            </a:br>
            <a:r>
              <a:rPr lang="en" dirty="0" smtClean="0"/>
              <a:t> </a:t>
            </a:r>
            <a:r>
              <a:rPr lang="en" dirty="0"/>
              <a:t>DIVYADEEP </a:t>
            </a:r>
            <a:r>
              <a:rPr lang="en" dirty="0" smtClean="0"/>
              <a:t>NEEMA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" dirty="0"/>
              <a:t>HARSHITA JAIN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Questrial"/>
              <a:buNone/>
            </a:pPr>
            <a:r>
              <a:rPr lang="en" dirty="0" smtClean="0"/>
              <a:t>HIMANSHI </a:t>
            </a:r>
            <a:r>
              <a:rPr lang="en" dirty="0"/>
              <a:t>KUMRAWAT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Questrial"/>
              <a:buNone/>
            </a:pPr>
            <a:r>
              <a:rPr lang="en" dirty="0" smtClean="0"/>
              <a:t>MAYURI </a:t>
            </a:r>
            <a:r>
              <a:rPr lang="en" dirty="0"/>
              <a:t>CHAUDHARY</a:t>
            </a:r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362200" y="4643452"/>
            <a:ext cx="6515100" cy="3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8"/>
              <a:buNone/>
            </a:pPr>
            <a:r>
              <a:rPr lang="en" sz="2380" dirty="0"/>
              <a:t>Submitted to Department of Information Technology</a:t>
            </a:r>
            <a:endParaRPr sz="23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3 Detailed Non-Functional </a:t>
            </a:r>
            <a:r>
              <a:rPr lang="en-US" sz="1800" b="1" dirty="0" smtClean="0"/>
              <a:t>requirements </a:t>
            </a:r>
            <a:endParaRPr lang="en-AU" sz="1800" dirty="0" smtClean="0"/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3.1 Reliability</a:t>
            </a:r>
            <a:r>
              <a:rPr lang="en-US" sz="1800" dirty="0" smtClean="0"/>
              <a:t>: System is reliable.</a:t>
            </a:r>
            <a:endParaRPr lang="en-AU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3.2 Performance efficiency</a:t>
            </a:r>
            <a:endParaRPr lang="en-AU" sz="1800" b="1" dirty="0" smtClean="0"/>
          </a:p>
          <a:p>
            <a:pPr>
              <a:buNone/>
            </a:pPr>
            <a:r>
              <a:rPr lang="en-AU" sz="1800" b="1" dirty="0" smtClean="0"/>
              <a:t>3.</a:t>
            </a:r>
            <a:r>
              <a:rPr lang="en-US" sz="1800" b="1" dirty="0" smtClean="0"/>
              <a:t>3 Security: </a:t>
            </a:r>
            <a:r>
              <a:rPr lang="en-US" sz="1800" dirty="0" smtClean="0"/>
              <a:t>Security purposes are up to the requirements.</a:t>
            </a:r>
            <a:endParaRPr lang="en-AU" sz="1800" dirty="0" smtClean="0"/>
          </a:p>
          <a:p>
            <a:pPr>
              <a:buNone/>
            </a:pPr>
            <a:r>
              <a:rPr lang="en-AU" sz="1800" dirty="0" smtClean="0"/>
              <a:t> </a:t>
            </a:r>
            <a:r>
              <a:rPr lang="en-AU" sz="1800" b="1" dirty="0" smtClean="0"/>
              <a:t>3.</a:t>
            </a:r>
            <a:r>
              <a:rPr lang="en-US" sz="1800" b="1" dirty="0" smtClean="0"/>
              <a:t>4 Compatibility:</a:t>
            </a:r>
            <a:r>
              <a:rPr lang="en-US" sz="1800" dirty="0" smtClean="0"/>
              <a:t> Project is compatible to any system if its hardware requirements are</a:t>
            </a:r>
            <a:r>
              <a:rPr lang="en-AU" sz="1800" dirty="0" smtClean="0"/>
              <a:t> </a:t>
            </a:r>
            <a:r>
              <a:rPr lang="en-US" sz="1800" dirty="0" smtClean="0"/>
              <a:t>specified.</a:t>
            </a:r>
            <a:endParaRPr lang="en-AU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3.5 Maintainability:</a:t>
            </a:r>
            <a:r>
              <a:rPr lang="en-US" sz="1800" dirty="0" smtClean="0"/>
              <a:t> New features can be added as per the requirement</a:t>
            </a:r>
            <a:endParaRPr lang="en-AU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Models/Diagrams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57304"/>
            <a:ext cx="700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ER-DIAGRAM: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15051" t="22452" r="4839" b="8636"/>
          <a:stretch>
            <a:fillRect/>
          </a:stretch>
        </p:blipFill>
        <p:spPr bwMode="auto">
          <a:xfrm>
            <a:off x="0" y="1857370"/>
            <a:ext cx="9144000" cy="328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Models/Diagrams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00180"/>
            <a:ext cx="87154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LEVEL 0: DFD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587" t="35789" r="15392" b="34737"/>
          <a:stretch>
            <a:fillRect/>
          </a:stretch>
        </p:blipFill>
        <p:spPr bwMode="auto">
          <a:xfrm>
            <a:off x="285720" y="1928808"/>
            <a:ext cx="81439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Models/Diagrams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00180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LEVEL:1 :DFD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</p:txBody>
      </p:sp>
      <p:pic>
        <p:nvPicPr>
          <p:cNvPr id="1026" name="Picture 2" descr="C:\Users\DELL\Desktop\lvl1 df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70"/>
            <a:ext cx="6072230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Models/Diagrams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643056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USECASE:</a:t>
            </a:r>
          </a:p>
          <a:p>
            <a:endParaRPr lang="en-US" sz="1600" b="1" dirty="0" smtClean="0"/>
          </a:p>
          <a:p>
            <a:endParaRPr lang="en-US" sz="1600" b="1" dirty="0"/>
          </a:p>
        </p:txBody>
      </p:sp>
      <p:pic>
        <p:nvPicPr>
          <p:cNvPr id="2050" name="Picture 2" descr="C:\Users\DELL\Desktop\use cas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84"/>
            <a:ext cx="6357982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Solution Proposed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" sz="2000" dirty="0"/>
              <a:t>We are </a:t>
            </a:r>
            <a:r>
              <a:rPr lang="en" sz="2000"/>
              <a:t>providing </a:t>
            </a:r>
            <a:r>
              <a:rPr lang="en" sz="2000" smtClean="0"/>
              <a:t>two </a:t>
            </a:r>
            <a:r>
              <a:rPr lang="en" sz="2000" dirty="0"/>
              <a:t>services to the user:-</a:t>
            </a:r>
            <a:endParaRPr sz="2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 sz="2000" dirty="0"/>
              <a:t>Owner</a:t>
            </a:r>
            <a:endParaRPr sz="2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 sz="2000" dirty="0"/>
              <a:t>Tenant</a:t>
            </a:r>
            <a:endParaRPr sz="2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s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866"/>
            <a:ext cx="9144000" cy="3857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8"/>
            <a:ext cx="72152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 smtClean="0"/>
              <a:t>Services:-</a:t>
            </a:r>
          </a:p>
          <a:p>
            <a:pPr>
              <a:buNone/>
            </a:pPr>
            <a:endParaRPr lang="en-IN" sz="1600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Register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Add property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Search Tenant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Message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View notification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Update property/View property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Update profile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: Registration</a:t>
            </a:r>
            <a:endParaRPr lang="en-US" dirty="0"/>
          </a:p>
        </p:txBody>
      </p:sp>
      <p:pic>
        <p:nvPicPr>
          <p:cNvPr id="7170" name="Picture 2" descr="C:\Users\DELL\Downloads\owner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0"/>
            <a:ext cx="9144000" cy="400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: Login</a:t>
            </a:r>
            <a:endParaRPr lang="en-US" dirty="0"/>
          </a:p>
        </p:txBody>
      </p:sp>
      <p:pic>
        <p:nvPicPr>
          <p:cNvPr id="5122" name="Picture 2" descr="C:\Users\DELL\Download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0"/>
            <a:ext cx="9143999" cy="400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Project Presentation Outline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609600" y="1352551"/>
            <a:ext cx="8034366" cy="32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Abstract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Introduction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Problem Statement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Survey of Existing Systems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Project </a:t>
            </a:r>
            <a:r>
              <a:rPr lang="en" sz="1377" dirty="0" smtClean="0"/>
              <a:t>Objectives</a:t>
            </a: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 smtClean="0"/>
              <a:t>Requirement analysis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Solution </a:t>
            </a:r>
            <a:r>
              <a:rPr lang="en" sz="1377" dirty="0" smtClean="0"/>
              <a:t>Proposed</a:t>
            </a: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 smtClean="0"/>
              <a:t>Models and diagrams</a:t>
            </a: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 smtClean="0"/>
              <a:t>The </a:t>
            </a:r>
            <a:r>
              <a:rPr lang="en" sz="1377" dirty="0" smtClean="0"/>
              <a:t>implementation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The Outcome discussion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Char char="◻"/>
            </a:pPr>
            <a:r>
              <a:rPr lang="en" sz="1377" dirty="0"/>
              <a:t>Conclusions and Limitations</a:t>
            </a:r>
            <a:endParaRPr dirty="0"/>
          </a:p>
          <a:p>
            <a:pPr marL="320040" lvl="0" indent="-267576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826"/>
              <a:buNone/>
            </a:pPr>
            <a:endParaRPr sz="1377"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357304"/>
            <a:ext cx="6215106" cy="29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b="1" dirty="0" smtClean="0"/>
              <a:t>Services:-</a:t>
            </a:r>
          </a:p>
          <a:p>
            <a:pPr>
              <a:buNone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</a:t>
            </a:r>
            <a:r>
              <a:rPr lang="en-IN" sz="1600" dirty="0" smtClean="0"/>
              <a:t>Register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Find Room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Find Roommate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Message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View Notification</a:t>
            </a:r>
          </a:p>
          <a:p>
            <a:pPr marL="320040" lvl="0" indent="-320040">
              <a:lnSpc>
                <a:spcPct val="80000"/>
              </a:lnSpc>
              <a:spcBef>
                <a:spcPts val="700"/>
              </a:spcBef>
              <a:buSzPts val="1609"/>
              <a:buFont typeface="Arial" pitchFamily="34" charset="0"/>
              <a:buChar char="•"/>
            </a:pPr>
            <a:r>
              <a:rPr lang="en" sz="1600" dirty="0" smtClean="0"/>
              <a:t>Update profile</a:t>
            </a:r>
          </a:p>
          <a:p>
            <a:pPr marL="320040" lvl="0" indent="-320040">
              <a:lnSpc>
                <a:spcPct val="80000"/>
              </a:lnSpc>
              <a:spcBef>
                <a:spcPts val="700"/>
              </a:spcBef>
              <a:buSzPts val="1609"/>
              <a:buFont typeface="Arial" pitchFamily="34" charset="0"/>
              <a:buChar char="•"/>
            </a:pPr>
            <a:r>
              <a:rPr lang="en" sz="1600" dirty="0" smtClean="0"/>
              <a:t>Room requirement</a:t>
            </a:r>
          </a:p>
          <a:p>
            <a:pPr marL="320040" lvl="0" indent="-320040">
              <a:lnSpc>
                <a:spcPct val="80000"/>
              </a:lnSpc>
              <a:spcBef>
                <a:spcPts val="700"/>
              </a:spcBef>
              <a:buSzPts val="1609"/>
              <a:buFont typeface="Arial" pitchFamily="34" charset="0"/>
              <a:buChar char="•"/>
            </a:pPr>
            <a:r>
              <a:rPr lang="en" sz="1600" dirty="0" smtClean="0"/>
              <a:t>Update requirement</a:t>
            </a:r>
            <a:endParaRPr lang="en-IN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Tenant: Registration</a:t>
            </a:r>
            <a:endParaRPr lang="en-US" dirty="0"/>
          </a:p>
        </p:txBody>
      </p:sp>
      <p:pic>
        <p:nvPicPr>
          <p:cNvPr id="8194" name="Picture 2" descr="C:\Users\DELL\Downloads\ten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0"/>
            <a:ext cx="9144000" cy="400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Tenant: Login</a:t>
            </a:r>
            <a:endParaRPr lang="en-US" dirty="0"/>
          </a:p>
        </p:txBody>
      </p:sp>
      <p:pic>
        <p:nvPicPr>
          <p:cNvPr id="6146" name="Picture 2" descr="C:\Users\DELL\Download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52"/>
            <a:ext cx="9144000" cy="407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6"/>
            <a:ext cx="9144000" cy="3857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6"/>
            <a:ext cx="9144000" cy="3857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pic>
        <p:nvPicPr>
          <p:cNvPr id="3074" name="Picture 2" descr="C:\Users\DELL\Downloads\ss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6"/>
            <a:ext cx="9143999" cy="3857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pic>
        <p:nvPicPr>
          <p:cNvPr id="4098" name="Picture 2" descr="C:\Users\DELL\Downloads\s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6"/>
            <a:ext cx="9144000" cy="3857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The Outcome discussion</a:t>
            </a: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2"/>
          </p:nvPr>
        </p:nvSpPr>
        <p:spPr>
          <a:xfrm>
            <a:off x="571472" y="1428750"/>
            <a:ext cx="8191528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21640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endParaRPr sz="27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32"/>
              <a:buChar char="◻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Owner will be facilitated to rent their house.</a:t>
            </a:r>
            <a:endParaRPr sz="1800"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32"/>
              <a:buChar char="◻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It  will also provide the facility to 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tenants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to compare the house on the basis of location 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,rent, bhk , facing as well as parking.</a:t>
            </a:r>
            <a:endParaRPr sz="1800"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32"/>
              <a:buChar char="◻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It will provide the facility to owner to find the tenant as per his 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requirement.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32"/>
              <a:buNone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Ex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:-  some are only interested in giving room to family, some are interested in giving rooms to students etc.</a:t>
            </a:r>
            <a:endParaRPr sz="1800" dirty="0"/>
          </a:p>
          <a:p>
            <a:pPr marL="320040" lvl="0" indent="-226123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79"/>
              <a:buNone/>
            </a:pPr>
            <a:endParaRPr sz="24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26123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79"/>
              <a:buNone/>
            </a:pPr>
            <a:endParaRPr sz="24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26123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79"/>
              <a:buNone/>
            </a:pPr>
            <a:endParaRPr sz="24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Conclusion and Limitation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62"/>
              <a:buFont typeface="Noto Sans Symbols"/>
              <a:buChar char="❑"/>
            </a:pPr>
            <a:r>
              <a:rPr lang="en" sz="1937" dirty="0">
                <a:latin typeface="Times New Roman"/>
                <a:ea typeface="Times New Roman"/>
                <a:cs typeface="Times New Roman"/>
                <a:sym typeface="Times New Roman"/>
              </a:rPr>
              <a:t>Conclusion : </a:t>
            </a:r>
            <a:endParaRPr dirty="0"/>
          </a:p>
          <a:p>
            <a:pPr marL="320040" indent="-320040">
              <a:lnSpc>
                <a:spcPct val="80000"/>
              </a:lnSpc>
              <a:buSzPts val="1162"/>
              <a:buNone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1800" dirty="0" smtClean="0">
                <a:latin typeface="Times New Roman" pitchFamily="18" charset="0"/>
              </a:rPr>
              <a:t>This application provides a solution  to the problem faced by the owners/tenants to search for the tenants for rent as well as finder to search for a living at </a:t>
            </a:r>
            <a:r>
              <a:rPr lang="en-IN" sz="1800" dirty="0" smtClean="0">
                <a:latin typeface="Times New Roman" pitchFamily="18" charset="0"/>
              </a:rPr>
              <a:t>rent and bring all related information in hands </a:t>
            </a:r>
            <a:r>
              <a:rPr lang="en-IN" sz="1800" dirty="0" smtClean="0">
                <a:latin typeface="Times New Roman" pitchFamily="18" charset="0"/>
              </a:rPr>
              <a:t>within a single click</a:t>
            </a:r>
            <a:r>
              <a:rPr lang="en-IN" sz="1800" dirty="0" smtClean="0"/>
              <a:t>. </a:t>
            </a:r>
            <a:r>
              <a:rPr lang="en-IN" sz="1800" dirty="0" smtClean="0">
                <a:latin typeface="Times New Roman" pitchFamily="18" charset="0"/>
              </a:rPr>
              <a:t>This application uses data mining to give recommendation to the customers as per their choice.</a:t>
            </a:r>
            <a:endParaRPr lang="en-US" sz="1800" dirty="0" smtClean="0"/>
          </a:p>
          <a:p>
            <a:pPr marL="320040" indent="-320040">
              <a:lnSpc>
                <a:spcPct val="80000"/>
              </a:lnSpc>
              <a:buSzPts val="1162"/>
              <a:buNone/>
            </a:pP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12"/>
              <a:buChar char="◻"/>
            </a:pPr>
            <a:r>
              <a:rPr lang="en" sz="1800" dirty="0">
                <a:latin typeface="Times New Roman" pitchFamily="18" charset="0"/>
              </a:rPr>
              <a:t>Limitations: </a:t>
            </a:r>
            <a:endParaRPr sz="1800" dirty="0">
              <a:latin typeface="Times New Roman" pitchFamily="18" charset="0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➢"/>
            </a:pPr>
            <a:r>
              <a:rPr lang="en" sz="1800" dirty="0">
                <a:latin typeface="Times New Roman" pitchFamily="18" charset="0"/>
              </a:rPr>
              <a:t>There is no features of online payment. </a:t>
            </a:r>
            <a:endParaRPr lang="en" sz="1800" dirty="0" smtClean="0">
              <a:latin typeface="Times New Roman" pitchFamily="18" charset="0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➢"/>
            </a:pPr>
            <a:r>
              <a:rPr lang="en" sz="1800" dirty="0" smtClean="0">
                <a:latin typeface="Times New Roman" pitchFamily="18" charset="0"/>
              </a:rPr>
              <a:t>Android application is not available.</a:t>
            </a:r>
            <a:endParaRPr sz="1800" dirty="0">
              <a:latin typeface="Times New Roman" pitchFamily="18" charset="0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800" dirty="0">
              <a:latin typeface="Times New Roman" pitchFamily="18" charset="0"/>
            </a:endParaRPr>
          </a:p>
          <a:p>
            <a:pPr marL="320040" lvl="0" indent="-253365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</a:pPr>
            <a:endParaRPr sz="1750" dirty="0"/>
          </a:p>
          <a:p>
            <a:pPr marL="320040" lvl="0" indent="-253365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</a:pPr>
            <a:endParaRPr sz="1750" dirty="0"/>
          </a:p>
          <a:p>
            <a:pPr marL="320040" lvl="0" indent="-2438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5100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7"/>
              <a:buNone/>
            </a:pPr>
            <a:endParaRPr sz="1812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5100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7"/>
              <a:buNone/>
            </a:pPr>
            <a:endParaRPr sz="181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Image result for thankyou afte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80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609600" y="1489700"/>
            <a:ext cx="80343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40080" lvl="1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❑"/>
            </a:pP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Rental Property Reccomendation System (RPRS) is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website which simplifies the problem of finding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appropriate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rooms and roommates to the people who are new to the city. It also provides convenient way for owners to rent their house.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It also recommend rooms to tenants as per their interest.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4008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" dirty="0" smtClean="0"/>
              <a:t>ntroduction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83800" y="1493975"/>
            <a:ext cx="7962000" cy="2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The project is divided in two modules.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  1.Owner, who can upload details of his property which he want to rent.        </a:t>
            </a:r>
            <a:r>
              <a:rPr lang="en" sz="1800" dirty="0" smtClean="0">
                <a:solidFill>
                  <a:schemeClr val="dk1"/>
                </a:solidFill>
              </a:rPr>
              <a:t>  Also </a:t>
            </a:r>
            <a:r>
              <a:rPr lang="en" sz="1800" dirty="0">
                <a:solidFill>
                  <a:schemeClr val="dk1"/>
                </a:solidFill>
              </a:rPr>
              <a:t>it will help owner to find tenant as per his/her wish.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  2.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1"/>
                </a:solidFill>
              </a:rPr>
              <a:t>Tenant, who can find </a:t>
            </a:r>
            <a:r>
              <a:rPr lang="en" sz="1800" dirty="0" smtClean="0">
                <a:solidFill>
                  <a:schemeClr val="dk1"/>
                </a:solidFill>
              </a:rPr>
              <a:t>desirable </a:t>
            </a:r>
            <a:r>
              <a:rPr lang="en" sz="1800" dirty="0">
                <a:solidFill>
                  <a:schemeClr val="dk1"/>
                </a:solidFill>
              </a:rPr>
              <a:t>roommate via </a:t>
            </a:r>
            <a:r>
              <a:rPr lang="en" sz="1800" dirty="0" smtClean="0">
                <a:solidFill>
                  <a:schemeClr val="dk1"/>
                </a:solidFill>
              </a:rPr>
              <a:t>RPRS. </a:t>
            </a:r>
            <a:r>
              <a:rPr lang="en" sz="1800" dirty="0">
                <a:solidFill>
                  <a:schemeClr val="dk1"/>
                </a:solidFill>
              </a:rPr>
              <a:t>He/she can search for new rooms as well.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642900" y="1428750"/>
            <a:ext cx="6400800" cy="2981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225552">
              <a:lnSpc>
                <a:spcPct val="80000"/>
              </a:lnSpc>
              <a:buSzPts val="1488"/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faced by outsiders:-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2004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Lack of Knowledge about Localities. </a:t>
            </a:r>
            <a:endParaRPr sz="1800">
              <a:solidFill>
                <a:schemeClr val="tx1"/>
              </a:solidFill>
            </a:endParaRPr>
          </a:p>
          <a:p>
            <a:pPr marL="320040" lvl="0" indent="-22555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88"/>
              <a:buNone/>
            </a:pP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Tenant’s  also face problem to find desirable roommate to live with.</a:t>
            </a:r>
            <a:endParaRPr sz="1800">
              <a:solidFill>
                <a:schemeClr val="tx1"/>
              </a:solidFill>
            </a:endParaRPr>
          </a:p>
          <a:p>
            <a:pPr marL="320040" lvl="0" indent="-22555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88"/>
              <a:buNone/>
            </a:pP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3.Only available in metropolitan cities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2555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88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34429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of existing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571619"/>
          <a:ext cx="8072494" cy="275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326"/>
                <a:gridCol w="1775292"/>
                <a:gridCol w="1775292"/>
                <a:gridCol w="1775292"/>
                <a:gridCol w="1775292"/>
              </a:tblGrid>
              <a:tr h="428627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691066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99acres.com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1.Search residential</a:t>
                      </a:r>
                    </a:p>
                    <a:p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2.sell/rent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1.Frequently Asked Questions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1.Can</a:t>
                      </a:r>
                      <a:r>
                        <a:rPr lang="en-US" sz="1400" baseline="0" dirty="0" smtClean="0"/>
                        <a:t> only Search for rooms.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9106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Property.mitula.in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20040" lvl="0" indent="-320040" algn="l" rtl="0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768"/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1.Home loan offers</a:t>
                      </a:r>
                      <a:endParaRPr lang="en-US" dirty="0" smtClean="0"/>
                    </a:p>
                    <a:p>
                      <a:pPr marL="320040" lvl="0" indent="-320040" algn="l" rtl="0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768"/>
                        <a:buNone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  <a:sym typeface="Times New Roman"/>
                        </a:rPr>
                        <a:t>2.Vehicles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  <a:sym typeface="Times New Roman"/>
                        </a:rPr>
                        <a:t> on rent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20040" lvl="0" indent="-320040" algn="l" rtl="0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768"/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1.Can search for apartments, land.</a:t>
                      </a:r>
                      <a:endParaRPr lang="en-US" dirty="0" smtClean="0"/>
                    </a:p>
                    <a:p>
                      <a:pPr marL="320040" lvl="0" indent="-320040" algn="l" rtl="0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768"/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2.Roommates search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  <a:sym typeface="Times New Roman"/>
                        </a:rPr>
                        <a:t>1.Non genuine calls.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9106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Locanto.net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1.Premium account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2.Can search classes, jobs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1.Different categories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Cheating people by taking money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Quest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 smtClean="0"/>
              <a:t>To develop a  website, that will act as a bridge to connect tenant and owner. </a:t>
            </a:r>
          </a:p>
          <a:p>
            <a:pPr lvl="0"/>
            <a:r>
              <a:rPr lang="en-US" sz="1800" dirty="0" smtClean="0"/>
              <a:t>To provide a solution for owner to find proper tenant.</a:t>
            </a:r>
          </a:p>
          <a:p>
            <a:pPr lvl="0"/>
            <a:r>
              <a:rPr lang="en-US" sz="1800" dirty="0" smtClean="0"/>
              <a:t>To build a platform for tenant to find compatible room and roommates.</a:t>
            </a:r>
          </a:p>
          <a:p>
            <a:pPr lvl="0"/>
            <a:r>
              <a:rPr lang="en-US" sz="1800" dirty="0" smtClean="0"/>
              <a:t>To provide room recommendation according to the users search history.</a:t>
            </a:r>
          </a:p>
          <a:p>
            <a:pPr lvl="0"/>
            <a:r>
              <a:rPr lang="en-US" sz="1800" dirty="0" smtClean="0"/>
              <a:t>To reduce time and efforts  of finding tenant and rooms.</a:t>
            </a:r>
          </a:p>
          <a:p>
            <a:pPr lvl="0"/>
            <a:endParaRPr lang="en-US" sz="1800" dirty="0" smtClean="0"/>
          </a:p>
          <a:p>
            <a:pPr marL="320040" lvl="0" indent="-2095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572528" cy="1005840"/>
          </a:xfrm>
        </p:spPr>
        <p:txBody>
          <a:bodyPr/>
          <a:lstStyle/>
          <a:p>
            <a:r>
              <a:rPr lang="en-IN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 smtClean="0"/>
              <a:t>1 External Interface Requirements</a:t>
            </a:r>
            <a:endParaRPr lang="en-AU" sz="1400" b="1" dirty="0" smtClean="0"/>
          </a:p>
          <a:p>
            <a:pPr>
              <a:buNone/>
            </a:pPr>
            <a:r>
              <a:rPr lang="en-AU" sz="1400" b="1" dirty="0" smtClean="0"/>
              <a:t> 	</a:t>
            </a:r>
            <a:r>
              <a:rPr lang="en-US" sz="1400" dirty="0" smtClean="0"/>
              <a:t>There are many types of interfaces as such supported by this software system namely:</a:t>
            </a:r>
            <a:r>
              <a:rPr lang="en-AU" sz="1400" dirty="0" smtClean="0"/>
              <a:t> </a:t>
            </a:r>
            <a:r>
              <a:rPr lang="en-US" sz="1400" dirty="0" smtClean="0"/>
              <a:t>User interface, Software </a:t>
            </a:r>
            <a:r>
              <a:rPr lang="en-US" sz="1400" dirty="0" smtClean="0"/>
              <a:t>interface</a:t>
            </a:r>
            <a:r>
              <a:rPr lang="en-US" sz="1400" dirty="0" smtClean="0"/>
              <a:t>.</a:t>
            </a:r>
            <a:endParaRPr lang="en-AU" sz="1400" dirty="0" smtClean="0"/>
          </a:p>
          <a:p>
            <a:pPr>
              <a:buNone/>
            </a:pPr>
            <a:r>
              <a:rPr lang="en-US" sz="1400" b="1" dirty="0" smtClean="0"/>
              <a:t>1.1 User Interfaces</a:t>
            </a:r>
            <a:endParaRPr lang="en-AU" sz="1400" b="1" dirty="0" smtClean="0"/>
          </a:p>
          <a:p>
            <a:pPr>
              <a:buNone/>
            </a:pPr>
            <a:r>
              <a:rPr lang="en-US" sz="1400" dirty="0" smtClean="0"/>
              <a:t>	The user interface </a:t>
            </a:r>
            <a:r>
              <a:rPr lang="en-US" sz="1400" dirty="0" smtClean="0"/>
              <a:t>is</a:t>
            </a:r>
            <a:r>
              <a:rPr lang="en-US" sz="1400" dirty="0" smtClean="0"/>
              <a:t> </a:t>
            </a:r>
            <a:r>
              <a:rPr lang="en-US" sz="1400" dirty="0" smtClean="0"/>
              <a:t>implemented using  internet browser. This interface </a:t>
            </a:r>
            <a:r>
              <a:rPr lang="en-US" sz="1400" dirty="0" smtClean="0"/>
              <a:t>is</a:t>
            </a:r>
            <a:r>
              <a:rPr lang="en-US" sz="1400" dirty="0" smtClean="0"/>
              <a:t> </a:t>
            </a:r>
            <a:r>
              <a:rPr lang="en-US" sz="1400" dirty="0" smtClean="0"/>
              <a:t>user </a:t>
            </a:r>
            <a:r>
              <a:rPr lang="en-US" sz="1400" dirty="0" smtClean="0"/>
              <a:t>friendly , So </a:t>
            </a:r>
            <a:r>
              <a:rPr lang="en-US" sz="1400" dirty="0" smtClean="0"/>
              <a:t>that every kind of visitor can find the rooms and roommates.</a:t>
            </a:r>
            <a:endParaRPr lang="en-AU" sz="1400" dirty="0" smtClean="0"/>
          </a:p>
          <a:p>
            <a:pPr>
              <a:buNone/>
            </a:pPr>
            <a:r>
              <a:rPr lang="en-US" sz="1400" b="1" dirty="0" smtClean="0"/>
              <a:t>1.2 Software </a:t>
            </a:r>
            <a:r>
              <a:rPr lang="en-US" sz="1400" b="1" dirty="0" smtClean="0"/>
              <a:t>Interfaces</a:t>
            </a:r>
            <a:endParaRPr lang="en-AU" sz="1400" b="1" dirty="0" smtClean="0"/>
          </a:p>
          <a:p>
            <a:pPr>
              <a:buNone/>
            </a:pPr>
            <a:r>
              <a:rPr lang="en-US" sz="1400" dirty="0" smtClean="0"/>
              <a:t>	User should be able to rent out their room and find room or roommates. </a:t>
            </a:r>
            <a:endParaRPr lang="en-AU" sz="1400" dirty="0" smtClean="0"/>
          </a:p>
          <a:p>
            <a:pPr>
              <a:buNone/>
            </a:pPr>
            <a:r>
              <a:rPr lang="en-US" sz="1400" b="1" dirty="0" smtClean="0"/>
              <a:t>1.3 </a:t>
            </a:r>
            <a:r>
              <a:rPr lang="en-US" sz="1400" b="1" dirty="0" smtClean="0"/>
              <a:t>Communications Interfaces</a:t>
            </a:r>
            <a:endParaRPr lang="en-AU" sz="1400" b="1" dirty="0" smtClean="0"/>
          </a:p>
          <a:p>
            <a:pPr>
              <a:buNone/>
            </a:pPr>
            <a:r>
              <a:rPr lang="en-US" sz="1400" dirty="0" smtClean="0"/>
              <a:t>	Communication function required the Internet protocol version 6 and it will follow HTTPS. It will use FTP for whole system with local server. </a:t>
            </a:r>
            <a:endParaRPr lang="en-AU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/>
              <a:t>2 Functional Requirements</a:t>
            </a:r>
            <a:endParaRPr lang="en-AU" sz="1600" b="1" dirty="0" smtClean="0"/>
          </a:p>
          <a:p>
            <a:pPr>
              <a:buNone/>
            </a:pPr>
            <a:r>
              <a:rPr lang="en-US" sz="1600" b="1" dirty="0" smtClean="0"/>
              <a:t>2.1 Rent out Your Room</a:t>
            </a:r>
            <a:endParaRPr lang="en-AU" sz="1600" b="1" dirty="0" smtClean="0"/>
          </a:p>
          <a:p>
            <a:pPr>
              <a:buNone/>
            </a:pPr>
            <a:r>
              <a:rPr lang="en-US" sz="1600" dirty="0" smtClean="0"/>
              <a:t>	The owner of the house can register on the website and give the whole information about the house like address, area, </a:t>
            </a:r>
            <a:r>
              <a:rPr lang="en-US" sz="1600" dirty="0" err="1" smtClean="0"/>
              <a:t>bhk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etc.</a:t>
            </a:r>
            <a:endParaRPr lang="en-AU" sz="1600" dirty="0" smtClean="0"/>
          </a:p>
          <a:p>
            <a:pPr>
              <a:buNone/>
            </a:pPr>
            <a:r>
              <a:rPr lang="en-US" sz="1600" b="1" dirty="0" smtClean="0"/>
              <a:t>2.2 Find room</a:t>
            </a:r>
            <a:endParaRPr lang="en-AU" sz="1600" b="1" dirty="0" smtClean="0"/>
          </a:p>
          <a:p>
            <a:pPr>
              <a:buNone/>
            </a:pPr>
            <a:r>
              <a:rPr lang="en-US" sz="1600" dirty="0" smtClean="0"/>
              <a:t>	The person who wants the room </a:t>
            </a:r>
            <a:r>
              <a:rPr lang="en-US" sz="1600" dirty="0" smtClean="0"/>
              <a:t>on</a:t>
            </a:r>
            <a:r>
              <a:rPr lang="en-US" sz="1600" dirty="0" smtClean="0"/>
              <a:t> </a:t>
            </a:r>
            <a:r>
              <a:rPr lang="en-US" sz="1600" dirty="0" smtClean="0"/>
              <a:t>rent can also register on the website and search the rooms in the area they want. They can also contact the owner of the room. </a:t>
            </a:r>
            <a:endParaRPr lang="en-AU" sz="1600" dirty="0" smtClean="0"/>
          </a:p>
          <a:p>
            <a:pPr>
              <a:buNone/>
            </a:pPr>
            <a:r>
              <a:rPr lang="en-US" sz="1600" b="1" dirty="0" smtClean="0"/>
              <a:t>2.3 Find Roommates</a:t>
            </a:r>
            <a:endParaRPr lang="en-AU" sz="1600" b="1" dirty="0" smtClean="0"/>
          </a:p>
          <a:p>
            <a:pPr>
              <a:buNone/>
            </a:pPr>
            <a:r>
              <a:rPr lang="en-US" sz="1600" dirty="0" smtClean="0"/>
              <a:t>	The person who wants the room partner can also register on the website and search the roommates by their choice.</a:t>
            </a:r>
            <a:endParaRPr lang="en-AU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Presentatio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descreenPresentatio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648</Words>
  <Application>Microsoft Office PowerPoint</Application>
  <PresentationFormat>On-screen Show (16:9)</PresentationFormat>
  <Paragraphs>169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Questrial</vt:lpstr>
      <vt:lpstr>Noto Sans Symbols</vt:lpstr>
      <vt:lpstr>Times New Roman</vt:lpstr>
      <vt:lpstr>Calibri</vt:lpstr>
      <vt:lpstr>WidescreenPresentation</vt:lpstr>
      <vt:lpstr>WidescreenPresentation</vt:lpstr>
      <vt:lpstr>RPRS  (RENTAL PROPERTY RECOMMENDATION SYSTEM)  GROUP MEMBERS: ASHWINI LELE AYUSHI BANGAR   DIVYADEEP NEEMA  HARSHITA JAIN HIMANSHI KUMRAWAT MAYURI CHAUDHARY</vt:lpstr>
      <vt:lpstr>Project Presentation Outline</vt:lpstr>
      <vt:lpstr>Abstract</vt:lpstr>
      <vt:lpstr>Introduction</vt:lpstr>
      <vt:lpstr>The Problem Statement</vt:lpstr>
      <vt:lpstr>Survey of existing system</vt:lpstr>
      <vt:lpstr>Objectives</vt:lpstr>
      <vt:lpstr>Requirement Analysis</vt:lpstr>
      <vt:lpstr>Requirement Analysis</vt:lpstr>
      <vt:lpstr>Requirement Analysis</vt:lpstr>
      <vt:lpstr>Models/Diagrams</vt:lpstr>
      <vt:lpstr>Models/Diagrams</vt:lpstr>
      <vt:lpstr>Models/Diagrams</vt:lpstr>
      <vt:lpstr>Models/Diagrams</vt:lpstr>
      <vt:lpstr>Solution Proposed</vt:lpstr>
      <vt:lpstr>The implementation</vt:lpstr>
      <vt:lpstr>OWNER</vt:lpstr>
      <vt:lpstr>Owner : Registration</vt:lpstr>
      <vt:lpstr>Owner : Login</vt:lpstr>
      <vt:lpstr>TENANT</vt:lpstr>
      <vt:lpstr>Tenant: Registration</vt:lpstr>
      <vt:lpstr>Tenant: Login</vt:lpstr>
      <vt:lpstr>The implementation</vt:lpstr>
      <vt:lpstr>The implementation</vt:lpstr>
      <vt:lpstr>The implementation</vt:lpstr>
      <vt:lpstr>The implementation</vt:lpstr>
      <vt:lpstr>The Outcome discussion</vt:lpstr>
      <vt:lpstr>Conclusion and Limitation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FORAM  (FINDER OF ROOMS AND MATES)  GROUP MEMBERS: 1. ASWINI LELE 2.AYUSHI BANGAR  3. DIVYADEEP NEEMA 4. HARSHITA JAIN 5.HIMANSHI KUMRAWAT 6.MAYURI CHAUDHARY</dc:title>
  <dc:creator>DELL</dc:creator>
  <cp:lastModifiedBy>HP</cp:lastModifiedBy>
  <cp:revision>44</cp:revision>
  <dcterms:modified xsi:type="dcterms:W3CDTF">2019-04-10T04:54:42Z</dcterms:modified>
</cp:coreProperties>
</file>