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2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8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2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1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C3B0-A9A7-4FDE-AB47-8CAA1F5513E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0B14-167A-4762-B245-609A35A4B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8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9449" y="1420989"/>
            <a:ext cx="1501630" cy="763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2913" y="4937812"/>
            <a:ext cx="1501630" cy="763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2415" y="4926645"/>
            <a:ext cx="1501630" cy="763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42415" y="1420989"/>
            <a:ext cx="1501630" cy="763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교수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29809"/>
              </p:ext>
            </p:extLst>
          </p:nvPr>
        </p:nvGraphicFramePr>
        <p:xfrm>
          <a:off x="2127159" y="196249"/>
          <a:ext cx="10810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0">
                  <a:extLst>
                    <a:ext uri="{9D8B030D-6E8A-4147-A177-3AD203B41FA5}">
                      <a16:colId xmlns:a16="http://schemas.microsoft.com/office/drawing/2014/main" val="3170805001"/>
                    </a:ext>
                  </a:extLst>
                </a:gridCol>
              </a:tblGrid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/>
                        <a:t>학생 번호</a:t>
                      </a:r>
                      <a:endParaRPr lang="ko-KR" altLang="en-US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11389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6779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주민번호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08543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1257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이메일 주소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9278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사진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2494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소속 학과 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0848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담당 교수</a:t>
                      </a:r>
                      <a:r>
                        <a:rPr lang="en-US" altLang="ko-KR" sz="1050" dirty="0" smtClean="0"/>
                        <a:t>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3395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11619"/>
              </p:ext>
            </p:extLst>
          </p:nvPr>
        </p:nvGraphicFramePr>
        <p:xfrm>
          <a:off x="8332635" y="196249"/>
          <a:ext cx="10810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0">
                  <a:extLst>
                    <a:ext uri="{9D8B030D-6E8A-4147-A177-3AD203B41FA5}">
                      <a16:colId xmlns:a16="http://schemas.microsoft.com/office/drawing/2014/main" val="3170805001"/>
                    </a:ext>
                  </a:extLst>
                </a:gridCol>
              </a:tblGrid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/>
                        <a:t>교수 번호</a:t>
                      </a:r>
                      <a:endParaRPr lang="ko-KR" altLang="en-US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11389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6779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주민번호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08543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1257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이메일 주소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9278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사진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2494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소속 학과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0848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담당 학생</a:t>
                      </a:r>
                      <a:r>
                        <a:rPr lang="en-US" altLang="ko-KR" sz="1050" dirty="0" smtClean="0"/>
                        <a:t>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3395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3208239" y="2097248"/>
            <a:ext cx="5124396" cy="1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45077" y="17446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2205" y="1744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08742"/>
              </p:ext>
            </p:extLst>
          </p:nvPr>
        </p:nvGraphicFramePr>
        <p:xfrm>
          <a:off x="8332635" y="4443910"/>
          <a:ext cx="1081080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0">
                  <a:extLst>
                    <a:ext uri="{9D8B030D-6E8A-4147-A177-3AD203B41FA5}">
                      <a16:colId xmlns:a16="http://schemas.microsoft.com/office/drawing/2014/main" val="3170805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/>
                        <a:t>학과 번호</a:t>
                      </a:r>
                      <a:endParaRPr lang="ko-KR" altLang="en-US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11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08543"/>
                  </a:ext>
                </a:extLst>
              </a:tr>
              <a:tr h="15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교수 번호</a:t>
                      </a:r>
                      <a:r>
                        <a:rPr lang="en-US" altLang="ko-KR" sz="1050" dirty="0" smtClean="0"/>
                        <a:t>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학생 번호</a:t>
                      </a:r>
                      <a:r>
                        <a:rPr lang="en-US" altLang="ko-KR" sz="1050" dirty="0" smtClean="0"/>
                        <a:t>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8207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8147"/>
              </p:ext>
            </p:extLst>
          </p:nvPr>
        </p:nvGraphicFramePr>
        <p:xfrm>
          <a:off x="2127159" y="3438070"/>
          <a:ext cx="1494455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455">
                  <a:extLst>
                    <a:ext uri="{9D8B030D-6E8A-4147-A177-3AD203B41FA5}">
                      <a16:colId xmlns:a16="http://schemas.microsoft.com/office/drawing/2014/main" val="3170805001"/>
                    </a:ext>
                  </a:extLst>
                </a:gridCol>
              </a:tblGrid>
              <a:tr h="13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/>
                        <a:t>강의 번호</a:t>
                      </a:r>
                      <a:endParaRPr lang="ko-KR" altLang="en-US" sz="105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811389"/>
                  </a:ext>
                </a:extLst>
              </a:tr>
              <a:tr h="13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학생 번호 </a:t>
                      </a:r>
                      <a:r>
                        <a:rPr lang="en-US" altLang="ko-KR" sz="1050" dirty="0" smtClean="0"/>
                        <a:t>(FK)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476779"/>
                  </a:ext>
                </a:extLst>
              </a:tr>
              <a:tr h="132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담당 교수 </a:t>
                      </a:r>
                      <a:r>
                        <a:rPr lang="en-US" altLang="ko-KR" sz="1050" dirty="0" smtClean="0"/>
                        <a:t>(FK)</a:t>
                      </a:r>
                      <a:endParaRPr lang="ko-KR" altLang="en-US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608543"/>
                  </a:ext>
                </a:extLst>
              </a:tr>
              <a:tr h="13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중간고사 점수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09278"/>
                  </a:ext>
                </a:extLst>
              </a:tr>
              <a:tr h="13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기말고사 점수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762494"/>
                  </a:ext>
                </a:extLst>
              </a:tr>
              <a:tr h="13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기타점수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150848"/>
                  </a:ext>
                </a:extLst>
              </a:tr>
              <a:tr h="132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출석 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5339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aseline="0" dirty="0" smtClean="0"/>
                        <a:t>평점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5746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/>
                        <a:t>총점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783197"/>
                  </a:ext>
                </a:extLst>
              </a:tr>
            </a:tbl>
          </a:graphicData>
        </a:graphic>
      </p:graphicFrame>
      <p:sp>
        <p:nvSpPr>
          <p:cNvPr id="18" name="순서도: 판단 17"/>
          <p:cNvSpPr/>
          <p:nvPr/>
        </p:nvSpPr>
        <p:spPr>
          <a:xfrm>
            <a:off x="5016617" y="1644242"/>
            <a:ext cx="1744910" cy="9479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담당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3208238" y="327172"/>
            <a:ext cx="1333515" cy="3489820"/>
          </a:xfrm>
          <a:custGeom>
            <a:avLst/>
            <a:gdLst>
              <a:gd name="connsiteX0" fmla="*/ 0 w 1345548"/>
              <a:gd name="connsiteY0" fmla="*/ 0 h 3288485"/>
              <a:gd name="connsiteX1" fmla="*/ 1342238 w 1345548"/>
              <a:gd name="connsiteY1" fmla="*/ 2265028 h 3288485"/>
              <a:gd name="connsiteX2" fmla="*/ 419449 w 1345548"/>
              <a:gd name="connsiteY2" fmla="*/ 3288485 h 328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548" h="3288485">
                <a:moveTo>
                  <a:pt x="0" y="0"/>
                </a:moveTo>
                <a:cubicBezTo>
                  <a:pt x="636165" y="858473"/>
                  <a:pt x="1272330" y="1716947"/>
                  <a:pt x="1342238" y="2265028"/>
                </a:cubicBezTo>
                <a:cubicBezTo>
                  <a:pt x="1412146" y="2813109"/>
                  <a:pt x="350939" y="3092742"/>
                  <a:pt x="419449" y="32884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33475" y="35785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08237" y="95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25" name="자유형 24"/>
          <p:cNvSpPr/>
          <p:nvPr/>
        </p:nvSpPr>
        <p:spPr>
          <a:xfrm>
            <a:off x="3624044" y="310393"/>
            <a:ext cx="4714613" cy="3824803"/>
          </a:xfrm>
          <a:custGeom>
            <a:avLst/>
            <a:gdLst>
              <a:gd name="connsiteX0" fmla="*/ 4714613 w 4714613"/>
              <a:gd name="connsiteY0" fmla="*/ 0 h 3824803"/>
              <a:gd name="connsiteX1" fmla="*/ 2365695 w 4714613"/>
              <a:gd name="connsiteY1" fmla="*/ 3481431 h 3824803"/>
              <a:gd name="connsiteX2" fmla="*/ 0 w 4714613"/>
              <a:gd name="connsiteY2" fmla="*/ 3758268 h 382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4613" h="3824803">
                <a:moveTo>
                  <a:pt x="4714613" y="0"/>
                </a:moveTo>
                <a:cubicBezTo>
                  <a:pt x="3933038" y="1427526"/>
                  <a:pt x="3151464" y="2855053"/>
                  <a:pt x="2365695" y="3481431"/>
                </a:cubicBezTo>
                <a:cubicBezTo>
                  <a:pt x="1579926" y="4107809"/>
                  <a:pt x="29361" y="3667387"/>
                  <a:pt x="0" y="37582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59407" y="38806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972286" y="2096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자유형 25"/>
          <p:cNvSpPr/>
          <p:nvPr/>
        </p:nvSpPr>
        <p:spPr>
          <a:xfrm>
            <a:off x="3212983" y="352338"/>
            <a:ext cx="5117285" cy="5885404"/>
          </a:xfrm>
          <a:custGeom>
            <a:avLst/>
            <a:gdLst>
              <a:gd name="connsiteX0" fmla="*/ 0 w 5117285"/>
              <a:gd name="connsiteY0" fmla="*/ 0 h 5885404"/>
              <a:gd name="connsiteX1" fmla="*/ 3531766 w 5117285"/>
              <a:gd name="connsiteY1" fmla="*/ 5360565 h 5885404"/>
              <a:gd name="connsiteX2" fmla="*/ 5117285 w 5117285"/>
              <a:gd name="connsiteY2" fmla="*/ 5251508 h 588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7285" h="5885404">
                <a:moveTo>
                  <a:pt x="0" y="0"/>
                </a:moveTo>
                <a:cubicBezTo>
                  <a:pt x="1339442" y="2242657"/>
                  <a:pt x="2678885" y="4485314"/>
                  <a:pt x="3531766" y="5360565"/>
                </a:cubicBezTo>
                <a:cubicBezTo>
                  <a:pt x="4384647" y="6235816"/>
                  <a:pt x="5030599" y="5887673"/>
                  <a:pt x="5117285" y="52515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01258" y="5885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74295" y="57298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7071918" y="377505"/>
            <a:ext cx="1267632" cy="4392026"/>
          </a:xfrm>
          <a:custGeom>
            <a:avLst/>
            <a:gdLst>
              <a:gd name="connsiteX0" fmla="*/ 1266739 w 1267632"/>
              <a:gd name="connsiteY0" fmla="*/ 0 h 4392026"/>
              <a:gd name="connsiteX1" fmla="*/ 1 w 1267632"/>
              <a:gd name="connsiteY1" fmla="*/ 3087148 h 4392026"/>
              <a:gd name="connsiteX2" fmla="*/ 1258350 w 1267632"/>
              <a:gd name="connsiteY2" fmla="*/ 4211273 h 439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632" h="4392026">
                <a:moveTo>
                  <a:pt x="1266739" y="0"/>
                </a:moveTo>
                <a:cubicBezTo>
                  <a:pt x="634069" y="1192634"/>
                  <a:pt x="1399" y="2385269"/>
                  <a:pt x="1" y="3087148"/>
                </a:cubicBezTo>
                <a:cubicBezTo>
                  <a:pt x="-1397" y="3789027"/>
                  <a:pt x="1393972" y="4809688"/>
                  <a:pt x="1258350" y="42112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989707" y="4327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12552" y="5963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174" y="1456169"/>
            <a:ext cx="1501630" cy="763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캠핑카회사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1756"/>
              </p:ext>
            </p:extLst>
          </p:nvPr>
        </p:nvGraphicFramePr>
        <p:xfrm>
          <a:off x="1913096" y="683335"/>
          <a:ext cx="1081080" cy="157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0">
                  <a:extLst>
                    <a:ext uri="{9D8B030D-6E8A-4147-A177-3AD203B41FA5}">
                      <a16:colId xmlns:a16="http://schemas.microsoft.com/office/drawing/2014/main" val="3170805001"/>
                    </a:ext>
                  </a:extLst>
                </a:gridCol>
              </a:tblGrid>
              <a:tr h="186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/>
                        <a:t>회사</a:t>
                      </a:r>
                      <a:r>
                        <a:rPr lang="ko-KR" altLang="en-US" sz="1050" u="sng" baseline="0" dirty="0" smtClean="0"/>
                        <a:t> </a:t>
                      </a:r>
                      <a:r>
                        <a:rPr lang="en-US" altLang="ko-KR" sz="1050" u="sng" baseline="0" dirty="0" smtClean="0"/>
                        <a:t>ID</a:t>
                      </a:r>
                      <a:endParaRPr lang="ko-KR" altLang="en-US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11389"/>
                  </a:ext>
                </a:extLst>
              </a:tr>
              <a:tr h="186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6779"/>
                  </a:ext>
                </a:extLst>
              </a:tr>
              <a:tr h="186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08543"/>
                  </a:ext>
                </a:extLst>
              </a:tr>
              <a:tr h="186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1257"/>
                  </a:ext>
                </a:extLst>
              </a:tr>
              <a:tr h="186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담당자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9278"/>
                  </a:ext>
                </a:extLst>
              </a:tr>
              <a:tr h="317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이메일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249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9174" y="4334991"/>
            <a:ext cx="1501630" cy="763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캠핑카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97185" y="1494865"/>
            <a:ext cx="1501630" cy="763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97185" y="4334991"/>
            <a:ext cx="1501630" cy="763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정비소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1621"/>
              </p:ext>
            </p:extLst>
          </p:nvPr>
        </p:nvGraphicFramePr>
        <p:xfrm>
          <a:off x="8197441" y="4334991"/>
          <a:ext cx="1081080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0">
                  <a:extLst>
                    <a:ext uri="{9D8B030D-6E8A-4147-A177-3AD203B41FA5}">
                      <a16:colId xmlns:a16="http://schemas.microsoft.com/office/drawing/2014/main" val="3170805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/>
                        <a:t>정비소 </a:t>
                      </a:r>
                      <a:r>
                        <a:rPr lang="en-US" altLang="ko-KR" sz="1050" u="sng" dirty="0" smtClean="0"/>
                        <a:t>ID</a:t>
                      </a:r>
                      <a:endParaRPr lang="ko-KR" altLang="en-US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11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정비소명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0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전화번호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1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담당자 이름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이메일 정보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정비번호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084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93450"/>
              </p:ext>
            </p:extLst>
          </p:nvPr>
        </p:nvGraphicFramePr>
        <p:xfrm>
          <a:off x="2453636" y="4334991"/>
          <a:ext cx="10810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0">
                  <a:extLst>
                    <a:ext uri="{9D8B030D-6E8A-4147-A177-3AD203B41FA5}">
                      <a16:colId xmlns:a16="http://schemas.microsoft.com/office/drawing/2014/main" val="3170805001"/>
                    </a:ext>
                  </a:extLst>
                </a:gridCol>
              </a:tblGrid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err="1" smtClean="0"/>
                        <a:t>캠핑카</a:t>
                      </a:r>
                      <a:r>
                        <a:rPr lang="ko-KR" altLang="en-US" sz="1050" u="sng" dirty="0" smtClean="0"/>
                        <a:t> </a:t>
                      </a:r>
                      <a:r>
                        <a:rPr lang="en-US" altLang="ko-KR" sz="1050" u="sng" dirty="0" smtClean="0"/>
                        <a:t>ID</a:t>
                      </a:r>
                      <a:endParaRPr lang="ko-KR" altLang="en-US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11389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6779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차량 번호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08543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승차 인원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1257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사진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9278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차 옵션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2494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대여비용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0848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소속 회사 </a:t>
                      </a:r>
                      <a:r>
                        <a:rPr lang="en-US" altLang="ko-KR" sz="1050" dirty="0" smtClean="0"/>
                        <a:t>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339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85099"/>
              </p:ext>
            </p:extLst>
          </p:nvPr>
        </p:nvGraphicFramePr>
        <p:xfrm>
          <a:off x="7987716" y="246583"/>
          <a:ext cx="1290805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805">
                  <a:extLst>
                    <a:ext uri="{9D8B030D-6E8A-4147-A177-3AD203B41FA5}">
                      <a16:colId xmlns:a16="http://schemas.microsoft.com/office/drawing/2014/main" val="3170805001"/>
                    </a:ext>
                  </a:extLst>
                </a:gridCol>
              </a:tblGrid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/>
                        <a:t>대여 번호</a:t>
                      </a:r>
                      <a:endParaRPr lang="ko-KR" altLang="en-US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1138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677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캠핑카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ID(FK)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79160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면허증 정보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08543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대여회사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ID(FK)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1257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주소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9278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이메일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2494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최근 사용 날짜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0848"/>
                  </a:ext>
                </a:extLst>
              </a:tr>
              <a:tr h="23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대여 이력 </a:t>
                      </a:r>
                      <a:r>
                        <a:rPr lang="ko-KR" altLang="en-US" sz="1050" dirty="0" err="1" smtClean="0"/>
                        <a:t>캠핑카</a:t>
                      </a:r>
                      <a:r>
                        <a:rPr lang="en-US" altLang="ko-KR" sz="1050" dirty="0" smtClean="0"/>
                        <a:t>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3395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15263" y="3137366"/>
            <a:ext cx="1501630" cy="763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24408"/>
              </p:ext>
            </p:extLst>
          </p:nvPr>
        </p:nvGraphicFramePr>
        <p:xfrm>
          <a:off x="5325537" y="4000501"/>
          <a:ext cx="1291355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55">
                  <a:extLst>
                    <a:ext uri="{9D8B030D-6E8A-4147-A177-3AD203B41FA5}">
                      <a16:colId xmlns:a16="http://schemas.microsoft.com/office/drawing/2014/main" val="3170805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/>
                        <a:t>정비 번호</a:t>
                      </a:r>
                      <a:endParaRPr lang="ko-KR" altLang="en-US" sz="105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11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캠핑카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ID(FK)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7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정비소 </a:t>
                      </a:r>
                      <a:r>
                        <a:rPr lang="en-US" altLang="ko-KR" sz="1050" dirty="0" smtClean="0"/>
                        <a:t>ID(FK)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0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대여회사</a:t>
                      </a:r>
                      <a:r>
                        <a:rPr lang="ko-KR" altLang="en-US" sz="1050" dirty="0" smtClean="0"/>
                        <a:t> </a:t>
                      </a:r>
                      <a:r>
                        <a:rPr lang="en-US" altLang="ko-KR" sz="1050" dirty="0" smtClean="0"/>
                        <a:t>ID(FK)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1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고객면허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0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정비내역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6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수리날짜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508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수리비용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6304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/>
                        <a:t>납입기한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5568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기타정비내역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01469"/>
                  </a:ext>
                </a:extLst>
              </a:tr>
            </a:tbl>
          </a:graphicData>
        </a:graphic>
      </p:graphicFrame>
      <p:sp>
        <p:nvSpPr>
          <p:cNvPr id="14" name="자유형 13"/>
          <p:cNvSpPr/>
          <p:nvPr/>
        </p:nvSpPr>
        <p:spPr>
          <a:xfrm>
            <a:off x="2986481" y="788565"/>
            <a:ext cx="2340528" cy="3628638"/>
          </a:xfrm>
          <a:custGeom>
            <a:avLst/>
            <a:gdLst>
              <a:gd name="connsiteX0" fmla="*/ 0 w 2340528"/>
              <a:gd name="connsiteY0" fmla="*/ 0 h 3628638"/>
              <a:gd name="connsiteX1" fmla="*/ 1275126 w 2340528"/>
              <a:gd name="connsiteY1" fmla="*/ 2357307 h 3628638"/>
              <a:gd name="connsiteX2" fmla="*/ 2340528 w 2340528"/>
              <a:gd name="connsiteY2" fmla="*/ 3582099 h 36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528" h="3628638">
                <a:moveTo>
                  <a:pt x="0" y="0"/>
                </a:moveTo>
                <a:cubicBezTo>
                  <a:pt x="442519" y="880145"/>
                  <a:pt x="885038" y="1760291"/>
                  <a:pt x="1275126" y="2357307"/>
                </a:cubicBezTo>
                <a:cubicBezTo>
                  <a:pt x="1665214" y="2954323"/>
                  <a:pt x="2090256" y="3842158"/>
                  <a:pt x="2340528" y="3582099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6602136" y="4454554"/>
            <a:ext cx="1619075" cy="610529"/>
          </a:xfrm>
          <a:custGeom>
            <a:avLst/>
            <a:gdLst>
              <a:gd name="connsiteX0" fmla="*/ 1619075 w 1619075"/>
              <a:gd name="connsiteY0" fmla="*/ 0 h 610529"/>
              <a:gd name="connsiteX1" fmla="*/ 0 w 1619075"/>
              <a:gd name="connsiteY1" fmla="*/ 159391 h 61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9075" h="610529">
                <a:moveTo>
                  <a:pt x="1619075" y="0"/>
                </a:moveTo>
                <a:cubicBezTo>
                  <a:pt x="1036040" y="499844"/>
                  <a:pt x="453005" y="999688"/>
                  <a:pt x="0" y="159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02565" y="897622"/>
            <a:ext cx="4992143" cy="3437369"/>
          </a:xfrm>
          <a:custGeom>
            <a:avLst/>
            <a:gdLst>
              <a:gd name="connsiteX0" fmla="*/ 0 w 4488110"/>
              <a:gd name="connsiteY0" fmla="*/ 3540154 h 3540154"/>
              <a:gd name="connsiteX1" fmla="*/ 1778466 w 4488110"/>
              <a:gd name="connsiteY1" fmla="*/ 805343 h 3540154"/>
              <a:gd name="connsiteX2" fmla="*/ 4488110 w 4488110"/>
              <a:gd name="connsiteY2" fmla="*/ 0 h 354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8110" h="3540154">
                <a:moveTo>
                  <a:pt x="0" y="3540154"/>
                </a:moveTo>
                <a:cubicBezTo>
                  <a:pt x="515224" y="2467761"/>
                  <a:pt x="1030448" y="1395369"/>
                  <a:pt x="1778466" y="805343"/>
                </a:cubicBezTo>
                <a:cubicBezTo>
                  <a:pt x="2526484" y="215317"/>
                  <a:pt x="4349692" y="199938"/>
                  <a:pt x="44881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1623201" y="781926"/>
            <a:ext cx="826384" cy="5442705"/>
          </a:xfrm>
          <a:custGeom>
            <a:avLst/>
            <a:gdLst>
              <a:gd name="connsiteX0" fmla="*/ 826384 w 826384"/>
              <a:gd name="connsiteY0" fmla="*/ 5442705 h 5442705"/>
              <a:gd name="connsiteX1" fmla="*/ 180432 w 826384"/>
              <a:gd name="connsiteY1" fmla="*/ 2221333 h 5442705"/>
              <a:gd name="connsiteX2" fmla="*/ 289489 w 826384"/>
              <a:gd name="connsiteY2" fmla="*/ 31806 h 544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384" h="5442705">
                <a:moveTo>
                  <a:pt x="826384" y="5442705"/>
                </a:moveTo>
                <a:cubicBezTo>
                  <a:pt x="548149" y="4282927"/>
                  <a:pt x="269914" y="3123149"/>
                  <a:pt x="180432" y="2221333"/>
                </a:cubicBezTo>
                <a:cubicBezTo>
                  <a:pt x="90949" y="1319516"/>
                  <a:pt x="-230628" y="-242234"/>
                  <a:pt x="289489" y="318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2938637" y="791596"/>
            <a:ext cx="2405150" cy="4074019"/>
          </a:xfrm>
          <a:custGeom>
            <a:avLst/>
            <a:gdLst>
              <a:gd name="connsiteX0" fmla="*/ 2405150 w 2405150"/>
              <a:gd name="connsiteY0" fmla="*/ 4074019 h 4074019"/>
              <a:gd name="connsiteX1" fmla="*/ 1113246 w 2405150"/>
              <a:gd name="connsiteY1" fmla="*/ 332529 h 4074019"/>
              <a:gd name="connsiteX2" fmla="*/ 56233 w 2405150"/>
              <a:gd name="connsiteY2" fmla="*/ 5358 h 407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5150" h="4074019">
                <a:moveTo>
                  <a:pt x="2405150" y="4074019"/>
                </a:moveTo>
                <a:cubicBezTo>
                  <a:pt x="1954941" y="2542329"/>
                  <a:pt x="1504732" y="1010639"/>
                  <a:pt x="1113246" y="332529"/>
                </a:cubicBezTo>
                <a:cubicBezTo>
                  <a:pt x="721760" y="-345581"/>
                  <a:pt x="-241576" y="268213"/>
                  <a:pt x="56233" y="53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986481" y="763398"/>
            <a:ext cx="5016616" cy="612396"/>
          </a:xfrm>
          <a:custGeom>
            <a:avLst/>
            <a:gdLst>
              <a:gd name="connsiteX0" fmla="*/ 5016616 w 5016616"/>
              <a:gd name="connsiteY0" fmla="*/ 612396 h 612396"/>
              <a:gd name="connsiteX1" fmla="*/ 0 w 5016616"/>
              <a:gd name="connsiteY1" fmla="*/ 0 h 61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6616" h="612396">
                <a:moveTo>
                  <a:pt x="5016616" y="612396"/>
                </a:moveTo>
                <a:cubicBezTo>
                  <a:pt x="2668398" y="437625"/>
                  <a:pt x="320180" y="262855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570202" y="2432807"/>
            <a:ext cx="4416117" cy="2033167"/>
          </a:xfrm>
          <a:custGeom>
            <a:avLst/>
            <a:gdLst>
              <a:gd name="connsiteX0" fmla="*/ 4478525 w 4478525"/>
              <a:gd name="connsiteY0" fmla="*/ 0 h 3825380"/>
              <a:gd name="connsiteX1" fmla="*/ 980316 w 4478525"/>
              <a:gd name="connsiteY1" fmla="*/ 587230 h 3825380"/>
              <a:gd name="connsiteX2" fmla="*/ 862870 w 4478525"/>
              <a:gd name="connsiteY2" fmla="*/ 3095538 h 3825380"/>
              <a:gd name="connsiteX3" fmla="*/ 15582 w 4478525"/>
              <a:gd name="connsiteY3" fmla="*/ 3825380 h 38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8525" h="3825380">
                <a:moveTo>
                  <a:pt x="4478525" y="0"/>
                </a:moveTo>
                <a:cubicBezTo>
                  <a:pt x="3030725" y="35653"/>
                  <a:pt x="1582925" y="71307"/>
                  <a:pt x="980316" y="587230"/>
                </a:cubicBezTo>
                <a:cubicBezTo>
                  <a:pt x="377707" y="1103153"/>
                  <a:pt x="1023659" y="2555846"/>
                  <a:pt x="862870" y="3095538"/>
                </a:cubicBezTo>
                <a:cubicBezTo>
                  <a:pt x="702081" y="3635230"/>
                  <a:pt x="-122836" y="3723314"/>
                  <a:pt x="15582" y="38253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77748" y="41744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2362" y="44577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34514" y="21596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3727" y="4215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6670" y="59973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04355" y="578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82664" y="428095"/>
            <a:ext cx="3177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60668" y="1250650"/>
            <a:ext cx="3882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9140" y="6689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66725" y="39168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19792" y="42156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3561" y="8932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170</Words>
  <Application>Microsoft Office PowerPoint</Application>
  <PresentationFormat>와이드스크린</PresentationFormat>
  <Paragraphs>102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</dc:creator>
  <cp:lastModifiedBy>asiae</cp:lastModifiedBy>
  <cp:revision>8</cp:revision>
  <dcterms:created xsi:type="dcterms:W3CDTF">2024-08-27T04:01:11Z</dcterms:created>
  <dcterms:modified xsi:type="dcterms:W3CDTF">2024-08-27T10:20:49Z</dcterms:modified>
</cp:coreProperties>
</file>