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a4e77f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a4e77f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3a4e77f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3a4e77f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a4e77f1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a4e77f1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615432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615432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3a4e77f1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3a4e77f1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a4e77f1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a4e77f1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a4e77f1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a4e77f1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6154325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6154325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3a4e77f1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3a4e77f19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16154325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16154325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abc11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abc11c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3a4e77f1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3a4e77f1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3a4e77f1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3a4e77f1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61543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61543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615432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615432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615432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615432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a4e77f1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3a4e77f1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a4e77f1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a4e77f1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615432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615432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615432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615432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SPACE GYM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51700"/>
            <a:ext cx="8520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팀장 : 박 민국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팀원: 장 진욱, 최 </a:t>
            </a:r>
            <a:r>
              <a:rPr lang="ko" dirty="0" smtClean="0"/>
              <a:t>성진</a:t>
            </a:r>
            <a:r>
              <a:rPr lang="en-US" altLang="ko" dirty="0" smtClean="0"/>
              <a:t>, </a:t>
            </a:r>
            <a:r>
              <a:rPr lang="ko-KR" altLang="en-US" dirty="0" smtClean="0"/>
              <a:t>정 희진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5" y="146250"/>
            <a:ext cx="6093649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662950" y="445775"/>
            <a:ext cx="23598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회원가입 페이지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보안 등을 위해 회원가입 버튼을 눌렀을 때 아이디 중복 여부를 확인하여 중복된 아이디인 경우 회원가입을 취소하고, 메인 페이지로 보낸다.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주소 입력은 Daum Postcode api를 활용하여 자동완성.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90" y="1064919"/>
            <a:ext cx="2488751" cy="282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5153950" y="1286675"/>
            <a:ext cx="35442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DB 내 아이디 / 비밀번호 모두 일치 시 세션 부여한 후 로그인 처리.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만일 관리자 테이블에 데이터가 존재하는 계정 이라면 관리자용 세션을 별도로 부여한 후 로그인 처리.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탭을 클릭 할 경우, 회원 가입 페이지로 이동.</a:t>
            </a:r>
            <a:endParaRPr sz="15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5" y="157150"/>
            <a:ext cx="40576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650"/>
            <a:ext cx="6462375" cy="40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505775" y="1531750"/>
            <a:ext cx="2359800" cy="2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회원정보 수정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시 입력한 값을 토대로 회원 정보 수정이 가능. 값을 변경하지 않는 경우 기존 값을 적용하도록 처리.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2. 게시판 기능.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게시판의 기본적인 기능 (글 쓰기, 읽기, 수정, 삭제) 구현.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 마다 고유 DB 존재하며 해당 글의 idx 를 통해 관리.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제목 / 내용, 혹은 글쓴이를 검색 가능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댓글이 필요한 게시판의 경우, 댓글 기능 구현.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글쓴이에 한해 수정, 삭제 가능하도록 함.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5" y="420750"/>
            <a:ext cx="5978426" cy="41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6385600" y="1353100"/>
            <a:ext cx="2115000" cy="23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게시글목록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각 게시판에는 게시글 정보를 담은 읽기 및 검색 기능, 게시글 작성과 수정 / 삭제 기능 및 페이징 등을 각각 구현.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973275" y="1352800"/>
            <a:ext cx="21150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게시글수정/삭제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글쓴이의 데이터를 비교해 일치하는 경우에만 글수정/ 삭제 가능</a:t>
            </a:r>
            <a:endParaRPr sz="15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450"/>
            <a:ext cx="6636751" cy="31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2250" y="624675"/>
            <a:ext cx="2811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댓글 작성/삭제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다른 사람의 게시글에 댓글을 등록할 수 있도록 구현.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댓글을 등록한 사람의 이름, 작성 일시, 작성 내용이 출력.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작성자 데이터가 일치하는 지 검증한 후, 동일한 경우에만 삭제 가능.</a:t>
            </a:r>
            <a:endParaRPr sz="15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" y="1097725"/>
            <a:ext cx="5959123" cy="26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오시는 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카카오맵스 API 를 사용한 간단한 오시는 길 약도 메뉴 구현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304800"/>
            <a:ext cx="52856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시설 내 프로그램 관리 페이지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트레이너로 로그인했을 때에만 마이페이지 탭을 통해 이동 가능.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기존 프로그램 내용을 수정하거나 삭제</a:t>
            </a:r>
            <a:endParaRPr sz="15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791900"/>
            <a:ext cx="5289826" cy="285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475" y="150550"/>
            <a:ext cx="1643050" cy="196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122250" y="3509500"/>
            <a:ext cx="90216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시간지정 API를 활용한 프로그램 데이터 추가 / 수정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트레이너로 로그인 시 체육관 프로그램 데이터를 열람하거나 추가 / 수정 가능.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프로그램 시작 시간과 종료 시간은 DateTimePicker를 이용하여 편리하게 시간 데이터를 입력할 수 있음</a:t>
            </a:r>
            <a:endParaRPr sz="15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93100"/>
            <a:ext cx="80822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95433" y="242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체육관 일정관리 및 커뮤니티 프로그램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492975"/>
            <a:ext cx="8520600" cy="17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한거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박민국: 회원가입 / 회원정보수정, 묻고답하기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최성진: 공지사항 </a:t>
            </a:r>
            <a:r>
              <a:rPr lang="ko" sz="2000" dirty="0" smtClean="0"/>
              <a:t>게시판</a:t>
            </a:r>
            <a:endParaRPr lang="en-US" altLang="ko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/>
              <a:t>정희진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채용공고 게시판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장진욱: 그 외 이것저것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5042125" y="304800"/>
            <a:ext cx="4101900" cy="4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달력 API를 이용한 프로그램 일정 확인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트레이너가 입력한 데이터를 토대로 체육관 내에서 진행되는 프로그램의 일자와 날짜를 확인 가능.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DB에 있는 데이터를 java에서 JSON으로 변경한 후, FullCalendar API를 통해 페이지에 출력한다.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당일 종료되는 경우에는 해당 일자에 메모로만 표기, 정기적으로 진행되는 경우에는 파란 막대로 해당 기간동안 표시됨. 편의를 위해 달력 중 주말 데이터는 생략.</a:t>
            </a:r>
            <a:endParaRPr sz="15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750"/>
            <a:ext cx="4777230" cy="4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2317275" y="87750"/>
            <a:ext cx="4360800" cy="15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             감사합니다.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아시아정보센터에도 이런 휴식공간이나 시설좀 있으면 좋겠다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25"/>
            <a:ext cx="4206399" cy="33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00" y="1388575"/>
            <a:ext cx="4206400" cy="34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정의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로그인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 기능 (Daum PostCode API 활용)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정보 수정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기타 소개 페이지 작성 (이용안내, 카카오맵스 API를 이용한 약도 소개 등)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게시판 기능 (글 읽기, 쓰기, 수정, 삭제 및 페이지네이션, 댓글 작성과 삭제)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트레이너로 로그인 시 수업 내용과 기간 등의 정보를 입력/수정/삭제 가능.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7번 기능을 토대로, 수업 내용을 JSON으로 변환한 후 ‘이달의 일정’ 메뉴에 출력(FullCalendar API, DateTimePicker, json-Simple 1.0.1 라이브러리 활용)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설계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1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516500" y="1128850"/>
            <a:ext cx="23469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툴바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-Tool Bar 에 Mouse On Event 발생 시 메뉴 열람.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312"/>
            <a:ext cx="4433326" cy="30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516525" y="3069975"/>
            <a:ext cx="23469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Middle 화면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중앙 화면에 정보 입력.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4803600" y="1681500"/>
            <a:ext cx="7041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4778713" y="3608025"/>
            <a:ext cx="7041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11800" y="3579550"/>
            <a:ext cx="39204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 툴바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주소 및 전화번호 등 정보 기입</a:t>
            </a:r>
            <a:endParaRPr/>
          </a:p>
        </p:txBody>
      </p:sp>
      <p:cxnSp>
        <p:nvCxnSpPr>
          <p:cNvPr id="91" name="Google Shape;91;p18"/>
          <p:cNvCxnSpPr>
            <a:stCxn id="90" idx="0"/>
            <a:endCxn id="92" idx="2"/>
          </p:cNvCxnSpPr>
          <p:nvPr/>
        </p:nvCxnSpPr>
        <p:spPr>
          <a:xfrm rot="10800000">
            <a:off x="4572000" y="2796250"/>
            <a:ext cx="0" cy="7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413"/>
            <a:ext cx="8839201" cy="150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4285250"/>
            <a:ext cx="86886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전체 CSS나 레이아웃 등은 송도스포츠센터 홈페이지(sdsports.or.kr)의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디자인을 참고하였습니다.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25" y="130050"/>
            <a:ext cx="5698469" cy="3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IDE - Eclipse 2019-12, Visual Studio Code, Intellij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SQL - Oracle Database, SQLDeveloper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Server - Apache Tomcat 9.0.96, SmartTomcat (Intellij)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사용한 오픈소스 - Daum PostCode API, Kakao Maps API, Jquery 1.12.4, DateTimePicker, Fullcalendar, Swiper, JSON-simple-1.1.1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88" y="894150"/>
            <a:ext cx="3095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기본적인 회원가입, 로그인, 회원 정보 수정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가입 시 jsp 에서 필수 정보가 입력되어 있는지를 검사, 입력 되지 않았을 시 다음 페이지로 넘어가지 않음.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다음 주소찾기 api 를 활용하여, 우편번호 기입.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로그인 시 session 에 로그인 정보를 등록하여 익스플로러를 종료하기 전까지 로그인 정보 유효.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정보 수정 시 공백으로 입력 한 부분은 자동적으로 이전에 작성 한 내용으로 적용.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화면 슬라이드 쇼(16:9)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SPACE GYM PROJECT</vt:lpstr>
      <vt:lpstr>체육관 일정관리 및 커뮤니티 프로그램</vt:lpstr>
      <vt:lpstr>요구사항 정의</vt:lpstr>
      <vt:lpstr>DB 설계</vt:lpstr>
      <vt:lpstr>화면 설계</vt:lpstr>
      <vt:lpstr>화면 설계</vt:lpstr>
      <vt:lpstr>PowerPoint 프레젠테이션</vt:lpstr>
      <vt:lpstr>개발 환경</vt:lpstr>
      <vt:lpstr>주요 기능 설명</vt:lpstr>
      <vt:lpstr>PowerPoint 프레젠테이션</vt:lpstr>
      <vt:lpstr>PowerPoint 프레젠테이션</vt:lpstr>
      <vt:lpstr>PowerPoint 프레젠테이션</vt:lpstr>
      <vt:lpstr>주요 기능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GYM PROJECT</dc:title>
  <cp:lastModifiedBy>asiae</cp:lastModifiedBy>
  <cp:revision>2</cp:revision>
  <dcterms:modified xsi:type="dcterms:W3CDTF">2024-11-04T00:42:23Z</dcterms:modified>
</cp:coreProperties>
</file>