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60" r:id="rId5"/>
    <p:sldId id="265" r:id="rId6"/>
    <p:sldId id="266" r:id="rId7"/>
    <p:sldId id="268" r:id="rId8"/>
    <p:sldId id="267" r:id="rId9"/>
    <p:sldId id="269" r:id="rId10"/>
    <p:sldId id="270" r:id="rId11"/>
  </p:sldIdLst>
  <p:sldSz cx="12192000" cy="6858000"/>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gbiagcZUUXYs0lILIociTDf1OTW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8999D2A-72E3-4269-AB41-E6E4AC1638F0}">
  <a:tblStyle styleId="{68999D2A-72E3-4269-AB41-E6E4AC1638F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21"/>
  </p:normalViewPr>
  <p:slideViewPr>
    <p:cSldViewPr snapToGrid="0">
      <p:cViewPr>
        <p:scale>
          <a:sx n="122" d="100"/>
          <a:sy n="122" d="100"/>
        </p:scale>
        <p:origin x="200" y="-1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cf9139b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cf9139b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684212" y="685799"/>
            <a:ext cx="8001000" cy="297180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684212" y="3843867"/>
            <a:ext cx="6400800" cy="1947333"/>
          </a:xfrm>
          <a:prstGeom prst="rect">
            <a:avLst/>
          </a:prstGeom>
          <a:noFill/>
          <a:ln>
            <a:noFill/>
          </a:ln>
        </p:spPr>
        <p:txBody>
          <a:bodyPr spcFirstLastPara="1" wrap="square" lIns="91425" tIns="45700" rIns="91425" bIns="45700" anchor="t" anchorCtr="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a:endParaRPr/>
          </a:p>
        </p:txBody>
      </p:sp>
      <p:sp>
        <p:nvSpPr>
          <p:cNvPr id="20" name="Google Shape;20;p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cxnSp>
        <p:nvCxnSpPr>
          <p:cNvPr id="23" name="Google Shape;23;p8"/>
          <p:cNvCxnSpPr/>
          <p:nvPr/>
        </p:nvCxnSpPr>
        <p:spPr>
          <a:xfrm flipH="1">
            <a:off x="8228012" y="8467"/>
            <a:ext cx="3810000" cy="3810000"/>
          </a:xfrm>
          <a:prstGeom prst="straightConnector1">
            <a:avLst/>
          </a:prstGeom>
          <a:noFill/>
          <a:ln w="12700" cap="flat" cmpd="sng">
            <a:solidFill>
              <a:schemeClr val="lt1"/>
            </a:solidFill>
            <a:prstDash val="solid"/>
            <a:round/>
            <a:headEnd type="none" w="sm" len="sm"/>
            <a:tailEnd type="none" w="sm" len="sm"/>
          </a:ln>
        </p:spPr>
      </p:cxnSp>
      <p:cxnSp>
        <p:nvCxnSpPr>
          <p:cNvPr id="24" name="Google Shape;24;p8"/>
          <p:cNvCxnSpPr/>
          <p:nvPr/>
        </p:nvCxnSpPr>
        <p:spPr>
          <a:xfrm flipH="1">
            <a:off x="6108170" y="91545"/>
            <a:ext cx="6080655" cy="6080655"/>
          </a:xfrm>
          <a:prstGeom prst="straightConnector1">
            <a:avLst/>
          </a:prstGeom>
          <a:noFill/>
          <a:ln w="12700" cap="flat" cmpd="sng">
            <a:solidFill>
              <a:schemeClr val="lt1"/>
            </a:solidFill>
            <a:prstDash val="solid"/>
            <a:round/>
            <a:headEnd type="none" w="sm" len="sm"/>
            <a:tailEnd type="none" w="sm" len="sm"/>
          </a:ln>
        </p:spPr>
      </p:cxnSp>
      <p:cxnSp>
        <p:nvCxnSpPr>
          <p:cNvPr id="25" name="Google Shape;25;p8"/>
          <p:cNvCxnSpPr/>
          <p:nvPr/>
        </p:nvCxnSpPr>
        <p:spPr>
          <a:xfrm flipH="1">
            <a:off x="7235825" y="228600"/>
            <a:ext cx="4953000" cy="4953000"/>
          </a:xfrm>
          <a:prstGeom prst="straightConnector1">
            <a:avLst/>
          </a:prstGeom>
          <a:noFill/>
          <a:ln w="12700" cap="flat" cmpd="sng">
            <a:solidFill>
              <a:schemeClr val="lt1"/>
            </a:solidFill>
            <a:prstDash val="solid"/>
            <a:round/>
            <a:headEnd type="none" w="sm" len="sm"/>
            <a:tailEnd type="none" w="sm" len="sm"/>
          </a:ln>
        </p:spPr>
      </p:cxnSp>
      <p:cxnSp>
        <p:nvCxnSpPr>
          <p:cNvPr id="26" name="Google Shape;26;p8"/>
          <p:cNvCxnSpPr/>
          <p:nvPr/>
        </p:nvCxnSpPr>
        <p:spPr>
          <a:xfrm flipH="1">
            <a:off x="7335837" y="32278"/>
            <a:ext cx="4852989" cy="4852989"/>
          </a:xfrm>
          <a:prstGeom prst="straightConnector1">
            <a:avLst/>
          </a:prstGeom>
          <a:noFill/>
          <a:ln w="31750" cap="flat" cmpd="sng">
            <a:solidFill>
              <a:schemeClr val="lt1"/>
            </a:solidFill>
            <a:prstDash val="solid"/>
            <a:round/>
            <a:headEnd type="none" w="sm" len="sm"/>
            <a:tailEnd type="none" w="sm" len="sm"/>
          </a:ln>
        </p:spPr>
      </p:cxnSp>
      <p:cxnSp>
        <p:nvCxnSpPr>
          <p:cNvPr id="27" name="Google Shape;27;p8"/>
          <p:cNvCxnSpPr/>
          <p:nvPr/>
        </p:nvCxnSpPr>
        <p:spPr>
          <a:xfrm flipH="1">
            <a:off x="7845426" y="609601"/>
            <a:ext cx="4343399" cy="4343399"/>
          </a:xfrm>
          <a:prstGeom prst="straightConnector1">
            <a:avLst/>
          </a:prstGeom>
          <a:noFill/>
          <a:ln w="31750" cap="flat" cmpd="sng">
            <a:solidFill>
              <a:schemeClr val="l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a:spLocks noGrp="1"/>
          </p:cNvSpPr>
          <p:nvPr>
            <p:ph type="pic" idx="2"/>
          </p:nvPr>
        </p:nvSpPr>
        <p:spPr>
          <a:xfrm>
            <a:off x="685800" y="533400"/>
            <a:ext cx="10818812" cy="31242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82" name="Google Shape;82;p17"/>
          <p:cNvSpPr txBox="1">
            <a:spLocks noGrp="1"/>
          </p:cNvSpPr>
          <p:nvPr>
            <p:ph type="body" idx="1"/>
          </p:nvPr>
        </p:nvSpPr>
        <p:spPr>
          <a:xfrm>
            <a:off x="914402" y="3843867"/>
            <a:ext cx="830421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Font typeface="Century Gothic"/>
              <a:buNone/>
              <a:defRPr sz="1600"/>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83" name="Google Shape;83;p1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8"/>
          <p:cNvSpPr txBox="1">
            <a:spLocks noGrp="1"/>
          </p:cNvSpPr>
          <p:nvPr>
            <p:ph type="body" idx="1"/>
          </p:nvPr>
        </p:nvSpPr>
        <p:spPr>
          <a:xfrm>
            <a:off x="684212" y="4114800"/>
            <a:ext cx="8535988" cy="18796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89" name="Google Shape;89;p18"/>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141411" y="685800"/>
            <a:ext cx="9144001"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body" idx="1"/>
          </p:nvPr>
        </p:nvSpPr>
        <p:spPr>
          <a:xfrm>
            <a:off x="1446212" y="3429000"/>
            <a:ext cx="8534400"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Font typeface="Century Gothic"/>
              <a:buNone/>
              <a:defRPr/>
            </a:lvl1pPr>
            <a:lvl2pPr marL="914400" lvl="1" indent="-228600" algn="l">
              <a:spcBef>
                <a:spcPts val="600"/>
              </a:spcBef>
              <a:spcAft>
                <a:spcPts val="0"/>
              </a:spcAft>
              <a:buSzPts val="1440"/>
              <a:buFont typeface="Century Gothic"/>
              <a:buNone/>
              <a:defRPr/>
            </a:lvl2pPr>
            <a:lvl3pPr marL="1371600" lvl="2" indent="-228600" algn="l">
              <a:spcBef>
                <a:spcPts val="600"/>
              </a:spcBef>
              <a:spcAft>
                <a:spcPts val="0"/>
              </a:spcAft>
              <a:buSzPts val="1280"/>
              <a:buFont typeface="Century Gothic"/>
              <a:buNone/>
              <a:defRPr/>
            </a:lvl3pPr>
            <a:lvl4pPr marL="1828800" lvl="3" indent="-228600" algn="l">
              <a:spcBef>
                <a:spcPts val="600"/>
              </a:spcBef>
              <a:spcAft>
                <a:spcPts val="0"/>
              </a:spcAft>
              <a:buSzPts val="1120"/>
              <a:buFont typeface="Century Gothic"/>
              <a:buNone/>
              <a:defRPr/>
            </a:lvl4pPr>
            <a:lvl5pPr marL="2286000" lvl="4" indent="-228600" algn="l">
              <a:spcBef>
                <a:spcPts val="600"/>
              </a:spcBef>
              <a:spcAft>
                <a:spcPts val="0"/>
              </a:spcAft>
              <a:buSzPts val="1120"/>
              <a:buFont typeface="Century Gothic"/>
              <a:buNone/>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95" name="Google Shape;95;p19"/>
          <p:cNvSpPr txBox="1">
            <a:spLocks noGrp="1"/>
          </p:cNvSpPr>
          <p:nvPr>
            <p:ph type="body" idx="2"/>
          </p:nvPr>
        </p:nvSpPr>
        <p:spPr>
          <a:xfrm>
            <a:off x="684213" y="4301067"/>
            <a:ext cx="8534400" cy="1684865"/>
          </a:xfrm>
          <a:prstGeom prst="rect">
            <a:avLst/>
          </a:prstGeom>
          <a:noFill/>
          <a:ln>
            <a:noFill/>
          </a:ln>
        </p:spPr>
        <p:txBody>
          <a:bodyPr spcFirstLastPara="1" wrap="square" lIns="91425" tIns="45700" rIns="91425" bIns="45700" anchor="ctr"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96" name="Google Shape;96;p1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99" name="Google Shape;99;p19"/>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
        <p:nvSpPr>
          <p:cNvPr id="100" name="Google Shape;100;p19"/>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684212" y="3429000"/>
            <a:ext cx="8534400" cy="169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200"/>
              <a:buFont typeface="Century Gothic"/>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0"/>
          <p:cNvSpPr txBox="1">
            <a:spLocks noGrp="1"/>
          </p:cNvSpPr>
          <p:nvPr>
            <p:ph type="body" idx="1"/>
          </p:nvPr>
        </p:nvSpPr>
        <p:spPr>
          <a:xfrm>
            <a:off x="684211" y="5132981"/>
            <a:ext cx="8535990"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600"/>
              <a:buNone/>
              <a:defRPr sz="20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04" name="Google Shape;104;p2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141413" y="685800"/>
            <a:ext cx="91440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200"/>
              <a:buFont typeface="Century Gothic"/>
              <a:buNone/>
              <a:defRPr sz="32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body" idx="1"/>
          </p:nvPr>
        </p:nvSpPr>
        <p:spPr>
          <a:xfrm>
            <a:off x="684212" y="3928534"/>
            <a:ext cx="8534401" cy="1049866"/>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0" name="Google Shape;110;p21"/>
          <p:cNvSpPr txBox="1">
            <a:spLocks noGrp="1"/>
          </p:cNvSpPr>
          <p:nvPr>
            <p:ph type="body" idx="2"/>
          </p:nvPr>
        </p:nvSpPr>
        <p:spPr>
          <a:xfrm>
            <a:off x="684211" y="4978400"/>
            <a:ext cx="8534401" cy="10160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11" name="Google Shape;111;p2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114" name="Google Shape;114;p21"/>
          <p:cNvSpPr txBox="1"/>
          <p:nvPr/>
        </p:nvSpPr>
        <p:spPr>
          <a:xfrm>
            <a:off x="531812" y="812222"/>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
        <p:nvSpPr>
          <p:cNvPr id="115" name="Google Shape;115;p21"/>
          <p:cNvSpPr txBox="1"/>
          <p:nvPr/>
        </p:nvSpPr>
        <p:spPr>
          <a:xfrm>
            <a:off x="10285412" y="276860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GB" sz="8000">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684213" y="685800"/>
            <a:ext cx="10058400" cy="2743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2"/>
          <p:cNvSpPr txBox="1">
            <a:spLocks noGrp="1"/>
          </p:cNvSpPr>
          <p:nvPr>
            <p:ph type="body" idx="1"/>
          </p:nvPr>
        </p:nvSpPr>
        <p:spPr>
          <a:xfrm>
            <a:off x="684212" y="3928534"/>
            <a:ext cx="8534400"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SzPts val="1920"/>
              <a:buNone/>
              <a:defRPr sz="2400" b="0" cap="none">
                <a:solidFill>
                  <a:schemeClr val="lt1"/>
                </a:solidFill>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19" name="Google Shape;119;p22"/>
          <p:cNvSpPr txBox="1">
            <a:spLocks noGrp="1"/>
          </p:cNvSpPr>
          <p:nvPr>
            <p:ph type="body" idx="2"/>
          </p:nvPr>
        </p:nvSpPr>
        <p:spPr>
          <a:xfrm>
            <a:off x="684211" y="4766732"/>
            <a:ext cx="8534401" cy="12276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120" name="Google Shape;120;p2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2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3"/>
          <p:cNvSpPr txBox="1">
            <a:spLocks noGrp="1"/>
          </p:cNvSpPr>
          <p:nvPr>
            <p:ph type="body" idx="1"/>
          </p:nvPr>
        </p:nvSpPr>
        <p:spPr>
          <a:xfrm rot="5400000">
            <a:off x="3143778" y="-1773766"/>
            <a:ext cx="3615267" cy="85344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26" name="Google Shape;126;p2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7427912" y="1943100"/>
            <a:ext cx="4572000" cy="20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body" idx="1"/>
          </p:nvPr>
        </p:nvSpPr>
        <p:spPr>
          <a:xfrm rot="5400000">
            <a:off x="1943100" y="-571500"/>
            <a:ext cx="5308600" cy="7823200"/>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132" name="Google Shape;132;p2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8"/>
        <p:cNvGrpSpPr/>
        <p:nvPr/>
      </p:nvGrpSpPr>
      <p:grpSpPr>
        <a:xfrm>
          <a:off x="0" y="0"/>
          <a:ext cx="0" cy="0"/>
          <a:chOff x="0" y="0"/>
          <a:chExt cx="0" cy="0"/>
        </a:xfrm>
      </p:grpSpPr>
      <p:sp>
        <p:nvSpPr>
          <p:cNvPr id="29" name="Google Shape;29;p9"/>
          <p:cNvSpPr txBox="1">
            <a:spLocks noGrp="1"/>
          </p:cNvSpPr>
          <p:nvPr>
            <p:ph type="title"/>
          </p:nvPr>
        </p:nvSpPr>
        <p:spPr>
          <a:xfrm>
            <a:off x="7085012" y="685800"/>
            <a:ext cx="3657600" cy="137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body" idx="1"/>
          </p:nvPr>
        </p:nvSpPr>
        <p:spPr>
          <a:xfrm>
            <a:off x="684212" y="685800"/>
            <a:ext cx="5943601" cy="5308600"/>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1" name="Google Shape;31;p9"/>
          <p:cNvSpPr txBox="1">
            <a:spLocks noGrp="1"/>
          </p:cNvSpPr>
          <p:nvPr>
            <p:ph type="body" idx="2"/>
          </p:nvPr>
        </p:nvSpPr>
        <p:spPr>
          <a:xfrm>
            <a:off x="7085012" y="2209799"/>
            <a:ext cx="3657600" cy="2091267"/>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280"/>
              <a:buNone/>
              <a:defRPr sz="16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32" name="Google Shape;32;p9"/>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9"/>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38" name="Google Shape;38;p10"/>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684211" y="2006600"/>
            <a:ext cx="8534401" cy="2281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Century Gothic"/>
              <a:buNone/>
              <a:defRPr sz="36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684213" y="4495800"/>
            <a:ext cx="8534400" cy="1498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solidFill>
                  <a:srgbClr val="0F486F"/>
                </a:solidFill>
              </a:defRPr>
            </a:lvl1pPr>
            <a:lvl2pPr marL="914400" lvl="1" indent="-228600" algn="l">
              <a:spcBef>
                <a:spcPts val="600"/>
              </a:spcBef>
              <a:spcAft>
                <a:spcPts val="0"/>
              </a:spcAft>
              <a:buSzPts val="1440"/>
              <a:buNone/>
              <a:defRPr sz="1800">
                <a:solidFill>
                  <a:schemeClr val="lt1"/>
                </a:solidFill>
              </a:defRPr>
            </a:lvl2pPr>
            <a:lvl3pPr marL="1371600" lvl="2" indent="-228600" algn="l">
              <a:spcBef>
                <a:spcPts val="600"/>
              </a:spcBef>
              <a:spcAft>
                <a:spcPts val="0"/>
              </a:spcAft>
              <a:buSzPts val="1280"/>
              <a:buNone/>
              <a:defRPr sz="1600">
                <a:solidFill>
                  <a:schemeClr val="lt1"/>
                </a:solidFill>
              </a:defRPr>
            </a:lvl3pPr>
            <a:lvl4pPr marL="1828800" lvl="3" indent="-228600" algn="l">
              <a:spcBef>
                <a:spcPts val="600"/>
              </a:spcBef>
              <a:spcAft>
                <a:spcPts val="0"/>
              </a:spcAft>
              <a:buSzPts val="1120"/>
              <a:buNone/>
              <a:defRPr sz="1400">
                <a:solidFill>
                  <a:schemeClr val="lt1"/>
                </a:solidFill>
              </a:defRPr>
            </a:lvl4pPr>
            <a:lvl5pPr marL="2286000" lvl="4" indent="-228600" algn="l">
              <a:spcBef>
                <a:spcPts val="600"/>
              </a:spcBef>
              <a:spcAft>
                <a:spcPts val="0"/>
              </a:spcAft>
              <a:buSzPts val="1120"/>
              <a:buNone/>
              <a:defRPr sz="1400">
                <a:solidFill>
                  <a:schemeClr val="lt1"/>
                </a:solidFill>
              </a:defRPr>
            </a:lvl5pPr>
            <a:lvl6pPr marL="2743200" lvl="5" indent="-228600" algn="l">
              <a:spcBef>
                <a:spcPts val="600"/>
              </a:spcBef>
              <a:spcAft>
                <a:spcPts val="0"/>
              </a:spcAft>
              <a:buSzPts val="1120"/>
              <a:buNone/>
              <a:defRPr sz="1400">
                <a:solidFill>
                  <a:schemeClr val="lt1"/>
                </a:solidFill>
              </a:defRPr>
            </a:lvl6pPr>
            <a:lvl7pPr marL="3200400" lvl="6" indent="-228600" algn="l">
              <a:spcBef>
                <a:spcPts val="600"/>
              </a:spcBef>
              <a:spcAft>
                <a:spcPts val="0"/>
              </a:spcAft>
              <a:buSzPts val="1120"/>
              <a:buNone/>
              <a:defRPr sz="1400">
                <a:solidFill>
                  <a:schemeClr val="lt1"/>
                </a:solidFill>
              </a:defRPr>
            </a:lvl7pPr>
            <a:lvl8pPr marL="3657600" lvl="7" indent="-228600" algn="l">
              <a:spcBef>
                <a:spcPts val="600"/>
              </a:spcBef>
              <a:spcAft>
                <a:spcPts val="0"/>
              </a:spcAft>
              <a:buSzPts val="1120"/>
              <a:buNone/>
              <a:defRPr sz="1400">
                <a:solidFill>
                  <a:schemeClr val="lt1"/>
                </a:solidFill>
              </a:defRPr>
            </a:lvl8pPr>
            <a:lvl9pPr marL="4114800" lvl="8" indent="-228600" algn="l">
              <a:spcBef>
                <a:spcPts val="600"/>
              </a:spcBef>
              <a:spcAft>
                <a:spcPts val="600"/>
              </a:spcAft>
              <a:buSzPts val="1120"/>
              <a:buNone/>
              <a:defRPr sz="1400">
                <a:solidFill>
                  <a:schemeClr val="lt1"/>
                </a:solidFill>
              </a:defRPr>
            </a:lvl9pPr>
          </a:lstStyle>
          <a:p>
            <a:endParaRPr/>
          </a:p>
        </p:txBody>
      </p:sp>
      <p:sp>
        <p:nvSpPr>
          <p:cNvPr id="44" name="Google Shape;44;p11"/>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1"/>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684211" y="685800"/>
            <a:ext cx="4937655" cy="3615267"/>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0" name="Google Shape;50;p12"/>
          <p:cNvSpPr txBox="1">
            <a:spLocks noGrp="1"/>
          </p:cNvSpPr>
          <p:nvPr>
            <p:ph type="body" idx="2"/>
          </p:nvPr>
        </p:nvSpPr>
        <p:spPr>
          <a:xfrm>
            <a:off x="5808133" y="685801"/>
            <a:ext cx="4934479" cy="3615266"/>
          </a:xfrm>
          <a:prstGeom prst="rect">
            <a:avLst/>
          </a:prstGeom>
          <a:noFill/>
          <a:ln>
            <a:noFill/>
          </a:ln>
        </p:spPr>
        <p:txBody>
          <a:bodyPr spcFirstLastPara="1" wrap="square" lIns="91425" tIns="45700" rIns="91425" bIns="45700" anchor="ctr"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1" name="Google Shape;51;p12"/>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972080" y="685800"/>
            <a:ext cx="464978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7" name="Google Shape;57;p13"/>
          <p:cNvSpPr txBox="1">
            <a:spLocks noGrp="1"/>
          </p:cNvSpPr>
          <p:nvPr>
            <p:ph type="body" idx="2"/>
          </p:nvPr>
        </p:nvSpPr>
        <p:spPr>
          <a:xfrm>
            <a:off x="684211" y="1270529"/>
            <a:ext cx="4937655"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58" name="Google Shape;58;p13"/>
          <p:cNvSpPr txBox="1">
            <a:spLocks noGrp="1"/>
          </p:cNvSpPr>
          <p:nvPr>
            <p:ph type="body" idx="3"/>
          </p:nvPr>
        </p:nvSpPr>
        <p:spPr>
          <a:xfrm>
            <a:off x="6079066" y="685800"/>
            <a:ext cx="4665134"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240"/>
              <a:buNone/>
              <a:defRPr sz="2800" b="0">
                <a:solidFill>
                  <a:schemeClr val="lt1"/>
                </a:solidFill>
              </a:defRPr>
            </a:lvl1pPr>
            <a:lvl2pPr marL="914400" lvl="1" indent="-228600" algn="l">
              <a:spcBef>
                <a:spcPts val="600"/>
              </a:spcBef>
              <a:spcAft>
                <a:spcPts val="0"/>
              </a:spcAft>
              <a:buSzPts val="1600"/>
              <a:buNone/>
              <a:defRPr sz="2000" b="1"/>
            </a:lvl2pPr>
            <a:lvl3pPr marL="1371600" lvl="2" indent="-228600" algn="l">
              <a:spcBef>
                <a:spcPts val="600"/>
              </a:spcBef>
              <a:spcAft>
                <a:spcPts val="0"/>
              </a:spcAft>
              <a:buSzPts val="1440"/>
              <a:buNone/>
              <a:defRPr sz="1800"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280"/>
              <a:buNone/>
              <a:defRPr sz="1600" b="1"/>
            </a:lvl6pPr>
            <a:lvl7pPr marL="3200400" lvl="6" indent="-228600" algn="l">
              <a:spcBef>
                <a:spcPts val="600"/>
              </a:spcBef>
              <a:spcAft>
                <a:spcPts val="0"/>
              </a:spcAft>
              <a:buSzPts val="1280"/>
              <a:buNone/>
              <a:defRPr sz="1600" b="1"/>
            </a:lvl7pPr>
            <a:lvl8pPr marL="3657600" lvl="7" indent="-228600" algn="l">
              <a:spcBef>
                <a:spcPts val="600"/>
              </a:spcBef>
              <a:spcAft>
                <a:spcPts val="0"/>
              </a:spcAft>
              <a:buSzPts val="1280"/>
              <a:buNone/>
              <a:defRPr sz="1600" b="1"/>
            </a:lvl8pPr>
            <a:lvl9pPr marL="4114800" lvl="8" indent="-228600" algn="l">
              <a:spcBef>
                <a:spcPts val="600"/>
              </a:spcBef>
              <a:spcAft>
                <a:spcPts val="600"/>
              </a:spcAft>
              <a:buSzPts val="1280"/>
              <a:buNone/>
              <a:defRPr sz="1600" b="1"/>
            </a:lvl9pPr>
          </a:lstStyle>
          <a:p>
            <a:endParaRPr/>
          </a:p>
        </p:txBody>
      </p:sp>
      <p:sp>
        <p:nvSpPr>
          <p:cNvPr id="59" name="Google Shape;59;p13"/>
          <p:cNvSpPr txBox="1">
            <a:spLocks noGrp="1"/>
          </p:cNvSpPr>
          <p:nvPr>
            <p:ph type="body" idx="4"/>
          </p:nvPr>
        </p:nvSpPr>
        <p:spPr>
          <a:xfrm>
            <a:off x="5806545" y="1262062"/>
            <a:ext cx="4929188" cy="3030538"/>
          </a:xfrm>
          <a:prstGeom prst="rect">
            <a:avLst/>
          </a:prstGeom>
          <a:noFill/>
          <a:ln>
            <a:noFill/>
          </a:ln>
        </p:spPr>
        <p:txBody>
          <a:bodyPr spcFirstLastPara="1" wrap="square" lIns="91425" tIns="45700" rIns="91425" bIns="45700" anchor="t" anchorCtr="0">
            <a:normAutofit/>
          </a:bodyPr>
          <a:lstStyle>
            <a:lvl1pPr marL="457200" lvl="0" indent="-320040" algn="l">
              <a:spcBef>
                <a:spcPts val="360"/>
              </a:spcBef>
              <a:spcAft>
                <a:spcPts val="0"/>
              </a:spcAft>
              <a:buSzPts val="1440"/>
              <a:buChar char="▶"/>
              <a:defRPr/>
            </a:lvl1pPr>
            <a:lvl2pPr marL="914400" lvl="1" indent="-320040" algn="l">
              <a:spcBef>
                <a:spcPts val="600"/>
              </a:spcBef>
              <a:spcAft>
                <a:spcPts val="0"/>
              </a:spcAft>
              <a:buSzPts val="1440"/>
              <a:buChar char="▶"/>
              <a:defRPr/>
            </a:lvl2pPr>
            <a:lvl3pPr marL="1371600" lvl="2" indent="-320039" algn="l">
              <a:spcBef>
                <a:spcPts val="600"/>
              </a:spcBef>
              <a:spcAft>
                <a:spcPts val="0"/>
              </a:spcAft>
              <a:buSzPts val="1440"/>
              <a:buChar char="▶"/>
              <a:defRPr/>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20039" algn="l">
              <a:spcBef>
                <a:spcPts val="600"/>
              </a:spcBef>
              <a:spcAft>
                <a:spcPts val="0"/>
              </a:spcAft>
              <a:buSzPts val="1440"/>
              <a:buChar char="▶"/>
              <a:defRPr/>
            </a:lvl6pPr>
            <a:lvl7pPr marL="3200400" lvl="6" indent="-320039" algn="l">
              <a:spcBef>
                <a:spcPts val="600"/>
              </a:spcBef>
              <a:spcAft>
                <a:spcPts val="0"/>
              </a:spcAft>
              <a:buSzPts val="1440"/>
              <a:buChar char="▶"/>
              <a:defRPr/>
            </a:lvl7pPr>
            <a:lvl8pPr marL="3657600" lvl="7" indent="-320040" algn="l">
              <a:spcBef>
                <a:spcPts val="600"/>
              </a:spcBef>
              <a:spcAft>
                <a:spcPts val="0"/>
              </a:spcAft>
              <a:buSzPts val="1440"/>
              <a:buChar char="▶"/>
              <a:defRPr/>
            </a:lvl8pPr>
            <a:lvl9pPr marL="4114800" lvl="8" indent="-320040" algn="l">
              <a:spcBef>
                <a:spcPts val="600"/>
              </a:spcBef>
              <a:spcAft>
                <a:spcPts val="600"/>
              </a:spcAft>
              <a:buSzPts val="1440"/>
              <a:buChar char="▶"/>
              <a:defRPr/>
            </a:lvl9pPr>
          </a:lstStyle>
          <a:p>
            <a:endParaRPr/>
          </a:p>
        </p:txBody>
      </p:sp>
      <p:sp>
        <p:nvSpPr>
          <p:cNvPr id="60" name="Google Shape;60;p13"/>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4"/>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
        <p:cNvGrpSpPr/>
        <p:nvPr/>
      </p:nvGrpSpPr>
      <p:grpSpPr>
        <a:xfrm>
          <a:off x="0" y="0"/>
          <a:ext cx="0" cy="0"/>
          <a:chOff x="0" y="0"/>
          <a:chExt cx="0" cy="0"/>
        </a:xfrm>
      </p:grpSpPr>
      <p:sp>
        <p:nvSpPr>
          <p:cNvPr id="69" name="Google Shape;69;p15"/>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722812" y="1447800"/>
            <a:ext cx="6019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entury Gothic"/>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a:spLocks noGrp="1"/>
          </p:cNvSpPr>
          <p:nvPr>
            <p:ph type="pic" idx="2"/>
          </p:nvPr>
        </p:nvSpPr>
        <p:spPr>
          <a:xfrm>
            <a:off x="989012" y="914400"/>
            <a:ext cx="3280974" cy="4572000"/>
          </a:xfrm>
          <a:prstGeom prst="snip2DiagRect">
            <a:avLst>
              <a:gd name="adj1" fmla="val 10815"/>
              <a:gd name="adj2" fmla="val 0"/>
            </a:avLst>
          </a:prstGeom>
          <a:noFill/>
          <a:ln w="15875" cap="flat" cmpd="sng">
            <a:solidFill>
              <a:schemeClr val="lt1">
                <a:alpha val="40000"/>
              </a:schemeClr>
            </a:solidFill>
            <a:prstDash val="solid"/>
            <a:round/>
            <a:headEnd type="none" w="sm" len="sm"/>
            <a:tailEnd type="none" w="sm" len="sm"/>
          </a:ln>
        </p:spPr>
      </p:sp>
      <p:sp>
        <p:nvSpPr>
          <p:cNvPr id="75" name="Google Shape;75;p16"/>
          <p:cNvSpPr txBox="1">
            <a:spLocks noGrp="1"/>
          </p:cNvSpPr>
          <p:nvPr>
            <p:ph type="body" idx="1"/>
          </p:nvPr>
        </p:nvSpPr>
        <p:spPr>
          <a:xfrm>
            <a:off x="4722812" y="2777066"/>
            <a:ext cx="6021388" cy="2048933"/>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440"/>
              <a:buNone/>
              <a:defRPr sz="1800"/>
            </a:lvl1pPr>
            <a:lvl2pPr marL="914400" lvl="1" indent="-228600" algn="l">
              <a:spcBef>
                <a:spcPts val="600"/>
              </a:spcBef>
              <a:spcAft>
                <a:spcPts val="0"/>
              </a:spcAft>
              <a:buSzPts val="960"/>
              <a:buNone/>
              <a:defRPr sz="1200"/>
            </a:lvl2pPr>
            <a:lvl3pPr marL="1371600" lvl="2" indent="-228600" algn="l">
              <a:spcBef>
                <a:spcPts val="600"/>
              </a:spcBef>
              <a:spcAft>
                <a:spcPts val="0"/>
              </a:spcAft>
              <a:buSzPts val="800"/>
              <a:buNone/>
              <a:defRPr sz="1000"/>
            </a:lvl3pPr>
            <a:lvl4pPr marL="1828800" lvl="3" indent="-228600" algn="l">
              <a:spcBef>
                <a:spcPts val="600"/>
              </a:spcBef>
              <a:spcAft>
                <a:spcPts val="0"/>
              </a:spcAft>
              <a:buSzPts val="720"/>
              <a:buNone/>
              <a:defRPr sz="900"/>
            </a:lvl4pPr>
            <a:lvl5pPr marL="2286000" lvl="4" indent="-228600" algn="l">
              <a:spcBef>
                <a:spcPts val="600"/>
              </a:spcBef>
              <a:spcAft>
                <a:spcPts val="0"/>
              </a:spcAft>
              <a:buSzPts val="720"/>
              <a:buNone/>
              <a:defRPr sz="900"/>
            </a:lvl5pPr>
            <a:lvl6pPr marL="2743200" lvl="5" indent="-228600" algn="l">
              <a:spcBef>
                <a:spcPts val="600"/>
              </a:spcBef>
              <a:spcAft>
                <a:spcPts val="0"/>
              </a:spcAft>
              <a:buSzPts val="720"/>
              <a:buNone/>
              <a:defRPr sz="900"/>
            </a:lvl6pPr>
            <a:lvl7pPr marL="3200400" lvl="6" indent="-228600" algn="l">
              <a:spcBef>
                <a:spcPts val="600"/>
              </a:spcBef>
              <a:spcAft>
                <a:spcPts val="0"/>
              </a:spcAft>
              <a:buSzPts val="720"/>
              <a:buNone/>
              <a:defRPr sz="900"/>
            </a:lvl7pPr>
            <a:lvl8pPr marL="3657600" lvl="7" indent="-228600" algn="l">
              <a:spcBef>
                <a:spcPts val="600"/>
              </a:spcBef>
              <a:spcAft>
                <a:spcPts val="0"/>
              </a:spcAft>
              <a:buSzPts val="720"/>
              <a:buNone/>
              <a:defRPr sz="900"/>
            </a:lvl8pPr>
            <a:lvl9pPr marL="4114800" lvl="8" indent="-228600" algn="l">
              <a:spcBef>
                <a:spcPts val="600"/>
              </a:spcBef>
              <a:spcAft>
                <a:spcPts val="600"/>
              </a:spcAft>
              <a:buSzPts val="720"/>
              <a:buNone/>
              <a:defRPr sz="900"/>
            </a:lvl9pPr>
          </a:lstStyle>
          <a:p>
            <a:endParaRPr/>
          </a:p>
        </p:txBody>
      </p:sp>
      <p:sp>
        <p:nvSpPr>
          <p:cNvPr id="76" name="Google Shape;76;p16"/>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7"/>
          <p:cNvGrpSpPr/>
          <p:nvPr/>
        </p:nvGrpSpPr>
        <p:grpSpPr>
          <a:xfrm>
            <a:off x="9206969" y="2963333"/>
            <a:ext cx="2981858" cy="3208867"/>
            <a:chOff x="9206969" y="2963333"/>
            <a:chExt cx="2981858" cy="3208867"/>
          </a:xfrm>
        </p:grpSpPr>
        <p:cxnSp>
          <p:nvCxnSpPr>
            <p:cNvPr id="7" name="Google Shape;7;p7"/>
            <p:cNvCxnSpPr/>
            <p:nvPr/>
          </p:nvCxnSpPr>
          <p:spPr>
            <a:xfrm flipH="1">
              <a:off x="11276012" y="2963333"/>
              <a:ext cx="912814" cy="912812"/>
            </a:xfrm>
            <a:prstGeom prst="straightConnector1">
              <a:avLst/>
            </a:prstGeom>
            <a:noFill/>
            <a:ln w="9525" cap="flat" cmpd="sng">
              <a:solidFill>
                <a:schemeClr val="lt1"/>
              </a:solidFill>
              <a:prstDash val="solid"/>
              <a:round/>
              <a:headEnd type="none" w="sm" len="sm"/>
              <a:tailEnd type="none" w="sm" len="sm"/>
            </a:ln>
          </p:spPr>
        </p:cxnSp>
        <p:cxnSp>
          <p:nvCxnSpPr>
            <p:cNvPr id="8" name="Google Shape;8;p7"/>
            <p:cNvCxnSpPr/>
            <p:nvPr/>
          </p:nvCxnSpPr>
          <p:spPr>
            <a:xfrm flipH="1">
              <a:off x="9206969" y="3190344"/>
              <a:ext cx="2981857" cy="2981856"/>
            </a:xfrm>
            <a:prstGeom prst="straightConnector1">
              <a:avLst/>
            </a:prstGeom>
            <a:noFill/>
            <a:ln w="9525" cap="flat" cmpd="sng">
              <a:solidFill>
                <a:schemeClr val="lt1"/>
              </a:solidFill>
              <a:prstDash val="solid"/>
              <a:round/>
              <a:headEnd type="none" w="sm" len="sm"/>
              <a:tailEnd type="none" w="sm" len="sm"/>
            </a:ln>
          </p:spPr>
        </p:cxnSp>
        <p:cxnSp>
          <p:nvCxnSpPr>
            <p:cNvPr id="9" name="Google Shape;9;p7"/>
            <p:cNvCxnSpPr/>
            <p:nvPr/>
          </p:nvCxnSpPr>
          <p:spPr>
            <a:xfrm flipH="1">
              <a:off x="10292292" y="3285067"/>
              <a:ext cx="1896534" cy="1896533"/>
            </a:xfrm>
            <a:prstGeom prst="straightConnector1">
              <a:avLst/>
            </a:prstGeom>
            <a:noFill/>
            <a:ln w="9525" cap="flat" cmpd="sng">
              <a:solidFill>
                <a:schemeClr val="lt1"/>
              </a:solidFill>
              <a:prstDash val="solid"/>
              <a:round/>
              <a:headEnd type="none" w="sm" len="sm"/>
              <a:tailEnd type="none" w="sm" len="sm"/>
            </a:ln>
          </p:spPr>
        </p:cxnSp>
        <p:cxnSp>
          <p:nvCxnSpPr>
            <p:cNvPr id="10" name="Google Shape;10;p7"/>
            <p:cNvCxnSpPr/>
            <p:nvPr/>
          </p:nvCxnSpPr>
          <p:spPr>
            <a:xfrm flipH="1">
              <a:off x="10443103" y="3131080"/>
              <a:ext cx="1745722" cy="1745720"/>
            </a:xfrm>
            <a:prstGeom prst="straightConnector1">
              <a:avLst/>
            </a:prstGeom>
            <a:noFill/>
            <a:ln w="28575" cap="flat" cmpd="sng">
              <a:solidFill>
                <a:schemeClr val="lt1"/>
              </a:solidFill>
              <a:prstDash val="solid"/>
              <a:round/>
              <a:headEnd type="none" w="sm" len="sm"/>
              <a:tailEnd type="none" w="sm" len="sm"/>
            </a:ln>
          </p:spPr>
        </p:cxnSp>
        <p:cxnSp>
          <p:nvCxnSpPr>
            <p:cNvPr id="11" name="Google Shape;11;p7"/>
            <p:cNvCxnSpPr/>
            <p:nvPr/>
          </p:nvCxnSpPr>
          <p:spPr>
            <a:xfrm flipH="1">
              <a:off x="10918826" y="3683001"/>
              <a:ext cx="1270001" cy="1269999"/>
            </a:xfrm>
            <a:prstGeom prst="straightConnector1">
              <a:avLst/>
            </a:prstGeom>
            <a:noFill/>
            <a:ln w="28575" cap="flat" cmpd="sng">
              <a:solidFill>
                <a:schemeClr val="lt1"/>
              </a:solidFill>
              <a:prstDash val="solid"/>
              <a:round/>
              <a:headEnd type="none" w="sm" len="sm"/>
              <a:tailEnd type="none" w="sm" len="sm"/>
            </a:ln>
          </p:spPr>
        </p:cxnSp>
      </p:grpSp>
      <p:sp>
        <p:nvSpPr>
          <p:cNvPr id="12" name="Google Shape;12;p7"/>
          <p:cNvSpPr txBox="1">
            <a:spLocks noGrp="1"/>
          </p:cNvSpPr>
          <p:nvPr>
            <p:ph type="title"/>
          </p:nvPr>
        </p:nvSpPr>
        <p:spPr>
          <a:xfrm>
            <a:off x="684212" y="4487332"/>
            <a:ext cx="8534400" cy="1507067"/>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lt1"/>
              </a:buClr>
              <a:buSzPts val="3600"/>
              <a:buFont typeface="Century Gothic"/>
              <a:buNone/>
              <a:defRPr sz="36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7"/>
          <p:cNvSpPr txBox="1">
            <a:spLocks noGrp="1"/>
          </p:cNvSpPr>
          <p:nvPr>
            <p:ph type="body" idx="1"/>
          </p:nvPr>
        </p:nvSpPr>
        <p:spPr>
          <a:xfrm>
            <a:off x="684212" y="685800"/>
            <a:ext cx="8534400" cy="3615267"/>
          </a:xfrm>
          <a:prstGeom prst="rect">
            <a:avLst/>
          </a:prstGeom>
          <a:noFill/>
          <a:ln>
            <a:noFill/>
          </a:ln>
        </p:spPr>
        <p:txBody>
          <a:bodyPr spcFirstLastPara="1" wrap="square" lIns="91425" tIns="45700" rIns="91425" bIns="45700" anchor="ctr" anchorCtr="0">
            <a:normAutofit/>
          </a:bodyPr>
          <a:lstStyle>
            <a:lvl1pPr marL="457200" marR="0" lvl="0" indent="-330200" algn="l" rtl="0">
              <a:spcBef>
                <a:spcPts val="400"/>
              </a:spcBef>
              <a:spcAft>
                <a:spcPts val="0"/>
              </a:spcAft>
              <a:buClr>
                <a:schemeClr val="lt1"/>
              </a:buClr>
              <a:buSzPts val="1600"/>
              <a:buFont typeface="Noto Sans Symbols"/>
              <a:buChar char="▶"/>
              <a:defRPr sz="2000" b="0" i="0" u="none" strike="noStrike" cap="none">
                <a:solidFill>
                  <a:srgbClr val="0F486F"/>
                </a:solidFill>
                <a:latin typeface="Century Gothic"/>
                <a:ea typeface="Century Gothic"/>
                <a:cs typeface="Century Gothic"/>
                <a:sym typeface="Century Gothic"/>
              </a:defRPr>
            </a:lvl1pPr>
            <a:lvl2pPr marL="914400" marR="0" lvl="1" indent="-320040" algn="l" rtl="0">
              <a:spcBef>
                <a:spcPts val="600"/>
              </a:spcBef>
              <a:spcAft>
                <a:spcPts val="0"/>
              </a:spcAft>
              <a:buClr>
                <a:schemeClr val="lt1"/>
              </a:buClr>
              <a:buSzPts val="1440"/>
              <a:buFont typeface="Noto Sans Symbols"/>
              <a:buChar char="▶"/>
              <a:defRPr sz="1800" b="0" i="0" u="none" strike="noStrike" cap="none">
                <a:solidFill>
                  <a:srgbClr val="0F486F"/>
                </a:solidFill>
                <a:latin typeface="Century Gothic"/>
                <a:ea typeface="Century Gothic"/>
                <a:cs typeface="Century Gothic"/>
                <a:sym typeface="Century Gothic"/>
              </a:defRPr>
            </a:lvl2pPr>
            <a:lvl3pPr marL="1371600" marR="0" lvl="2" indent="-309880" algn="l" rtl="0">
              <a:spcBef>
                <a:spcPts val="600"/>
              </a:spcBef>
              <a:spcAft>
                <a:spcPts val="0"/>
              </a:spcAft>
              <a:buClr>
                <a:schemeClr val="lt1"/>
              </a:buClr>
              <a:buSzPts val="1280"/>
              <a:buFont typeface="Noto Sans Symbols"/>
              <a:buChar char="▶"/>
              <a:defRPr sz="1600" b="0" i="0" u="none" strike="noStrike" cap="none">
                <a:solidFill>
                  <a:srgbClr val="0F486F"/>
                </a:solidFill>
                <a:latin typeface="Century Gothic"/>
                <a:ea typeface="Century Gothic"/>
                <a:cs typeface="Century Gothic"/>
                <a:sym typeface="Century Gothic"/>
              </a:defRPr>
            </a:lvl3pPr>
            <a:lvl4pPr marL="1828800" marR="0" lvl="3" indent="-299719"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4pPr>
            <a:lvl5pPr marL="2286000" marR="0" lvl="4"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5pPr>
            <a:lvl6pPr marL="2743200" marR="0" lvl="5"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6pPr>
            <a:lvl7pPr marL="3200400" marR="0" lvl="6"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7pPr>
            <a:lvl8pPr marL="3657600" marR="0" lvl="7" indent="-299720" algn="l" rtl="0">
              <a:spcBef>
                <a:spcPts val="600"/>
              </a:spcBef>
              <a:spcAft>
                <a:spcPts val="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8pPr>
            <a:lvl9pPr marL="4114800" marR="0" lvl="8" indent="-299720" algn="l" rtl="0">
              <a:spcBef>
                <a:spcPts val="600"/>
              </a:spcBef>
              <a:spcAft>
                <a:spcPts val="600"/>
              </a:spcAft>
              <a:buClr>
                <a:schemeClr val="lt1"/>
              </a:buClr>
              <a:buSzPts val="1120"/>
              <a:buFont typeface="Noto Sans Symbols"/>
              <a:buChar char="▶"/>
              <a:defRPr sz="1400" b="0" i="0" u="none" strike="noStrike" cap="none">
                <a:solidFill>
                  <a:srgbClr val="0F486F"/>
                </a:solidFill>
                <a:latin typeface="Century Gothic"/>
                <a:ea typeface="Century Gothic"/>
                <a:cs typeface="Century Gothic"/>
                <a:sym typeface="Century Gothic"/>
              </a:defRPr>
            </a:lvl9pPr>
          </a:lstStyle>
          <a:p>
            <a:endParaRPr/>
          </a:p>
        </p:txBody>
      </p:sp>
      <p:sp>
        <p:nvSpPr>
          <p:cNvPr id="14" name="Google Shape;14;p7"/>
          <p:cNvSpPr txBox="1">
            <a:spLocks noGrp="1"/>
          </p:cNvSpPr>
          <p:nvPr>
            <p:ph type="dt" idx="10"/>
          </p:nvPr>
        </p:nvSpPr>
        <p:spPr>
          <a:xfrm>
            <a:off x="9904412" y="6172200"/>
            <a:ext cx="1600200" cy="3651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5" name="Google Shape;15;p7"/>
          <p:cNvSpPr txBox="1">
            <a:spLocks noGrp="1"/>
          </p:cNvSpPr>
          <p:nvPr>
            <p:ph type="ftr" idx="11"/>
          </p:nvPr>
        </p:nvSpPr>
        <p:spPr>
          <a:xfrm>
            <a:off x="684212" y="6172200"/>
            <a:ext cx="7543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09304A"/>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6" name="Google Shape;16;p7"/>
          <p:cNvSpPr txBox="1">
            <a:spLocks noGrp="1"/>
          </p:cNvSpPr>
          <p:nvPr>
            <p:ph type="sldNum" idx="12"/>
          </p:nvPr>
        </p:nvSpPr>
        <p:spPr>
          <a:xfrm>
            <a:off x="10363200" y="5578475"/>
            <a:ext cx="1142245" cy="6699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3200" b="0" i="0" u="none" strike="noStrike" cap="none">
                <a:solidFill>
                  <a:srgbClr val="09304A"/>
                </a:solidFill>
                <a:latin typeface="Century Gothic"/>
                <a:ea typeface="Century Gothic"/>
                <a:cs typeface="Century Gothic"/>
                <a:sym typeface="Century Gothic"/>
              </a:defRPr>
            </a:lvl1pPr>
            <a:lvl2pPr marL="0" marR="0" lvl="1" indent="0" algn="r" rtl="0">
              <a:spcBef>
                <a:spcPts val="0"/>
              </a:spcBef>
              <a:buNone/>
              <a:defRPr sz="3200" b="0" i="0" u="none" strike="noStrike" cap="none">
                <a:solidFill>
                  <a:srgbClr val="09304A"/>
                </a:solidFill>
                <a:latin typeface="Century Gothic"/>
                <a:ea typeface="Century Gothic"/>
                <a:cs typeface="Century Gothic"/>
                <a:sym typeface="Century Gothic"/>
              </a:defRPr>
            </a:lvl2pPr>
            <a:lvl3pPr marL="0" marR="0" lvl="2" indent="0" algn="r" rtl="0">
              <a:spcBef>
                <a:spcPts val="0"/>
              </a:spcBef>
              <a:buNone/>
              <a:defRPr sz="3200" b="0" i="0" u="none" strike="noStrike" cap="none">
                <a:solidFill>
                  <a:srgbClr val="09304A"/>
                </a:solidFill>
                <a:latin typeface="Century Gothic"/>
                <a:ea typeface="Century Gothic"/>
                <a:cs typeface="Century Gothic"/>
                <a:sym typeface="Century Gothic"/>
              </a:defRPr>
            </a:lvl3pPr>
            <a:lvl4pPr marL="0" marR="0" lvl="3" indent="0" algn="r" rtl="0">
              <a:spcBef>
                <a:spcPts val="0"/>
              </a:spcBef>
              <a:buNone/>
              <a:defRPr sz="3200" b="0" i="0" u="none" strike="noStrike" cap="none">
                <a:solidFill>
                  <a:srgbClr val="09304A"/>
                </a:solidFill>
                <a:latin typeface="Century Gothic"/>
                <a:ea typeface="Century Gothic"/>
                <a:cs typeface="Century Gothic"/>
                <a:sym typeface="Century Gothic"/>
              </a:defRPr>
            </a:lvl4pPr>
            <a:lvl5pPr marL="0" marR="0" lvl="4" indent="0" algn="r" rtl="0">
              <a:spcBef>
                <a:spcPts val="0"/>
              </a:spcBef>
              <a:buNone/>
              <a:defRPr sz="3200" b="0" i="0" u="none" strike="noStrike" cap="none">
                <a:solidFill>
                  <a:srgbClr val="09304A"/>
                </a:solidFill>
                <a:latin typeface="Century Gothic"/>
                <a:ea typeface="Century Gothic"/>
                <a:cs typeface="Century Gothic"/>
                <a:sym typeface="Century Gothic"/>
              </a:defRPr>
            </a:lvl5pPr>
            <a:lvl6pPr marL="0" marR="0" lvl="5" indent="0" algn="r" rtl="0">
              <a:spcBef>
                <a:spcPts val="0"/>
              </a:spcBef>
              <a:buNone/>
              <a:defRPr sz="3200" b="0" i="0" u="none" strike="noStrike" cap="none">
                <a:solidFill>
                  <a:srgbClr val="09304A"/>
                </a:solidFill>
                <a:latin typeface="Century Gothic"/>
                <a:ea typeface="Century Gothic"/>
                <a:cs typeface="Century Gothic"/>
                <a:sym typeface="Century Gothic"/>
              </a:defRPr>
            </a:lvl6pPr>
            <a:lvl7pPr marL="0" marR="0" lvl="6" indent="0" algn="r" rtl="0">
              <a:spcBef>
                <a:spcPts val="0"/>
              </a:spcBef>
              <a:buNone/>
              <a:defRPr sz="3200" b="0" i="0" u="none" strike="noStrike" cap="none">
                <a:solidFill>
                  <a:srgbClr val="09304A"/>
                </a:solidFill>
                <a:latin typeface="Century Gothic"/>
                <a:ea typeface="Century Gothic"/>
                <a:cs typeface="Century Gothic"/>
                <a:sym typeface="Century Gothic"/>
              </a:defRPr>
            </a:lvl7pPr>
            <a:lvl8pPr marL="0" marR="0" lvl="7" indent="0" algn="r" rtl="0">
              <a:spcBef>
                <a:spcPts val="0"/>
              </a:spcBef>
              <a:buNone/>
              <a:defRPr sz="3200" b="0" i="0" u="none" strike="noStrike" cap="none">
                <a:solidFill>
                  <a:srgbClr val="09304A"/>
                </a:solidFill>
                <a:latin typeface="Century Gothic"/>
                <a:ea typeface="Century Gothic"/>
                <a:cs typeface="Century Gothic"/>
                <a:sym typeface="Century Gothic"/>
              </a:defRPr>
            </a:lvl8pPr>
            <a:lvl9pPr marL="0" marR="0" lvl="8" indent="0" algn="r" rtl="0">
              <a:spcBef>
                <a:spcPts val="0"/>
              </a:spcBef>
              <a:buNone/>
              <a:defRPr sz="3200" b="0" i="0" u="none" strike="noStrike" cap="none">
                <a:solidFill>
                  <a:srgbClr val="09304A"/>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1"/>
          <p:cNvSpPr txBox="1">
            <a:spLocks noGrp="1"/>
          </p:cNvSpPr>
          <p:nvPr>
            <p:ph type="ctrTitle"/>
          </p:nvPr>
        </p:nvSpPr>
        <p:spPr>
          <a:xfrm>
            <a:off x="2644774" y="2053458"/>
            <a:ext cx="6902451" cy="1960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5000"/>
              <a:buFont typeface="Arial"/>
              <a:buNone/>
            </a:pPr>
            <a:r>
              <a:rPr lang="en-GB" sz="5000" b="1">
                <a:solidFill>
                  <a:schemeClr val="dk1"/>
                </a:solidFill>
                <a:latin typeface="Arial"/>
                <a:ea typeface="Arial"/>
                <a:cs typeface="Arial"/>
                <a:sym typeface="Arial"/>
              </a:rPr>
              <a:t>AGILE EPIC LIST</a:t>
            </a:r>
            <a:endParaRPr/>
          </a:p>
        </p:txBody>
      </p:sp>
      <p:sp>
        <p:nvSpPr>
          <p:cNvPr id="140" name="Google Shape;140;p1"/>
          <p:cNvSpPr txBox="1"/>
          <p:nvPr/>
        </p:nvSpPr>
        <p:spPr>
          <a:xfrm>
            <a:off x="6981372" y="6072415"/>
            <a:ext cx="5065486" cy="400110"/>
          </a:xfrm>
          <a:prstGeom prst="rect">
            <a:avLst/>
          </a:prstGeom>
          <a:noFill/>
          <a:ln w="9525" cap="flat" cmpd="sng">
            <a:solidFill>
              <a:srgbClr val="FFC000"/>
            </a:solidFill>
            <a:prstDash val="solid"/>
            <a:round/>
            <a:headEnd type="none" w="sm" len="sm"/>
            <a:tailEnd type="none" w="sm" len="sm"/>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2000" b="0" i="0" u="none" strike="noStrike" cap="none">
                <a:solidFill>
                  <a:schemeClr val="dk1"/>
                </a:solidFill>
                <a:latin typeface="Times New Roman"/>
                <a:ea typeface="Times New Roman"/>
                <a:cs typeface="Times New Roman"/>
                <a:sym typeface="Times New Roman"/>
              </a:rPr>
              <a:t>www.tritekconsulting.co.uk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66D1F0-ED7A-E3C9-A4CC-F5D8AC404E04}"/>
              </a:ext>
            </a:extLst>
          </p:cNvPr>
          <p:cNvSpPr>
            <a:spLocks noGrp="1"/>
          </p:cNvSpPr>
          <p:nvPr>
            <p:ph type="body" idx="1"/>
          </p:nvPr>
        </p:nvSpPr>
        <p:spPr/>
        <p:txBody>
          <a:bodyPr/>
          <a:lstStyle/>
          <a:p>
            <a:pPr marL="137160" indent="0">
              <a:buNone/>
            </a:pPr>
            <a:r>
              <a:rPr lang="en-US" dirty="0"/>
              <a:t>THANK YOU</a:t>
            </a:r>
          </a:p>
        </p:txBody>
      </p:sp>
    </p:spTree>
    <p:extLst>
      <p:ext uri="{BB962C8B-B14F-4D97-AF65-F5344CB8AC3E}">
        <p14:creationId xmlns:p14="http://schemas.microsoft.com/office/powerpoint/2010/main" val="13853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
          <p:cNvGraphicFramePr/>
          <p:nvPr>
            <p:extLst>
              <p:ext uri="{D42A27DB-BD31-4B8C-83A1-F6EECF244321}">
                <p14:modId xmlns:p14="http://schemas.microsoft.com/office/powerpoint/2010/main" val="4236804690"/>
              </p:ext>
            </p:extLst>
          </p:nvPr>
        </p:nvGraphicFramePr>
        <p:xfrm>
          <a:off x="327056" y="1262437"/>
          <a:ext cx="11477625" cy="4126350"/>
        </p:xfrm>
        <a:graphic>
          <a:graphicData uri="http://schemas.openxmlformats.org/drawingml/2006/table">
            <a:tbl>
              <a:tblPr>
                <a:noFill/>
                <a:tableStyleId>{68999D2A-72E3-4269-AB41-E6E4AC1638F0}</a:tableStyleId>
              </a:tblPr>
              <a:tblGrid>
                <a:gridCol w="2707700">
                  <a:extLst>
                    <a:ext uri="{9D8B030D-6E8A-4147-A177-3AD203B41FA5}">
                      <a16:colId xmlns:a16="http://schemas.microsoft.com/office/drawing/2014/main" val="20000"/>
                    </a:ext>
                  </a:extLst>
                </a:gridCol>
                <a:gridCol w="8769925">
                  <a:extLst>
                    <a:ext uri="{9D8B030D-6E8A-4147-A177-3AD203B41FA5}">
                      <a16:colId xmlns:a16="http://schemas.microsoft.com/office/drawing/2014/main" val="20001"/>
                    </a:ext>
                  </a:extLst>
                </a:gridCol>
              </a:tblGrid>
              <a:tr h="824250">
                <a:tc>
                  <a:txBody>
                    <a:bodyPr/>
                    <a:lstStyle/>
                    <a:p>
                      <a:pPr marL="0" marR="0" lvl="0" indent="0" algn="l" rtl="0">
                        <a:lnSpc>
                          <a:spcPct val="107000"/>
                        </a:lnSpc>
                        <a:spcBef>
                          <a:spcPts val="0"/>
                        </a:spcBef>
                        <a:spcAft>
                          <a:spcPts val="0"/>
                        </a:spcAft>
                        <a:buNone/>
                      </a:pPr>
                      <a:r>
                        <a:rPr lang="en-GB" sz="1600" u="none" strike="noStrike" cap="none" dirty="0">
                          <a:latin typeface="Century Gothic" panose="020B0502020202020204" pitchFamily="34" charset="0"/>
                          <a:ea typeface="Arial"/>
                          <a:cs typeface="Arial"/>
                          <a:sym typeface="Arial"/>
                        </a:rPr>
                        <a:t>Project Name:</a:t>
                      </a:r>
                      <a:endParaRPr sz="1600" u="none" strike="noStrike" cap="none" dirty="0">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2000" u="none" strike="noStrike" cap="none" dirty="0">
                          <a:latin typeface="Century Gothic" panose="020B0502020202020204" pitchFamily="34" charset="0"/>
                          <a:ea typeface="Arial"/>
                          <a:cs typeface="Arial"/>
                          <a:sym typeface="Arial"/>
                        </a:rPr>
                        <a:t> Pro</a:t>
                      </a:r>
                      <a:r>
                        <a:rPr lang="en-GB" sz="2000" dirty="0">
                          <a:latin typeface="Century Gothic" panose="020B0502020202020204" pitchFamily="34" charset="0"/>
                        </a:rPr>
                        <a:t>ject AI</a:t>
                      </a:r>
                      <a:endParaRPr sz="2000" u="none" strike="noStrike" cap="none" dirty="0">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38100" cap="flat" cmpd="sng">
                      <a:solidFill>
                        <a:srgbClr val="FFFFFF"/>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824250">
                <a:tc>
                  <a:txBody>
                    <a:bodyPr/>
                    <a:lstStyle/>
                    <a:p>
                      <a:pPr marL="0" marR="0" lvl="0" indent="0" algn="l" rtl="0">
                        <a:lnSpc>
                          <a:spcPct val="107000"/>
                        </a:lnSpc>
                        <a:spcBef>
                          <a:spcPts val="0"/>
                        </a:spcBef>
                        <a:spcAft>
                          <a:spcPts val="0"/>
                        </a:spcAft>
                        <a:buNone/>
                      </a:pPr>
                      <a:r>
                        <a:rPr lang="en-GB" sz="1600" u="none" strike="noStrike" cap="none" dirty="0">
                          <a:latin typeface="Century Gothic" panose="020B0502020202020204" pitchFamily="34" charset="0"/>
                          <a:ea typeface="Arial"/>
                          <a:cs typeface="Arial"/>
                          <a:sym typeface="Arial"/>
                        </a:rPr>
                        <a:t>Version:</a:t>
                      </a:r>
                      <a:endParaRPr dirty="0">
                        <a:latin typeface="Century Gothic" panose="020B0502020202020204" pitchFamily="34" charset="0"/>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2000" u="none" strike="noStrike" cap="none" dirty="0">
                          <a:latin typeface="Century Gothic" panose="020B0502020202020204" pitchFamily="34" charset="0"/>
                          <a:ea typeface="Arial"/>
                          <a:cs typeface="Arial"/>
                          <a:sym typeface="Arial"/>
                        </a:rPr>
                        <a:t> </a:t>
                      </a:r>
                      <a:r>
                        <a:rPr lang="en-GB" sz="2000" b="0" u="none" strike="noStrike" cap="none" dirty="0">
                          <a:solidFill>
                            <a:srgbClr val="000000"/>
                          </a:solidFill>
                          <a:latin typeface="Century Gothic" panose="020B0502020202020204" pitchFamily="34" charset="0"/>
                          <a:ea typeface="Arial"/>
                          <a:cs typeface="Arial"/>
                          <a:sym typeface="Arial"/>
                        </a:rPr>
                        <a:t>V1.0</a:t>
                      </a:r>
                      <a:endParaRPr sz="2000" b="1" u="none" strike="noStrike" cap="none" dirty="0">
                        <a:solidFill>
                          <a:srgbClr val="000000"/>
                        </a:solidFill>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381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1"/>
                  </a:ext>
                </a:extLst>
              </a:tr>
              <a:tr h="824250">
                <a:tc>
                  <a:txBody>
                    <a:bodyPr/>
                    <a:lstStyle/>
                    <a:p>
                      <a:pPr marL="0" marR="0" lvl="0" indent="0" algn="l" rtl="0">
                        <a:lnSpc>
                          <a:spcPct val="107000"/>
                        </a:lnSpc>
                        <a:spcBef>
                          <a:spcPts val="0"/>
                        </a:spcBef>
                        <a:spcAft>
                          <a:spcPts val="0"/>
                        </a:spcAft>
                        <a:buNone/>
                      </a:pPr>
                      <a:r>
                        <a:rPr lang="en-GB" sz="1600" u="none" strike="noStrike" cap="none">
                          <a:latin typeface="Century Gothic" panose="020B0502020202020204" pitchFamily="34" charset="0"/>
                          <a:ea typeface="Arial"/>
                          <a:cs typeface="Arial"/>
                          <a:sym typeface="Arial"/>
                        </a:rPr>
                        <a:t>Authors: </a:t>
                      </a:r>
                      <a:endParaRPr>
                        <a:latin typeface="Century Gothic" panose="020B0502020202020204" pitchFamily="34" charset="0"/>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2000" u="none" strike="noStrike" cap="none">
                          <a:solidFill>
                            <a:srgbClr val="000000"/>
                          </a:solidFill>
                          <a:latin typeface="Century Gothic" panose="020B0502020202020204" pitchFamily="34" charset="0"/>
                          <a:ea typeface="Arial"/>
                          <a:cs typeface="Arial"/>
                          <a:sym typeface="Arial"/>
                        </a:rPr>
                        <a:t> </a:t>
                      </a:r>
                      <a:r>
                        <a:rPr lang="en-GB" sz="2000">
                          <a:latin typeface="Century Gothic" panose="020B0502020202020204" pitchFamily="34" charset="0"/>
                        </a:rPr>
                        <a:t>Project Team</a:t>
                      </a:r>
                      <a:endParaRPr sz="2000" u="none" strike="noStrike" cap="none">
                        <a:solidFill>
                          <a:srgbClr val="000000"/>
                        </a:solidFill>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2"/>
                  </a:ext>
                </a:extLst>
              </a:tr>
              <a:tr h="829350">
                <a:tc>
                  <a:txBody>
                    <a:bodyPr/>
                    <a:lstStyle/>
                    <a:p>
                      <a:pPr marL="0" marR="0" lvl="0" indent="0" algn="l" rtl="0">
                        <a:lnSpc>
                          <a:spcPct val="107000"/>
                        </a:lnSpc>
                        <a:spcBef>
                          <a:spcPts val="0"/>
                        </a:spcBef>
                        <a:spcAft>
                          <a:spcPts val="0"/>
                        </a:spcAft>
                        <a:buNone/>
                      </a:pPr>
                      <a:r>
                        <a:rPr lang="en-GB" sz="1600" u="none" strike="noStrike" cap="none">
                          <a:latin typeface="Century Gothic" panose="020B0502020202020204" pitchFamily="34" charset="0"/>
                          <a:ea typeface="Arial"/>
                          <a:cs typeface="Arial"/>
                          <a:sym typeface="Arial"/>
                        </a:rPr>
                        <a:t>Project Sponsor:</a:t>
                      </a:r>
                      <a:endParaRPr sz="1600" u="none" strike="noStrike" cap="none">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2000" dirty="0">
                          <a:latin typeface="Century Gothic" panose="020B0502020202020204" pitchFamily="34" charset="0"/>
                        </a:rPr>
                        <a:t>Mohammed Almas</a:t>
                      </a:r>
                      <a:endParaRPr sz="2000" u="none" strike="noStrike" cap="none" dirty="0">
                        <a:solidFill>
                          <a:srgbClr val="000000"/>
                        </a:solidFill>
                        <a:latin typeface="Century Gothic" panose="020B0502020202020204" pitchFamily="34" charset="0"/>
                        <a:ea typeface="Arial"/>
                        <a:cs typeface="Arial"/>
                        <a:sym typeface="Arial"/>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DD4EA"/>
                    </a:solidFill>
                  </a:tcPr>
                </a:tc>
                <a:extLst>
                  <a:ext uri="{0D108BD9-81ED-4DB2-BD59-A6C34878D82A}">
                    <a16:rowId xmlns:a16="http://schemas.microsoft.com/office/drawing/2014/main" val="10003"/>
                  </a:ext>
                </a:extLst>
              </a:tr>
              <a:tr h="824250">
                <a:tc>
                  <a:txBody>
                    <a:bodyPr/>
                    <a:lstStyle/>
                    <a:p>
                      <a:pPr marL="0" marR="0" lvl="0" indent="0" algn="l" rtl="0">
                        <a:lnSpc>
                          <a:spcPct val="107000"/>
                        </a:lnSpc>
                        <a:spcBef>
                          <a:spcPts val="0"/>
                        </a:spcBef>
                        <a:spcAft>
                          <a:spcPts val="0"/>
                        </a:spcAft>
                        <a:buNone/>
                      </a:pPr>
                      <a:r>
                        <a:rPr lang="en-GB" sz="1600" u="none" strike="noStrike" cap="none">
                          <a:latin typeface="Century Gothic" panose="020B0502020202020204" pitchFamily="34" charset="0"/>
                          <a:ea typeface="Arial"/>
                          <a:cs typeface="Arial"/>
                          <a:sym typeface="Arial"/>
                        </a:rPr>
                        <a:t>Client:</a:t>
                      </a:r>
                      <a:endParaRPr lang="en-GB" dirty="0">
                        <a:latin typeface="Century Gothic" panose="020B0502020202020204" pitchFamily="34" charset="0"/>
                      </a:endParaRPr>
                    </a:p>
                  </a:txBody>
                  <a:tcPr marL="68575" marR="68575" marT="0" marB="0">
                    <a:lnL w="12700" cap="flat" cmpd="sng">
                      <a:solidFill>
                        <a:srgbClr val="FFFFFF"/>
                      </a:solidFill>
                      <a:prstDash val="solid"/>
                      <a:round/>
                      <a:headEnd type="none" w="sm" len="sm"/>
                      <a:tailEnd type="none" w="sm" len="sm"/>
                    </a:lnL>
                    <a:lnR w="12700" cap="flat" cmpd="sng" algn="ctr">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1200" u="none" strike="noStrike" cap="none" dirty="0">
                          <a:latin typeface="Century Gothic" panose="020B0502020202020204" pitchFamily="34" charset="0"/>
                          <a:ea typeface="Arial"/>
                          <a:cs typeface="Arial"/>
                          <a:sym typeface="Arial"/>
                        </a:rPr>
                        <a:t> </a:t>
                      </a:r>
                      <a:r>
                        <a:rPr lang="en-GB" sz="2000" dirty="0" err="1">
                          <a:latin typeface="Century Gothic" panose="020B0502020202020204" pitchFamily="34" charset="0"/>
                        </a:rPr>
                        <a:t>Tritek</a:t>
                      </a:r>
                      <a:r>
                        <a:rPr lang="en-GB" sz="2000" dirty="0">
                          <a:latin typeface="Century Gothic" panose="020B0502020202020204" pitchFamily="34" charset="0"/>
                        </a:rPr>
                        <a:t> Consulting</a:t>
                      </a:r>
                      <a:endParaRPr lang="en-GB" sz="2000" u="none" strike="noStrike" cap="none" dirty="0">
                        <a:latin typeface="Century Gothic" panose="020B0502020202020204" pitchFamily="34" charset="0"/>
                        <a:ea typeface="Arial"/>
                        <a:cs typeface="Arial"/>
                        <a:sym typeface="Arial"/>
                      </a:endParaRPr>
                    </a:p>
                  </a:txBody>
                  <a:tcPr marL="68575" marR="68575" marT="0" marB="0">
                    <a:lnL w="12700" cap="flat" cmpd="sng" algn="ctr">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lgn="ctr">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4"/>
                  </a:ext>
                </a:extLst>
              </a:tr>
            </a:tbl>
          </a:graphicData>
        </a:graphic>
      </p:graphicFrame>
      <p:graphicFrame>
        <p:nvGraphicFramePr>
          <p:cNvPr id="146" name="Google Shape;146;p2"/>
          <p:cNvGraphicFramePr/>
          <p:nvPr/>
        </p:nvGraphicFramePr>
        <p:xfrm>
          <a:off x="327054" y="5660447"/>
          <a:ext cx="11477625" cy="900800"/>
        </p:xfrm>
        <a:graphic>
          <a:graphicData uri="http://schemas.openxmlformats.org/drawingml/2006/table">
            <a:tbl>
              <a:tblPr>
                <a:noFill/>
                <a:tableStyleId>{68999D2A-72E3-4269-AB41-E6E4AC1638F0}</a:tableStyleId>
              </a:tblPr>
              <a:tblGrid>
                <a:gridCol w="2707700">
                  <a:extLst>
                    <a:ext uri="{9D8B030D-6E8A-4147-A177-3AD203B41FA5}">
                      <a16:colId xmlns:a16="http://schemas.microsoft.com/office/drawing/2014/main" val="20000"/>
                    </a:ext>
                  </a:extLst>
                </a:gridCol>
                <a:gridCol w="8769925">
                  <a:extLst>
                    <a:ext uri="{9D8B030D-6E8A-4147-A177-3AD203B41FA5}">
                      <a16:colId xmlns:a16="http://schemas.microsoft.com/office/drawing/2014/main" val="20001"/>
                    </a:ext>
                  </a:extLst>
                </a:gridCol>
              </a:tblGrid>
              <a:tr h="900800">
                <a:tc>
                  <a:txBody>
                    <a:bodyPr/>
                    <a:lstStyle/>
                    <a:p>
                      <a:pPr marL="0" marR="0" lvl="0" indent="0" algn="l" rtl="0">
                        <a:lnSpc>
                          <a:spcPct val="107000"/>
                        </a:lnSpc>
                        <a:spcBef>
                          <a:spcPts val="0"/>
                        </a:spcBef>
                        <a:spcAft>
                          <a:spcPts val="0"/>
                        </a:spcAft>
                        <a:buNone/>
                      </a:pPr>
                      <a:r>
                        <a:rPr lang="en-GB" sz="1600" u="none" strike="noStrike" cap="none">
                          <a:latin typeface="Calibri"/>
                          <a:ea typeface="Calibri"/>
                          <a:cs typeface="Calibri"/>
                          <a:sym typeface="Calibri"/>
                        </a:rPr>
                        <a:t>Sign Off Date:</a:t>
                      </a:r>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4472C4"/>
                    </a:solidFill>
                  </a:tcPr>
                </a:tc>
                <a:tc>
                  <a:txBody>
                    <a:bodyPr/>
                    <a:lstStyle/>
                    <a:p>
                      <a:pPr marL="0" marR="0" lvl="0" indent="0" algn="l" rtl="0">
                        <a:lnSpc>
                          <a:spcPct val="107000"/>
                        </a:lnSpc>
                        <a:spcBef>
                          <a:spcPts val="0"/>
                        </a:spcBef>
                        <a:spcAft>
                          <a:spcPts val="0"/>
                        </a:spcAft>
                        <a:buNone/>
                      </a:pPr>
                      <a:r>
                        <a:rPr lang="en-GB" sz="1200" u="none" strike="noStrike" cap="none" dirty="0"/>
                        <a:t> </a:t>
                      </a:r>
                      <a:endParaRPr dirty="0"/>
                    </a:p>
                    <a:p>
                      <a:pPr marL="0" marR="0" lvl="0" indent="0" algn="l" rtl="0">
                        <a:lnSpc>
                          <a:spcPct val="107000"/>
                        </a:lnSpc>
                        <a:spcBef>
                          <a:spcPts val="0"/>
                        </a:spcBef>
                        <a:spcAft>
                          <a:spcPts val="0"/>
                        </a:spcAft>
                        <a:buNone/>
                      </a:pPr>
                      <a:endParaRPr sz="1100" u="none" strike="noStrike" cap="none" dirty="0">
                        <a:latin typeface="Calibri"/>
                        <a:ea typeface="Calibri"/>
                        <a:cs typeface="Calibri"/>
                        <a:sym typeface="Calibri"/>
                      </a:endParaRPr>
                    </a:p>
                    <a:p>
                      <a:pPr marL="0" marR="0" lvl="0" indent="0" algn="l" rtl="0">
                        <a:lnSpc>
                          <a:spcPct val="107000"/>
                        </a:lnSpc>
                        <a:spcBef>
                          <a:spcPts val="0"/>
                        </a:spcBef>
                        <a:spcAft>
                          <a:spcPts val="0"/>
                        </a:spcAft>
                        <a:buNone/>
                      </a:pPr>
                      <a:endParaRPr sz="1100" u="none" strike="noStrike" cap="none" dirty="0">
                        <a:latin typeface="Calibri"/>
                        <a:ea typeface="Calibri"/>
                        <a:cs typeface="Calibri"/>
                        <a:sym typeface="Calibri"/>
                      </a:endParaRPr>
                    </a:p>
                    <a:p>
                      <a:pPr marL="0" marR="0" lvl="0" indent="0" algn="l" rtl="0">
                        <a:lnSpc>
                          <a:spcPct val="107000"/>
                        </a:lnSpc>
                        <a:spcBef>
                          <a:spcPts val="0"/>
                        </a:spcBef>
                        <a:spcAft>
                          <a:spcPts val="0"/>
                        </a:spcAft>
                        <a:buNone/>
                      </a:pPr>
                      <a:endParaRPr sz="1100" u="none" strike="noStrike" cap="none" dirty="0">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8EBF5"/>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p:nvPr/>
        </p:nvSpPr>
        <p:spPr>
          <a:xfrm>
            <a:off x="865909" y="1296501"/>
            <a:ext cx="9998971" cy="303523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800" b="1" dirty="0">
                <a:latin typeface="Century Gothic"/>
                <a:ea typeface="Century Gothic"/>
                <a:cs typeface="Century Gothic"/>
                <a:sym typeface="Century Gothic"/>
              </a:rPr>
              <a:t> </a:t>
            </a:r>
            <a:endParaRPr lang="en-US" sz="1800" b="1" dirty="0">
              <a:solidFill>
                <a:srgbClr val="0F486F"/>
              </a:solidFill>
              <a:latin typeface="Century Gothic"/>
              <a:ea typeface="Century Gothic"/>
              <a:cs typeface="Century Gothic"/>
              <a:sym typeface="Century Gothic"/>
            </a:endParaRPr>
          </a:p>
          <a:p>
            <a:pPr marL="0" lvl="0" indent="0" algn="just" rtl="0">
              <a:spcBef>
                <a:spcPts val="0"/>
              </a:spcBef>
              <a:spcAft>
                <a:spcPts val="0"/>
              </a:spcAft>
              <a:buNone/>
            </a:pPr>
            <a:endParaRPr lang="en-US" sz="1800" b="1" dirty="0">
              <a:solidFill>
                <a:srgbClr val="0F486F"/>
              </a:solidFill>
              <a:latin typeface="Century Gothic"/>
              <a:ea typeface="Century Gothic"/>
              <a:cs typeface="Century Gothic"/>
              <a:sym typeface="Century Gothic"/>
            </a:endParaRPr>
          </a:p>
          <a:p>
            <a:pPr marL="0" lvl="0" indent="0" algn="just" rtl="0">
              <a:lnSpc>
                <a:spcPct val="150000"/>
              </a:lnSpc>
              <a:spcBef>
                <a:spcPts val="0"/>
              </a:spcBef>
              <a:spcAft>
                <a:spcPts val="0"/>
              </a:spcAft>
              <a:buNone/>
            </a:pPr>
            <a:r>
              <a:rPr lang="en-US" sz="1800" dirty="0">
                <a:latin typeface="Century Gothic"/>
                <a:ea typeface="Century Gothic"/>
                <a:cs typeface="Century Gothic"/>
                <a:sym typeface="Century Gothic"/>
              </a:rPr>
              <a:t>The aim of this project is to modernize </a:t>
            </a:r>
            <a:r>
              <a:rPr lang="en-US" sz="1800" dirty="0" err="1">
                <a:latin typeface="Century Gothic"/>
                <a:ea typeface="Century Gothic"/>
                <a:cs typeface="Century Gothic"/>
                <a:sym typeface="Century Gothic"/>
              </a:rPr>
              <a:t>Tritek's</a:t>
            </a:r>
            <a:r>
              <a:rPr lang="en-US" sz="1800" dirty="0">
                <a:latin typeface="Century Gothic"/>
                <a:ea typeface="Century Gothic"/>
                <a:cs typeface="Century Gothic"/>
                <a:sym typeface="Century Gothic"/>
              </a:rPr>
              <a:t> LMS profile for the candidates, to make it more current with the latest features in the market and relevant for our users. This will be in line with making the interface and interaction of users to be seamless.</a:t>
            </a:r>
          </a:p>
          <a:p>
            <a:pPr marL="0" lvl="0" indent="0" algn="just" rtl="0">
              <a:spcBef>
                <a:spcPts val="0"/>
              </a:spcBef>
              <a:spcAft>
                <a:spcPts val="0"/>
              </a:spcAft>
              <a:buNone/>
            </a:pPr>
            <a:endParaRPr lang="en-US" sz="1800" dirty="0">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1B0646E-B5A6-17C3-67A5-12AF1239CD72}"/>
              </a:ext>
            </a:extLst>
          </p:cNvPr>
          <p:cNvSpPr txBox="1"/>
          <p:nvPr/>
        </p:nvSpPr>
        <p:spPr>
          <a:xfrm>
            <a:off x="3337560" y="788670"/>
            <a:ext cx="3703320" cy="1015663"/>
          </a:xfrm>
          <a:prstGeom prst="rect">
            <a:avLst/>
          </a:prstGeom>
          <a:noFill/>
        </p:spPr>
        <p:txBody>
          <a:bodyPr wrap="square" rtlCol="0">
            <a:spAutoFit/>
          </a:bodyPr>
          <a:lstStyle/>
          <a:p>
            <a:r>
              <a:rPr lang="en-GB" sz="3000" b="1" dirty="0">
                <a:solidFill>
                  <a:schemeClr val="bg2"/>
                </a:solidFill>
                <a:latin typeface="Century Gothic" panose="020B0502020202020204" pitchFamily="34" charset="0"/>
                <a:ea typeface="Century Gothic"/>
                <a:cs typeface="Century Gothic"/>
                <a:sym typeface="Century Gothic"/>
              </a:rPr>
              <a:t>P</a:t>
            </a:r>
            <a:r>
              <a:rPr lang="en-GB" sz="3000" b="1" i="0" u="none" strike="noStrike" cap="none" dirty="0">
                <a:solidFill>
                  <a:schemeClr val="bg2"/>
                </a:solidFill>
                <a:latin typeface="Century Gothic" panose="020B0502020202020204" pitchFamily="34" charset="0"/>
                <a:ea typeface="Calibri"/>
                <a:cs typeface="Calibri"/>
                <a:sym typeface="Calibri"/>
              </a:rPr>
              <a:t>ROJECT MANDATE</a:t>
            </a:r>
            <a:endParaRPr lang="en-GB" sz="3000" b="1" i="0" u="none" strike="noStrike" cap="none" dirty="0">
              <a:solidFill>
                <a:schemeClr val="bg2"/>
              </a:solidFill>
              <a:latin typeface="Century Gothic" panose="020B0502020202020204" pitchFamily="34" charset="0"/>
              <a:ea typeface="Century Gothic"/>
              <a:cs typeface="Century Gothic"/>
              <a:sym typeface="Century Gothic"/>
            </a:endParaRPr>
          </a:p>
          <a:p>
            <a:endParaRPr lang="en-US" sz="3000" dirty="0">
              <a:solidFill>
                <a:schemeClr val="bg2"/>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g1acf9139b40_0_0"/>
          <p:cNvSpPr txBox="1">
            <a:spLocks noGrp="1"/>
          </p:cNvSpPr>
          <p:nvPr>
            <p:ph type="body" idx="1"/>
          </p:nvPr>
        </p:nvSpPr>
        <p:spPr>
          <a:xfrm>
            <a:off x="930825" y="783100"/>
            <a:ext cx="3293700" cy="10323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GB" sz="3000" b="1" dirty="0"/>
              <a:t>EPIC LIST</a:t>
            </a:r>
          </a:p>
          <a:p>
            <a:pPr marL="0" lvl="0" indent="0" algn="l" rtl="0">
              <a:spcBef>
                <a:spcPts val="600"/>
              </a:spcBef>
              <a:spcAft>
                <a:spcPts val="600"/>
              </a:spcAft>
              <a:buNone/>
            </a:pPr>
            <a:endParaRPr lang="en-GB" sz="3000" dirty="0"/>
          </a:p>
        </p:txBody>
      </p:sp>
      <p:sp>
        <p:nvSpPr>
          <p:cNvPr id="164" name="Google Shape;164;g1acf9139b40_0_0"/>
          <p:cNvSpPr txBox="1"/>
          <p:nvPr/>
        </p:nvSpPr>
        <p:spPr>
          <a:xfrm>
            <a:off x="930825" y="2344103"/>
            <a:ext cx="6834300" cy="2169794"/>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2300" dirty="0">
                <a:latin typeface="Century Gothic"/>
                <a:ea typeface="Century Gothic"/>
                <a:cs typeface="Century Gothic"/>
                <a:sym typeface="Century Gothic"/>
              </a:rPr>
              <a:t>1.	SECURITY</a:t>
            </a:r>
            <a:endParaRPr sz="2300" dirty="0">
              <a:latin typeface="Century Gothic"/>
              <a:ea typeface="Century Gothic"/>
              <a:cs typeface="Century Gothic"/>
              <a:sym typeface="Century Gothic"/>
            </a:endParaRPr>
          </a:p>
          <a:p>
            <a:pPr marL="0" lvl="0" indent="0" algn="l" rtl="0">
              <a:spcBef>
                <a:spcPts val="0"/>
              </a:spcBef>
              <a:spcAft>
                <a:spcPts val="0"/>
              </a:spcAft>
              <a:buNone/>
            </a:pPr>
            <a:r>
              <a:rPr lang="en-GB" sz="2300" dirty="0">
                <a:latin typeface="Century Gothic"/>
                <a:ea typeface="Century Gothic"/>
                <a:cs typeface="Century Gothic"/>
                <a:sym typeface="Century Gothic"/>
              </a:rPr>
              <a:t>2.	ACCOUNT MANAGEMENT</a:t>
            </a:r>
            <a:endParaRPr sz="2300" dirty="0">
              <a:latin typeface="Century Gothic"/>
              <a:ea typeface="Century Gothic"/>
              <a:cs typeface="Century Gothic"/>
              <a:sym typeface="Century Gothic"/>
            </a:endParaRPr>
          </a:p>
          <a:p>
            <a:pPr marL="0" lvl="0" indent="0" algn="l" rtl="0">
              <a:spcBef>
                <a:spcPts val="0"/>
              </a:spcBef>
              <a:spcAft>
                <a:spcPts val="0"/>
              </a:spcAft>
              <a:buNone/>
            </a:pPr>
            <a:r>
              <a:rPr lang="en-GB" sz="2300" dirty="0">
                <a:latin typeface="Century Gothic"/>
                <a:ea typeface="Century Gothic"/>
                <a:cs typeface="Century Gothic"/>
                <a:sym typeface="Century Gothic"/>
              </a:rPr>
              <a:t>3.	NAVIGATION</a:t>
            </a:r>
            <a:endParaRPr sz="2300" dirty="0">
              <a:latin typeface="Century Gothic"/>
              <a:ea typeface="Century Gothic"/>
              <a:cs typeface="Century Gothic"/>
              <a:sym typeface="Century Gothic"/>
            </a:endParaRPr>
          </a:p>
          <a:p>
            <a:pPr marL="0" lvl="0" indent="0" algn="l" rtl="0">
              <a:spcBef>
                <a:spcPts val="0"/>
              </a:spcBef>
              <a:spcAft>
                <a:spcPts val="0"/>
              </a:spcAft>
              <a:buNone/>
            </a:pPr>
            <a:r>
              <a:rPr lang="en-GB" sz="2300" dirty="0">
                <a:latin typeface="Century Gothic"/>
                <a:ea typeface="Century Gothic"/>
                <a:cs typeface="Century Gothic"/>
                <a:sym typeface="Century Gothic"/>
              </a:rPr>
              <a:t>4.	PERFORMANCE TRACKING</a:t>
            </a:r>
          </a:p>
          <a:p>
            <a:pPr marL="0" lvl="0" indent="0" algn="l" rtl="0">
              <a:spcBef>
                <a:spcPts val="0"/>
              </a:spcBef>
              <a:spcAft>
                <a:spcPts val="0"/>
              </a:spcAft>
              <a:buNone/>
            </a:pPr>
            <a:r>
              <a:rPr lang="en-GB" sz="2300" dirty="0">
                <a:latin typeface="Century Gothic"/>
                <a:ea typeface="Century Gothic"/>
                <a:cs typeface="Century Gothic"/>
                <a:sym typeface="Century Gothic"/>
              </a:rPr>
              <a:t>5.	SYSTEM SUPPORT</a:t>
            </a:r>
            <a:endParaRPr sz="2300" dirty="0">
              <a:latin typeface="Century Gothic"/>
              <a:ea typeface="Century Gothic"/>
              <a:cs typeface="Century Gothic"/>
              <a:sym typeface="Century Gothic"/>
            </a:endParaRPr>
          </a:p>
          <a:p>
            <a:pPr marL="0" lvl="0" indent="0" algn="l" rtl="0">
              <a:spcBef>
                <a:spcPts val="0"/>
              </a:spcBef>
              <a:spcAft>
                <a:spcPts val="0"/>
              </a:spcAft>
              <a:buNone/>
            </a:pPr>
            <a:endParaRPr dirty="0">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89C23C-4F22-2AF6-2B3B-BB92A9BE3166}"/>
              </a:ext>
            </a:extLst>
          </p:cNvPr>
          <p:cNvSpPr>
            <a:spLocks noGrp="1"/>
          </p:cNvSpPr>
          <p:nvPr>
            <p:ph type="body" idx="1"/>
          </p:nvPr>
        </p:nvSpPr>
        <p:spPr>
          <a:xfrm>
            <a:off x="480059" y="945204"/>
            <a:ext cx="9715501" cy="5547036"/>
          </a:xfrm>
        </p:spPr>
        <p:txBody>
          <a:bodyPr>
            <a:normAutofit fontScale="92500" lnSpcReduction="10000"/>
          </a:bodyPr>
          <a:lstStyle/>
          <a:p>
            <a:pPr marL="137160" indent="0" algn="l" rtl="0">
              <a:spcBef>
                <a:spcPts val="0"/>
              </a:spcBef>
              <a:spcAft>
                <a:spcPts val="0"/>
              </a:spcAft>
              <a:buNone/>
            </a:pPr>
            <a:r>
              <a:rPr lang="en-US" sz="1800" b="1" i="0" u="none" strike="noStrike" dirty="0">
                <a:solidFill>
                  <a:srgbClr val="000000"/>
                </a:solidFill>
                <a:effectLst/>
                <a:latin typeface="Century Gothic" panose="020B0502020202020204" pitchFamily="34" charset="0"/>
              </a:rPr>
              <a:t>EPIC NAME: Security</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EPIC ID: EP01</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EPIC STORY: </a:t>
            </a:r>
            <a:r>
              <a:rPr lang="en-US" sz="1800" b="0" i="0" u="none" strike="noStrike" dirty="0">
                <a:solidFill>
                  <a:srgbClr val="000000"/>
                </a:solidFill>
                <a:effectLst/>
                <a:latin typeface="Century Gothic" panose="020B0502020202020204" pitchFamily="34" charset="0"/>
              </a:rPr>
              <a:t>As a candidate, I want to be verified by 2-factor authentication (2FA) and/or have access to virtual private Network (VPN) for added security.</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RISKS: </a:t>
            </a:r>
            <a:r>
              <a:rPr lang="en-US" sz="1800" b="0" i="0" u="none" strike="noStrike" dirty="0">
                <a:solidFill>
                  <a:srgbClr val="000000"/>
                </a:solidFill>
                <a:effectLst/>
                <a:latin typeface="Century Gothic" panose="020B0502020202020204" pitchFamily="34" charset="0"/>
              </a:rPr>
              <a:t>user acceptance</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ISSUES:</a:t>
            </a:r>
            <a:r>
              <a:rPr lang="en-US" sz="1800" b="0" i="0" u="none" strike="noStrike" dirty="0">
                <a:solidFill>
                  <a:srgbClr val="000000"/>
                </a:solidFill>
                <a:effectLst/>
                <a:latin typeface="Century Gothic" panose="020B0502020202020204" pitchFamily="34" charset="0"/>
              </a:rPr>
              <a:t>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ASSUMPTIONS: </a:t>
            </a:r>
            <a:r>
              <a:rPr lang="en-US" sz="1800" b="0" i="0" u="none" strike="noStrike" dirty="0">
                <a:solidFill>
                  <a:srgbClr val="000000"/>
                </a:solidFill>
                <a:effectLst/>
                <a:latin typeface="Century Gothic" panose="020B0502020202020204" pitchFamily="34" charset="0"/>
              </a:rPr>
              <a:t>Candidate’s data and information will be safe on the system. </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DEVELOPMENT ESTIMATE: </a:t>
            </a:r>
            <a:r>
              <a:rPr lang="en-US" sz="1800" b="0" i="0" u="none" strike="noStrike" dirty="0">
                <a:solidFill>
                  <a:srgbClr val="000000"/>
                </a:solidFill>
                <a:effectLst/>
                <a:latin typeface="Century Gothic" panose="020B0502020202020204" pitchFamily="34" charset="0"/>
              </a:rPr>
              <a:t>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QUALITY ASSURANCE (QA) ESTIMATE:</a:t>
            </a:r>
            <a:r>
              <a:rPr lang="en-US" sz="1800" b="0" i="0" u="none" strike="noStrike" dirty="0">
                <a:solidFill>
                  <a:srgbClr val="000000"/>
                </a:solidFill>
                <a:effectLst/>
                <a:latin typeface="Century Gothic" panose="020B0502020202020204" pitchFamily="34" charset="0"/>
              </a:rPr>
              <a:t>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FUNCTIONS: </a:t>
            </a:r>
            <a:r>
              <a:rPr lang="en-US" sz="1800" b="0" i="0" u="none" strike="noStrike" dirty="0">
                <a:solidFill>
                  <a:srgbClr val="000000"/>
                </a:solidFill>
                <a:effectLst/>
                <a:latin typeface="Century Gothic" panose="020B0502020202020204" pitchFamily="34" charset="0"/>
              </a:rPr>
              <a:t>2 Factor Authentication</a:t>
            </a:r>
            <a:r>
              <a:rPr lang="en-US" dirty="0">
                <a:solidFill>
                  <a:srgbClr val="000000"/>
                </a:solidFill>
                <a:latin typeface="Century Gothic" panose="020B0502020202020204" pitchFamily="34" charset="0"/>
              </a:rPr>
              <a:t> and </a:t>
            </a:r>
            <a:r>
              <a:rPr lang="en-US" sz="1800" b="0" i="0" u="none" strike="noStrike" dirty="0">
                <a:solidFill>
                  <a:srgbClr val="000000"/>
                </a:solidFill>
                <a:effectLst/>
                <a:latin typeface="Century Gothic" panose="020B0502020202020204" pitchFamily="34" charset="0"/>
              </a:rPr>
              <a:t>VPN services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PRIORITY: </a:t>
            </a:r>
            <a:r>
              <a:rPr lang="en-US" sz="1800" b="0" i="0" u="none" strike="noStrike" dirty="0">
                <a:solidFill>
                  <a:srgbClr val="000000"/>
                </a:solidFill>
                <a:effectLst/>
                <a:latin typeface="Century Gothic" panose="020B0502020202020204" pitchFamily="34" charset="0"/>
              </a:rPr>
              <a:t>Must Have</a:t>
            </a:r>
            <a:endParaRPr lang="en-US" b="0" i="0" u="none" strike="noStrike" dirty="0">
              <a:solidFill>
                <a:srgbClr val="000000"/>
              </a:solidFill>
              <a:effectLst/>
              <a:latin typeface="Century Gothic" panose="020B0502020202020204" pitchFamily="34" charset="0"/>
            </a:endParaRPr>
          </a:p>
        </p:txBody>
      </p:sp>
    </p:spTree>
    <p:extLst>
      <p:ext uri="{BB962C8B-B14F-4D97-AF65-F5344CB8AC3E}">
        <p14:creationId xmlns:p14="http://schemas.microsoft.com/office/powerpoint/2010/main" val="191986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7DAC54-79AA-F02D-6B71-5618CD8BD9E4}"/>
              </a:ext>
            </a:extLst>
          </p:cNvPr>
          <p:cNvSpPr>
            <a:spLocks noGrp="1"/>
          </p:cNvSpPr>
          <p:nvPr>
            <p:ph type="body" idx="1"/>
          </p:nvPr>
        </p:nvSpPr>
        <p:spPr>
          <a:xfrm>
            <a:off x="377191" y="170482"/>
            <a:ext cx="8802676" cy="6447488"/>
          </a:xfrm>
        </p:spPr>
        <p:txBody>
          <a:bodyPr>
            <a:normAutofit/>
          </a:bodyPr>
          <a:lstStyle/>
          <a:p>
            <a:pPr marL="137160" indent="0" algn="l" rtl="0">
              <a:spcBef>
                <a:spcPts val="0"/>
              </a:spcBef>
              <a:spcAft>
                <a:spcPts val="0"/>
              </a:spcAft>
              <a:buNone/>
            </a:pPr>
            <a:r>
              <a:rPr lang="en-US" sz="1400" b="0" i="0" u="none" strike="noStrike" dirty="0">
                <a:solidFill>
                  <a:srgbClr val="000000"/>
                </a:solidFill>
                <a:effectLst/>
                <a:latin typeface="Century Gothic" panose="020B0502020202020204" pitchFamily="34" charset="0"/>
              </a:rPr>
              <a:t>EPIC NAME:</a:t>
            </a:r>
            <a:r>
              <a:rPr lang="en-US" sz="1400" b="1" i="0" u="none" strike="noStrike" dirty="0">
                <a:solidFill>
                  <a:srgbClr val="000000"/>
                </a:solidFill>
                <a:effectLst/>
                <a:latin typeface="Century Gothic" panose="020B0502020202020204" pitchFamily="34" charset="0"/>
              </a:rPr>
              <a:t> Account Management</a:t>
            </a:r>
          </a:p>
          <a:p>
            <a:pPr marL="137160" indent="0" algn="l" rtl="0">
              <a:spcBef>
                <a:spcPts val="0"/>
              </a:spcBef>
              <a:spcAft>
                <a:spcPts val="0"/>
              </a:spcAft>
              <a:buNone/>
            </a:pPr>
            <a:r>
              <a:rPr lang="en-US" sz="1400" i="0" u="none" strike="noStrike" dirty="0">
                <a:solidFill>
                  <a:srgbClr val="000000"/>
                </a:solidFill>
                <a:effectLst/>
                <a:latin typeface="Century Gothic" panose="020B0502020202020204" pitchFamily="34" charset="0"/>
              </a:rPr>
              <a:t>EPIC ID</a:t>
            </a:r>
            <a:r>
              <a:rPr lang="en-US" sz="1400" dirty="0">
                <a:solidFill>
                  <a:srgbClr val="000000"/>
                </a:solidFill>
                <a:latin typeface="Century Gothic" panose="020B0502020202020204" pitchFamily="34" charset="0"/>
              </a:rPr>
              <a:t>: EP02</a:t>
            </a:r>
            <a:endParaRPr lang="en-US" sz="160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EPIC STORY: As a candidate, I want to be able to easily access and manage my account. </a:t>
            </a:r>
          </a:p>
          <a:p>
            <a:pPr marL="137160" indent="0" fontAlgn="base">
              <a:spcBef>
                <a:spcPts val="0"/>
              </a:spcBef>
              <a:buNone/>
            </a:pPr>
            <a:endParaRPr lang="en-US" sz="1400" b="0" i="0" u="none" strike="noStrike" dirty="0">
              <a:solidFill>
                <a:srgbClr val="000000"/>
              </a:solidFill>
              <a:effectLst/>
              <a:latin typeface="Century Gothic" panose="020B0502020202020204" pitchFamily="34" charset="0"/>
            </a:endParaRPr>
          </a:p>
          <a:p>
            <a:pPr marL="137160" indent="0" fontAlgn="base">
              <a:spcBef>
                <a:spcPts val="0"/>
              </a:spcBef>
              <a:buNone/>
            </a:pPr>
            <a:r>
              <a:rPr lang="en-US" sz="1400" b="0" i="0" u="none" strike="noStrike" dirty="0">
                <a:solidFill>
                  <a:srgbClr val="000000"/>
                </a:solidFill>
                <a:effectLst/>
                <a:latin typeface="Century Gothic" panose="020B0502020202020204" pitchFamily="34" charset="0"/>
              </a:rPr>
              <a:t>RISKS: System failure can hinder access and management of the account</a:t>
            </a:r>
          </a:p>
          <a:p>
            <a:pPr marL="137160" indent="0" fontAlgn="base">
              <a:spcBef>
                <a:spcPts val="0"/>
              </a:spcBef>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ISSUES: N/A</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ASSUMPTIONS:</a:t>
            </a:r>
            <a:r>
              <a:rPr lang="en-US" sz="1600" dirty="0">
                <a:solidFill>
                  <a:srgbClr val="000000"/>
                </a:solidFill>
                <a:latin typeface="Century Gothic" panose="020B0502020202020204" pitchFamily="34" charset="0"/>
              </a:rPr>
              <a:t> </a:t>
            </a:r>
            <a:r>
              <a:rPr lang="en-US" sz="1400" dirty="0">
                <a:solidFill>
                  <a:srgbClr val="000000"/>
                </a:solidFill>
                <a:highlight>
                  <a:srgbClr val="FFFF00"/>
                </a:highlight>
                <a:latin typeface="Century Gothic" panose="020B0502020202020204" pitchFamily="34" charset="0"/>
              </a:rPr>
              <a:t>There is a technology in place would help candidate easily manage their profile</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DEVELOPMENT ESTIMATE: TBC</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QA ESTIMATE: TBC</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FUNCTIONS: </a:t>
            </a:r>
            <a:endParaRPr lang="en-US" sz="1600" b="0" i="0" u="none" strike="noStrike" dirty="0">
              <a:solidFill>
                <a:srgbClr val="000000"/>
              </a:solidFill>
              <a:effectLst/>
              <a:latin typeface="Century Gothic" panose="020B0502020202020204" pitchFamily="34" charset="0"/>
            </a:endParaRPr>
          </a:p>
          <a:p>
            <a:pPr marL="137160" indent="0" fontAlgn="base">
              <a:spcBef>
                <a:spcPts val="0"/>
              </a:spcBef>
              <a:buNone/>
            </a:pPr>
            <a:r>
              <a:rPr lang="en-US" sz="1400" b="0" i="0" u="none" strike="noStrike" dirty="0">
                <a:solidFill>
                  <a:srgbClr val="000000"/>
                </a:solidFill>
                <a:effectLst/>
                <a:latin typeface="Century Gothic" panose="020B0502020202020204" pitchFamily="34" charset="0"/>
              </a:rPr>
              <a:t>Update Profile information like Avatar, Display name, Bio, My Orders, My progress. </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400" b="0" i="0" u="none" strike="noStrike" dirty="0">
                <a:solidFill>
                  <a:srgbClr val="000000"/>
                </a:solidFill>
                <a:effectLst/>
                <a:latin typeface="Century Gothic" panose="020B0502020202020204" pitchFamily="34" charset="0"/>
              </a:rPr>
              <a:t>PRIORITY: MUST HAVE</a:t>
            </a:r>
            <a:endParaRPr lang="en-US" sz="1600" dirty="0">
              <a:latin typeface="Century Gothic" panose="020B0502020202020204" pitchFamily="34" charset="0"/>
            </a:endParaRPr>
          </a:p>
        </p:txBody>
      </p:sp>
    </p:spTree>
    <p:extLst>
      <p:ext uri="{BB962C8B-B14F-4D97-AF65-F5344CB8AC3E}">
        <p14:creationId xmlns:p14="http://schemas.microsoft.com/office/powerpoint/2010/main" val="124656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C221B-519D-1ECB-6F1E-18681B191A36}"/>
              </a:ext>
            </a:extLst>
          </p:cNvPr>
          <p:cNvSpPr>
            <a:spLocks noGrp="1"/>
          </p:cNvSpPr>
          <p:nvPr>
            <p:ph type="body" idx="1"/>
          </p:nvPr>
        </p:nvSpPr>
        <p:spPr>
          <a:xfrm>
            <a:off x="581574" y="695293"/>
            <a:ext cx="8552185" cy="6311297"/>
          </a:xfrm>
        </p:spPr>
        <p:txBody>
          <a:bodyPr>
            <a:normAutofit fontScale="92500" lnSpcReduction="10000"/>
          </a:bodyPr>
          <a:lstStyle/>
          <a:p>
            <a:pPr marL="137160" indent="0" algn="l" rtl="0">
              <a:spcBef>
                <a:spcPts val="0"/>
              </a:spcBef>
              <a:spcAft>
                <a:spcPts val="0"/>
              </a:spcAft>
              <a:buNone/>
            </a:pPr>
            <a:r>
              <a:rPr lang="en-US" sz="1800" b="0" i="0" u="none" strike="noStrike" dirty="0">
                <a:solidFill>
                  <a:srgbClr val="000000"/>
                </a:solidFill>
                <a:effectLst/>
                <a:latin typeface="Century Gothic" panose="020B0502020202020204" pitchFamily="34" charset="0"/>
              </a:rPr>
              <a:t>EPIC NAME: </a:t>
            </a:r>
            <a:r>
              <a:rPr lang="en-US" sz="1800" b="1" i="0" u="none" strike="noStrike" dirty="0">
                <a:solidFill>
                  <a:srgbClr val="000000"/>
                </a:solidFill>
                <a:effectLst/>
                <a:latin typeface="Century Gothic" panose="020B0502020202020204" pitchFamily="34" charset="0"/>
              </a:rPr>
              <a:t>Navigation</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EPIC ID ; EP03</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EPIC STORY:</a:t>
            </a:r>
            <a:endParaRPr lang="en-US" b="0" i="0" u="none" strike="noStrike" dirty="0">
              <a:solidFill>
                <a:srgbClr val="000000"/>
              </a:solidFill>
              <a:effectLst/>
              <a:latin typeface="Century Gothic" panose="020B0502020202020204" pitchFamily="34" charset="0"/>
            </a:endParaRPr>
          </a:p>
          <a:p>
            <a:pPr marL="137160" indent="0" fontAlgn="base">
              <a:spcBef>
                <a:spcPts val="0"/>
              </a:spcBef>
              <a:buNone/>
            </a:pPr>
            <a:r>
              <a:rPr lang="en-US" sz="1800" b="0" i="0" u="none" strike="noStrike" dirty="0">
                <a:solidFill>
                  <a:srgbClr val="000000"/>
                </a:solidFill>
                <a:effectLst/>
                <a:latin typeface="Century Gothic" panose="020B0502020202020204" pitchFamily="34" charset="0"/>
              </a:rPr>
              <a:t>As a candidate I want to seamlessly browse on the system to locate and perform various activities.</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RISKS: </a:t>
            </a:r>
            <a:r>
              <a:rPr lang="en-US" sz="1800" dirty="0">
                <a:solidFill>
                  <a:srgbClr val="283C46"/>
                </a:solidFill>
                <a:latin typeface="Century Gothic" panose="020B0502020202020204" pitchFamily="34" charset="0"/>
              </a:rPr>
              <a:t>I</a:t>
            </a:r>
            <a:r>
              <a:rPr lang="en-US" sz="1800" b="0" i="0" u="none" strike="noStrike" dirty="0">
                <a:solidFill>
                  <a:srgbClr val="283C46"/>
                </a:solidFill>
                <a:effectLst/>
                <a:latin typeface="Century Gothic" panose="020B0502020202020204" pitchFamily="34" charset="0"/>
              </a:rPr>
              <a:t>cons may not function properly due to technical glitch.</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800" b="0" i="0" u="none" strike="noStrike" dirty="0">
                <a:solidFill>
                  <a:srgbClr val="000000"/>
                </a:solidFill>
                <a:effectLst/>
                <a:latin typeface="Century Gothic" panose="020B0502020202020204" pitchFamily="34" charset="0"/>
              </a:rPr>
              <a:t> </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800" b="0" i="0" u="none" strike="noStrike" dirty="0">
                <a:solidFill>
                  <a:srgbClr val="000000"/>
                </a:solidFill>
                <a:effectLst/>
                <a:latin typeface="Century Gothic" panose="020B0502020202020204" pitchFamily="34" charset="0"/>
              </a:rPr>
              <a:t>ISSUES:N/A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ASSUMPTIONS:1. the system is completely free of bugs</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DEVELOPMENT ESTIMATE: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QA ESTIMATE: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FUNCTIONS: </a:t>
            </a:r>
            <a:r>
              <a:rPr lang="en-US" sz="1800" b="0" i="0" u="none" strike="noStrike" dirty="0">
                <a:solidFill>
                  <a:srgbClr val="283C46"/>
                </a:solidFill>
                <a:effectLst/>
                <a:latin typeface="Century Gothic" panose="020B0502020202020204" pitchFamily="34" charset="0"/>
              </a:rPr>
              <a:t>Easy click on dashboard, </a:t>
            </a:r>
            <a:r>
              <a:rPr lang="en-US" sz="1800" b="0" i="0" u="none" strike="noStrike" dirty="0" err="1">
                <a:solidFill>
                  <a:srgbClr val="283C46"/>
                </a:solidFill>
                <a:effectLst/>
                <a:latin typeface="Century Gothic" panose="020B0502020202020204" pitchFamily="34" charset="0"/>
              </a:rPr>
              <a:t>courses,home</a:t>
            </a:r>
            <a:r>
              <a:rPr lang="en-US" sz="1800" b="0" i="0" u="none" strike="noStrike" dirty="0">
                <a:solidFill>
                  <a:srgbClr val="283C46"/>
                </a:solidFill>
                <a:effectLst/>
                <a:latin typeface="Century Gothic" panose="020B0502020202020204" pitchFamily="34" charset="0"/>
              </a:rPr>
              <a:t> </a:t>
            </a:r>
            <a:r>
              <a:rPr lang="en-US" sz="1800" b="0" i="0" u="none" strike="noStrike" dirty="0" err="1">
                <a:solidFill>
                  <a:srgbClr val="283C46"/>
                </a:solidFill>
                <a:effectLst/>
                <a:latin typeface="Century Gothic" panose="020B0502020202020204" pitchFamily="34" charset="0"/>
              </a:rPr>
              <a:t>page,candidate</a:t>
            </a:r>
            <a:r>
              <a:rPr lang="en-US" sz="1800" b="0" i="0" u="none" strike="noStrike" dirty="0">
                <a:solidFill>
                  <a:srgbClr val="283C46"/>
                </a:solidFill>
                <a:effectLst/>
                <a:latin typeface="Century Gothic" panose="020B0502020202020204" pitchFamily="34" charset="0"/>
              </a:rPr>
              <a:t> account </a:t>
            </a:r>
            <a:r>
              <a:rPr lang="en-US" sz="1800" b="0" i="0" u="none" strike="noStrike" dirty="0" err="1">
                <a:solidFill>
                  <a:srgbClr val="283C46"/>
                </a:solidFill>
                <a:effectLst/>
                <a:latin typeface="Century Gothic" panose="020B0502020202020204" pitchFamily="34" charset="0"/>
              </a:rPr>
              <a:t>etc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PRIORITY:  MUST HAVE</a:t>
            </a:r>
            <a:endParaRPr lang="en-US" b="0" i="0" u="none" strike="noStrike" dirty="0">
              <a:solidFill>
                <a:srgbClr val="000000"/>
              </a:solidFill>
              <a:effectLst/>
              <a:latin typeface="Century Gothic" panose="020B0502020202020204" pitchFamily="34" charset="0"/>
            </a:endParaRPr>
          </a:p>
          <a:p>
            <a:pPr marL="137160" indent="0">
              <a:buNone/>
            </a:pPr>
            <a:br>
              <a:rPr lang="en-US" dirty="0">
                <a:latin typeface="Century Gothic" panose="020B0502020202020204" pitchFamily="34" charset="0"/>
              </a:rPr>
            </a:br>
            <a:br>
              <a:rPr lang="en-US" dirty="0">
                <a:latin typeface="Century Gothic" panose="020B0502020202020204" pitchFamily="34" charset="0"/>
              </a:rPr>
            </a:br>
            <a:endParaRPr lang="en-US" dirty="0">
              <a:latin typeface="Century Gothic" panose="020B0502020202020204" pitchFamily="34" charset="0"/>
            </a:endParaRPr>
          </a:p>
        </p:txBody>
      </p:sp>
    </p:spTree>
    <p:extLst>
      <p:ext uri="{BB962C8B-B14F-4D97-AF65-F5344CB8AC3E}">
        <p14:creationId xmlns:p14="http://schemas.microsoft.com/office/powerpoint/2010/main" val="487436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1F06D3-BE64-3E8D-2D2F-7742B68A1474}"/>
              </a:ext>
            </a:extLst>
          </p:cNvPr>
          <p:cNvSpPr>
            <a:spLocks noGrp="1"/>
          </p:cNvSpPr>
          <p:nvPr>
            <p:ph type="body" idx="1"/>
          </p:nvPr>
        </p:nvSpPr>
        <p:spPr>
          <a:xfrm>
            <a:off x="684212" y="685800"/>
            <a:ext cx="8534400" cy="5920740"/>
          </a:xfrm>
        </p:spPr>
        <p:txBody>
          <a:bodyPr>
            <a:normAutofit fontScale="92500" lnSpcReduction="20000"/>
          </a:bodyPr>
          <a:lstStyle/>
          <a:p>
            <a:pPr marL="137160" indent="0" algn="l" rtl="0">
              <a:spcBef>
                <a:spcPts val="0"/>
              </a:spcBef>
              <a:spcAft>
                <a:spcPts val="0"/>
              </a:spcAft>
              <a:buNone/>
            </a:pPr>
            <a:r>
              <a:rPr lang="en-US" sz="1800" b="0" i="0" u="none" strike="noStrike" dirty="0">
                <a:solidFill>
                  <a:srgbClr val="000000"/>
                </a:solidFill>
                <a:effectLst/>
                <a:latin typeface="Century Gothic" panose="020B0502020202020204" pitchFamily="34" charset="0"/>
              </a:rPr>
              <a:t>EPIC NAME: Performance Tracking</a:t>
            </a:r>
          </a:p>
          <a:p>
            <a:pPr marL="137160" indent="0" algn="l" rtl="0">
              <a:spcBef>
                <a:spcPts val="0"/>
              </a:spcBef>
              <a:spcAft>
                <a:spcPts val="0"/>
              </a:spcAft>
              <a:buNone/>
            </a:pPr>
            <a:r>
              <a:rPr lang="en-US" sz="1800" dirty="0">
                <a:solidFill>
                  <a:srgbClr val="000000"/>
                </a:solidFill>
                <a:latin typeface="Century Gothic" panose="020B0502020202020204" pitchFamily="34" charset="0"/>
              </a:rPr>
              <a:t>EPIC ID: EP04</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EPIC STORY: As a candidate, I want to be able to track my performance on the </a:t>
            </a:r>
            <a:r>
              <a:rPr lang="en-US" sz="1800" b="0" i="0" u="none" strike="noStrike" dirty="0" err="1">
                <a:solidFill>
                  <a:srgbClr val="000000"/>
                </a:solidFill>
                <a:effectLst/>
                <a:latin typeface="Century Gothic" panose="020B0502020202020204" pitchFamily="34" charset="0"/>
              </a:rPr>
              <a:t>Tritek</a:t>
            </a:r>
            <a:r>
              <a:rPr lang="en-US" sz="1800" b="0" i="0" u="none" strike="noStrike" dirty="0">
                <a:solidFill>
                  <a:srgbClr val="000000"/>
                </a:solidFill>
                <a:effectLst/>
                <a:latin typeface="Century Gothic" panose="020B0502020202020204" pitchFamily="34" charset="0"/>
              </a:rPr>
              <a:t> LMS platform so that I can evaluate my learning progress.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RISKS: Over-reliance on quantitative metrics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ISSUES:N/A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ASSUMPTIONS: Candidates will be able to assess their  activities and level of performance on LMS to improve learning outcomes. </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DEVELOPMENT ESTIMATE: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QA ESTIMATE: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FUNCTIONS: Measurement, Evaluation, Badges.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PRIORITY: Must Have</a:t>
            </a:r>
            <a:endParaRPr lang="en-US" b="0" i="0" u="none" strike="noStrike" dirty="0">
              <a:solidFill>
                <a:srgbClr val="000000"/>
              </a:solidFill>
              <a:effectLst/>
              <a:latin typeface="Century Gothic" panose="020B0502020202020204" pitchFamily="34" charset="0"/>
            </a:endParaRPr>
          </a:p>
          <a:p>
            <a:pPr marL="137160" indent="0">
              <a:buNone/>
            </a:pPr>
            <a:br>
              <a:rPr lang="en-US" dirty="0">
                <a:latin typeface="Century Gothic" panose="020B0502020202020204" pitchFamily="34" charset="0"/>
              </a:rPr>
            </a:br>
            <a:br>
              <a:rPr lang="en-US" dirty="0">
                <a:latin typeface="Century Gothic" panose="020B0502020202020204" pitchFamily="34" charset="0"/>
              </a:rPr>
            </a:br>
            <a:endParaRPr lang="en-US" dirty="0">
              <a:latin typeface="Century Gothic" panose="020B0502020202020204" pitchFamily="34" charset="0"/>
            </a:endParaRPr>
          </a:p>
        </p:txBody>
      </p:sp>
    </p:spTree>
    <p:extLst>
      <p:ext uri="{BB962C8B-B14F-4D97-AF65-F5344CB8AC3E}">
        <p14:creationId xmlns:p14="http://schemas.microsoft.com/office/powerpoint/2010/main" val="1669183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47F0E1-6E26-510A-352C-921EA4964D6C}"/>
              </a:ext>
            </a:extLst>
          </p:cNvPr>
          <p:cNvSpPr>
            <a:spLocks noGrp="1"/>
          </p:cNvSpPr>
          <p:nvPr>
            <p:ph type="body" idx="1"/>
          </p:nvPr>
        </p:nvSpPr>
        <p:spPr>
          <a:xfrm>
            <a:off x="354330" y="386876"/>
            <a:ext cx="8785629" cy="5979634"/>
          </a:xfrm>
        </p:spPr>
        <p:txBody>
          <a:bodyPr>
            <a:normAutofit fontScale="92500" lnSpcReduction="10000"/>
          </a:bodyPr>
          <a:lstStyle/>
          <a:p>
            <a:pPr marL="137160" indent="0" algn="l" rtl="0">
              <a:spcBef>
                <a:spcPts val="0"/>
              </a:spcBef>
              <a:spcAft>
                <a:spcPts val="0"/>
              </a:spcAft>
              <a:buNone/>
            </a:pPr>
            <a:r>
              <a:rPr lang="en-US" sz="1800" b="0" i="0" u="none" strike="noStrike" dirty="0">
                <a:solidFill>
                  <a:srgbClr val="000000"/>
                </a:solidFill>
                <a:effectLst/>
                <a:latin typeface="Century Gothic" panose="020B0502020202020204" pitchFamily="34" charset="0"/>
              </a:rPr>
              <a:t>EPIC NAME: C</a:t>
            </a:r>
            <a:r>
              <a:rPr lang="en-US" sz="1800" dirty="0">
                <a:solidFill>
                  <a:srgbClr val="000000"/>
                </a:solidFill>
                <a:latin typeface="Century Gothic" panose="020B0502020202020204" pitchFamily="34" charset="0"/>
              </a:rPr>
              <a:t>ustomer </a:t>
            </a:r>
            <a:r>
              <a:rPr lang="en-US" sz="1800" b="0" i="0" u="none" strike="noStrike" dirty="0">
                <a:solidFill>
                  <a:srgbClr val="000000"/>
                </a:solidFill>
                <a:effectLst/>
                <a:latin typeface="Century Gothic" panose="020B0502020202020204" pitchFamily="34" charset="0"/>
              </a:rPr>
              <a:t>System Support</a:t>
            </a:r>
          </a:p>
          <a:p>
            <a:pPr marL="137160" indent="0" algn="l" rtl="0">
              <a:spcBef>
                <a:spcPts val="0"/>
              </a:spcBef>
              <a:spcAft>
                <a:spcPts val="0"/>
              </a:spcAft>
              <a:buNone/>
            </a:pPr>
            <a:r>
              <a:rPr lang="en-US" b="0" i="0" u="none" strike="noStrike" dirty="0">
                <a:solidFill>
                  <a:srgbClr val="000000"/>
                </a:solidFill>
                <a:effectLst/>
                <a:latin typeface="Century Gothic" panose="020B0502020202020204" pitchFamily="34" charset="0"/>
              </a:rPr>
              <a:t>EPIC ID: EP05</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EPIC STORY: As a candidate, I want to be able to connect with </a:t>
            </a:r>
            <a:r>
              <a:rPr lang="en-US" sz="1800" b="0" i="0" u="none" strike="noStrike" dirty="0" err="1">
                <a:solidFill>
                  <a:srgbClr val="000000"/>
                </a:solidFill>
                <a:effectLst/>
                <a:latin typeface="Century Gothic" panose="020B0502020202020204" pitchFamily="34" charset="0"/>
              </a:rPr>
              <a:t>Tritek</a:t>
            </a:r>
            <a:r>
              <a:rPr lang="en-US" sz="1800" b="0" i="0" u="none" strike="noStrike" dirty="0">
                <a:solidFill>
                  <a:srgbClr val="000000"/>
                </a:solidFill>
                <a:effectLst/>
                <a:latin typeface="Century Gothic" panose="020B0502020202020204" pitchFamily="34" charset="0"/>
              </a:rPr>
              <a:t>’ support services for enhanced experience</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RISKS: Delayed responses from the customer support team.</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ISSUES: 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ASSUMPTIONS: Effective customer support service increases candidate’s satisfaction</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DEVELOPMENT ESTIMATE: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QA ESTIMATE:TBC</a:t>
            </a:r>
            <a:endParaRPr lang="en-US" b="0" i="0" u="none" strike="noStrike" dirty="0">
              <a:solidFill>
                <a:srgbClr val="000000"/>
              </a:solidFill>
              <a:effectLst/>
              <a:latin typeface="Century Gothic" panose="020B0502020202020204" pitchFamily="34" charset="0"/>
            </a:endParaRPr>
          </a:p>
          <a:p>
            <a:pPr marL="137160" indent="0">
              <a:spcBef>
                <a:spcPts val="0"/>
              </a:spcBef>
              <a:buNone/>
            </a:pP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FUNCTIONS:1.Develop a live-chat feature</a:t>
            </a:r>
            <a:r>
              <a:rPr lang="en-US" sz="1800" dirty="0">
                <a:solidFill>
                  <a:srgbClr val="000000"/>
                </a:solidFill>
                <a:latin typeface="Century Gothic" panose="020B0502020202020204" pitchFamily="34" charset="0"/>
              </a:rPr>
              <a:t>, troubleshooting guides</a:t>
            </a:r>
            <a:br>
              <a:rPr lang="en-US" b="0" i="0" u="none" strike="noStrike" dirty="0">
                <a:solidFill>
                  <a:srgbClr val="000000"/>
                </a:solidFill>
                <a:effectLst/>
                <a:latin typeface="Century Gothic" panose="020B0502020202020204" pitchFamily="34" charset="0"/>
              </a:rPr>
            </a:br>
            <a:r>
              <a:rPr lang="en-US" sz="1800" b="0" i="0" u="none" strike="noStrike" dirty="0">
                <a:solidFill>
                  <a:srgbClr val="000000"/>
                </a:solidFill>
                <a:effectLst/>
                <a:latin typeface="Century Gothic" panose="020B0502020202020204" pitchFamily="34" charset="0"/>
              </a:rPr>
              <a:t>PRIORITY: Must Have</a:t>
            </a:r>
            <a:endParaRPr lang="en-US" b="0" i="0" u="none" strike="noStrike" dirty="0">
              <a:solidFill>
                <a:srgbClr val="000000"/>
              </a:solidFill>
              <a:effectLst/>
              <a:latin typeface="Century Gothic" panose="020B0502020202020204" pitchFamily="34" charset="0"/>
            </a:endParaRPr>
          </a:p>
          <a:p>
            <a:pPr marL="137160" indent="0">
              <a:buNone/>
            </a:pPr>
            <a:br>
              <a:rPr lang="en-US" dirty="0">
                <a:latin typeface="Century Gothic" panose="020B0502020202020204" pitchFamily="34" charset="0"/>
              </a:rPr>
            </a:br>
            <a:br>
              <a:rPr lang="en-US" dirty="0">
                <a:latin typeface="Century Gothic" panose="020B0502020202020204" pitchFamily="34" charset="0"/>
              </a:rPr>
            </a:br>
            <a:endParaRPr lang="en-US" dirty="0">
              <a:latin typeface="Century Gothic" panose="020B0502020202020204" pitchFamily="34" charset="0"/>
            </a:endParaRPr>
          </a:p>
        </p:txBody>
      </p:sp>
    </p:spTree>
    <p:extLst>
      <p:ext uri="{BB962C8B-B14F-4D97-AF65-F5344CB8AC3E}">
        <p14:creationId xmlns:p14="http://schemas.microsoft.com/office/powerpoint/2010/main" val="2344131758"/>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603</Words>
  <Application>Microsoft Macintosh PowerPoint</Application>
  <PresentationFormat>Widescreen</PresentationFormat>
  <Paragraphs>82</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Century Gothic</vt:lpstr>
      <vt:lpstr>Noto Sans Symbols</vt:lpstr>
      <vt:lpstr>Calibri</vt:lpstr>
      <vt:lpstr>Slice</vt:lpstr>
      <vt:lpstr>AGILE EPIC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EPIC LIST</dc:title>
  <dc:creator>user</dc:creator>
  <cp:lastModifiedBy>Ashaolu, Toluwase (Student)</cp:lastModifiedBy>
  <cp:revision>4</cp:revision>
  <dcterms:modified xsi:type="dcterms:W3CDTF">2024-01-24T22:39:45Z</dcterms:modified>
</cp:coreProperties>
</file>