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93E6E8-1341-4775-9A1A-F4EC2BB553D5}" type="datetimeFigureOut">
              <a:rPr lang="id-ID" smtClean="0"/>
              <a:pPr/>
              <a:t>25/06/2015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876D232-D9C9-4EC8-9AB9-A34E8A13B5C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5688632" cy="1600327"/>
          </a:xfrm>
        </p:spPr>
        <p:txBody>
          <a:bodyPr>
            <a:normAutofit/>
          </a:bodyPr>
          <a:lstStyle/>
          <a:p>
            <a:r>
              <a:rPr lang="id-ID" sz="4800" dirty="0" smtClean="0"/>
              <a:t>Teknik Pemrograman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5" y="2852936"/>
            <a:ext cx="4419600" cy="1858888"/>
          </a:xfrm>
        </p:spPr>
        <p:txBody>
          <a:bodyPr>
            <a:noAutofit/>
          </a:bodyPr>
          <a:lstStyle/>
          <a:p>
            <a:r>
              <a:rPr lang="id-ID" sz="2400" dirty="0" smtClean="0"/>
              <a:t>By:</a:t>
            </a:r>
          </a:p>
          <a:p>
            <a:r>
              <a:rPr lang="id-ID" sz="2400" dirty="0" smtClean="0"/>
              <a:t>Hilda Annisa Nur Mauludine</a:t>
            </a:r>
          </a:p>
          <a:p>
            <a:r>
              <a:rPr lang="id-ID" sz="2400" dirty="0" smtClean="0"/>
              <a:t>Ifan Dhani Prasojo</a:t>
            </a:r>
          </a:p>
          <a:p>
            <a:r>
              <a:rPr lang="id-ID" sz="2400" dirty="0" smtClean="0"/>
              <a:t>Muhammad Rubiyanto Permana </a:t>
            </a:r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3371203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[MK]\[MK] Teknik Pemrograman\Virtual Hadist\VH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4248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81128"/>
            <a:ext cx="7451531" cy="1025440"/>
          </a:xfrm>
        </p:spPr>
        <p:txBody>
          <a:bodyPr>
            <a:noAutofit/>
          </a:bodyPr>
          <a:lstStyle/>
          <a:p>
            <a:r>
              <a:rPr lang="id-ID" sz="4400" dirty="0" smtClean="0"/>
              <a:t>Versi 1.0</a:t>
            </a:r>
            <a:endParaRPr lang="id-ID" sz="4400" dirty="0"/>
          </a:p>
        </p:txBody>
      </p:sp>
    </p:spTree>
    <p:extLst>
      <p:ext uri="{BB962C8B-B14F-4D97-AF65-F5344CB8AC3E}">
        <p14:creationId xmlns="" xmlns:p14="http://schemas.microsoft.com/office/powerpoint/2010/main" val="2577570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642194"/>
          </a:xfrm>
        </p:spPr>
        <p:txBody>
          <a:bodyPr>
            <a:normAutofit/>
          </a:bodyPr>
          <a:lstStyle/>
          <a:p>
            <a:r>
              <a:rPr lang="id-ID" sz="4400" dirty="0" smtClean="0"/>
              <a:t>APA ITU VIRTUAL HADIST?</a:t>
            </a:r>
            <a:endParaRPr lang="id-ID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6624736" cy="4680520"/>
          </a:xfrm>
        </p:spPr>
      </p:pic>
    </p:spTree>
    <p:extLst>
      <p:ext uri="{BB962C8B-B14F-4D97-AF65-F5344CB8AC3E}">
        <p14:creationId xmlns="" xmlns:p14="http://schemas.microsoft.com/office/powerpoint/2010/main" val="197211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Mengapa Memilih Topik Virtual Hadist?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050" name="Picture 2" descr="D:\Virtual Hadist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962525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7536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Saja </a:t>
            </a:r>
            <a:r>
              <a:rPr lang="id-ID" dirty="0"/>
              <a:t>F</a:t>
            </a:r>
            <a:r>
              <a:rPr lang="id-ID" dirty="0" smtClean="0"/>
              <a:t>itur </a:t>
            </a:r>
            <a:r>
              <a:rPr lang="id-ID" dirty="0"/>
              <a:t>Y</a:t>
            </a:r>
            <a:r>
              <a:rPr lang="id-ID" dirty="0" smtClean="0"/>
              <a:t>ang </a:t>
            </a:r>
            <a:r>
              <a:rPr lang="id-ID" dirty="0"/>
              <a:t>A</a:t>
            </a:r>
            <a:r>
              <a:rPr lang="id-ID" dirty="0" smtClean="0"/>
              <a:t>da?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D:\Virtual Hadist Project\fit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381750" cy="3190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5186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Demo Aplikasi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14359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pPr algn="ctr"/>
            <a:r>
              <a:rPr lang="id-ID" dirty="0" smtClean="0"/>
              <a:t>TERIMAKASIH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645024"/>
            <a:ext cx="8219256" cy="449736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4" name="Heart 3"/>
          <p:cNvSpPr/>
          <p:nvPr/>
        </p:nvSpPr>
        <p:spPr>
          <a:xfrm>
            <a:off x="6084168" y="2525508"/>
            <a:ext cx="720080" cy="54345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943591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288</TotalTime>
  <Words>36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Teknik Pemrograman</vt:lpstr>
      <vt:lpstr>Versi 1.0</vt:lpstr>
      <vt:lpstr>APA ITU VIRTUAL HADIST?</vt:lpstr>
      <vt:lpstr>Mengapa Memilih Topik Virtual Hadist?</vt:lpstr>
      <vt:lpstr>Apa Saja Fitur Yang Ada?</vt:lpstr>
      <vt:lpstr>Demo Aplikasi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Pemrograman</dc:title>
  <dc:creator>Hilda</dc:creator>
  <cp:lastModifiedBy>Private</cp:lastModifiedBy>
  <cp:revision>12</cp:revision>
  <dcterms:created xsi:type="dcterms:W3CDTF">2015-06-24T08:13:13Z</dcterms:created>
  <dcterms:modified xsi:type="dcterms:W3CDTF">2015-06-25T04:50:00Z</dcterms:modified>
</cp:coreProperties>
</file>