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nehybrid.com/content/images/2015/02/login-view-1.png" TargetMode="External"/><Relationship Id="rId2" Type="http://schemas.openxmlformats.org/officeDocument/2006/relationships/hyperlink" Target="http://blog.myfitnesspal.com/wp-content/uploads/2014/05/MyFitnessPal-Steps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nslate.google.i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or.ionic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Jakub </a:t>
            </a:r>
            <a:r>
              <a:rPr lang="en-IE" dirty="0" err="1" smtClean="0"/>
              <a:t>Michalek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g00316039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2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Conclusion: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087"/>
            <a:ext cx="8596668" cy="4237276"/>
          </a:xfrm>
        </p:spPr>
        <p:txBody>
          <a:bodyPr>
            <a:normAutofit/>
          </a:bodyPr>
          <a:lstStyle/>
          <a:p>
            <a:r>
              <a:rPr lang="en-IE" sz="2800" dirty="0" smtClean="0"/>
              <a:t>What Did I learn?</a:t>
            </a:r>
          </a:p>
          <a:p>
            <a:r>
              <a:rPr lang="en-IE" sz="2800" dirty="0" smtClean="0"/>
              <a:t>What abilities came in handy?</a:t>
            </a:r>
          </a:p>
          <a:p>
            <a:r>
              <a:rPr lang="en-IE" sz="2800" dirty="0" smtClean="0"/>
              <a:t>Do I have plans to continue development in the future?</a:t>
            </a:r>
          </a:p>
          <a:p>
            <a:r>
              <a:rPr lang="en-IE" sz="2800" dirty="0" smtClean="0"/>
              <a:t>Is there place for application skeletons on the market?</a:t>
            </a:r>
          </a:p>
          <a:p>
            <a:r>
              <a:rPr lang="en-IE" sz="2800" dirty="0" smtClean="0"/>
              <a:t>Am I happy with </a:t>
            </a:r>
            <a:r>
              <a:rPr lang="en-IE" sz="2800" smtClean="0"/>
              <a:t>the application.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2266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References: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blog.myfitnesspal.com/wp-content/uploads/2014/05/MyFitnessPal-Steps.jpg</a:t>
            </a:r>
            <a:endParaRPr lang="en-IE" dirty="0"/>
          </a:p>
          <a:p>
            <a:endParaRPr lang="en-IE" dirty="0" smtClean="0"/>
          </a:p>
          <a:p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gonehybrid.com/content/images/2015/02/login-view-1.png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>
                <a:hlinkClick r:id="rId4"/>
              </a:rPr>
              <a:t>http://translate.google.ie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5006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Premise :</a:t>
            </a:r>
            <a:endParaRPr lang="en-IE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8721" y="2160588"/>
            <a:ext cx="295459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36" descr="http://unisci24.com/data_images/wlls/41/311944-question-mark.jpg"/>
          <p:cNvSpPr>
            <a:spLocks noChangeAspect="1" noChangeArrowheads="1"/>
          </p:cNvSpPr>
          <p:nvPr/>
        </p:nvSpPr>
        <p:spPr bwMode="auto">
          <a:xfrm>
            <a:off x="155575" y="-4373563"/>
            <a:ext cx="6943725" cy="912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35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Purpose: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Create a basic fitness application that can be further developed by a company.</a:t>
            </a:r>
          </a:p>
          <a:p>
            <a:endParaRPr lang="en-IE" sz="2800" dirty="0" smtClean="0"/>
          </a:p>
          <a:p>
            <a:r>
              <a:rPr lang="en-IE" sz="2800" b="1" dirty="0" smtClean="0"/>
              <a:t>No</a:t>
            </a:r>
            <a:r>
              <a:rPr lang="en-IE" sz="2800" dirty="0" smtClean="0"/>
              <a:t> Hardwiring</a:t>
            </a:r>
          </a:p>
          <a:p>
            <a:r>
              <a:rPr lang="en-IE" sz="2800" dirty="0" smtClean="0"/>
              <a:t>Applicable Within </a:t>
            </a:r>
            <a:r>
              <a:rPr lang="en-IE" sz="2800" b="1" dirty="0" smtClean="0"/>
              <a:t>Ionic Framework </a:t>
            </a:r>
            <a:r>
              <a:rPr lang="en-IE" sz="2800" dirty="0" smtClean="0"/>
              <a:t>Machines</a:t>
            </a:r>
          </a:p>
          <a:p>
            <a:r>
              <a:rPr lang="en-IE" sz="2800" b="1" dirty="0" smtClean="0"/>
              <a:t>Same Quality </a:t>
            </a:r>
            <a:r>
              <a:rPr lang="en-IE" sz="2800" dirty="0" smtClean="0"/>
              <a:t>Across All Systems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676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Challenge 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Build a basic </a:t>
            </a:r>
            <a:r>
              <a:rPr lang="en-IE" sz="2800" b="1" dirty="0" smtClean="0"/>
              <a:t>Ionic Framework </a:t>
            </a:r>
            <a:r>
              <a:rPr lang="en-IE" sz="2800" dirty="0" smtClean="0"/>
              <a:t>application</a:t>
            </a:r>
          </a:p>
          <a:p>
            <a:r>
              <a:rPr lang="en-IE" sz="2800" dirty="0" smtClean="0"/>
              <a:t>Set it up in a way that is clear to use and read</a:t>
            </a:r>
          </a:p>
          <a:p>
            <a:r>
              <a:rPr lang="en-IE" sz="2800" dirty="0" smtClean="0"/>
              <a:t>Allow for easy changes by third party</a:t>
            </a:r>
          </a:p>
          <a:p>
            <a:r>
              <a:rPr lang="en-IE" sz="2800" dirty="0" smtClean="0"/>
              <a:t>Create an initial design following one scheme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018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Struggle: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34" y="2160588"/>
            <a:ext cx="6501569" cy="3881437"/>
          </a:xfrm>
        </p:spPr>
      </p:pic>
    </p:spTree>
    <p:extLst>
      <p:ext uri="{BB962C8B-B14F-4D97-AF65-F5344CB8AC3E}">
        <p14:creationId xmlns:p14="http://schemas.microsoft.com/office/powerpoint/2010/main" val="40907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Clarity of Mind: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475"/>
            <a:ext cx="8596668" cy="4500887"/>
          </a:xfrm>
        </p:spPr>
        <p:txBody>
          <a:bodyPr>
            <a:noAutofit/>
          </a:bodyPr>
          <a:lstStyle/>
          <a:p>
            <a:r>
              <a:rPr lang="en-IE" sz="2800" dirty="0" smtClean="0"/>
              <a:t>Points taken :</a:t>
            </a:r>
          </a:p>
          <a:p>
            <a:endParaRPr lang="en-IE" sz="2800" dirty="0"/>
          </a:p>
          <a:p>
            <a:r>
              <a:rPr lang="en-IE" sz="2800" dirty="0" smtClean="0"/>
              <a:t>Clear Design</a:t>
            </a:r>
          </a:p>
          <a:p>
            <a:r>
              <a:rPr lang="en-IE" sz="2800" dirty="0" smtClean="0"/>
              <a:t>Few Tabs</a:t>
            </a:r>
          </a:p>
          <a:p>
            <a:r>
              <a:rPr lang="en-IE" sz="2800" dirty="0" smtClean="0"/>
              <a:t>Sporadic use of </a:t>
            </a:r>
            <a:r>
              <a:rPr lang="en-IE" sz="2800" dirty="0" err="1" smtClean="0"/>
              <a:t>Color</a:t>
            </a:r>
            <a:endParaRPr lang="en-IE" sz="2800" dirty="0" smtClean="0"/>
          </a:p>
          <a:p>
            <a:r>
              <a:rPr lang="en-IE" sz="2800" dirty="0" err="1" smtClean="0"/>
              <a:t>Color</a:t>
            </a:r>
            <a:r>
              <a:rPr lang="en-IE" sz="2800" dirty="0" smtClean="0"/>
              <a:t> coding the important stuff</a:t>
            </a:r>
          </a:p>
          <a:p>
            <a:r>
              <a:rPr lang="en-IE" sz="2800" dirty="0" smtClean="0"/>
              <a:t>Social Interaction</a:t>
            </a:r>
          </a:p>
          <a:p>
            <a:r>
              <a:rPr lang="en-IE" sz="2800" dirty="0" smtClean="0"/>
              <a:t>Monetization</a:t>
            </a:r>
          </a:p>
          <a:p>
            <a:r>
              <a:rPr lang="en-IE" sz="2800" dirty="0" smtClean="0"/>
              <a:t>Monetization 2 – The User good will</a:t>
            </a:r>
          </a:p>
        </p:txBody>
      </p:sp>
    </p:spTree>
    <p:extLst>
      <p:ext uri="{BB962C8B-B14F-4D97-AF65-F5344CB8AC3E}">
        <p14:creationId xmlns:p14="http://schemas.microsoft.com/office/powerpoint/2010/main" val="4615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Forge: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56" y="1563110"/>
            <a:ext cx="6575223" cy="4553056"/>
          </a:xfrm>
        </p:spPr>
      </p:pic>
    </p:spTree>
    <p:extLst>
      <p:ext uri="{BB962C8B-B14F-4D97-AF65-F5344CB8AC3E}">
        <p14:creationId xmlns:p14="http://schemas.microsoft.com/office/powerpoint/2010/main" val="39226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Identity: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5276"/>
            <a:ext cx="8596668" cy="4196086"/>
          </a:xfrm>
        </p:spPr>
        <p:txBody>
          <a:bodyPr/>
          <a:lstStyle/>
          <a:p>
            <a:r>
              <a:rPr lang="en-IE" sz="2800" dirty="0" smtClean="0"/>
              <a:t>Basic Design</a:t>
            </a:r>
          </a:p>
          <a:p>
            <a:r>
              <a:rPr lang="en-IE" sz="2800" dirty="0" smtClean="0"/>
              <a:t>Clarity</a:t>
            </a:r>
          </a:p>
          <a:p>
            <a:r>
              <a:rPr lang="en-IE" sz="2800" dirty="0" smtClean="0"/>
              <a:t>Space for Ads</a:t>
            </a:r>
          </a:p>
          <a:p>
            <a:r>
              <a:rPr lang="en-IE" sz="2800" dirty="0" smtClean="0"/>
              <a:t>Ability  to rewire</a:t>
            </a:r>
          </a:p>
          <a:p>
            <a:r>
              <a:rPr lang="en-IE" sz="2800" dirty="0" smtClean="0"/>
              <a:t>Stock Photos</a:t>
            </a:r>
          </a:p>
          <a:p>
            <a:r>
              <a:rPr lang="en-IE" sz="2800" dirty="0" smtClean="0"/>
              <a:t>Proof of Concept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49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Deed: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creator.ionic.io</a:t>
            </a:r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762000"/>
            <a:ext cx="2705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184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Jakub Michalek </vt:lpstr>
      <vt:lpstr>The Premise :</vt:lpstr>
      <vt:lpstr>The Purpose:</vt:lpstr>
      <vt:lpstr>The Challenge :</vt:lpstr>
      <vt:lpstr>The Struggle:</vt:lpstr>
      <vt:lpstr>The Clarity of Mind:</vt:lpstr>
      <vt:lpstr>The Forge:</vt:lpstr>
      <vt:lpstr>The Identity:</vt:lpstr>
      <vt:lpstr>The Deed:</vt:lpstr>
      <vt:lpstr>The Conclusion: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Jakub Michalek</dc:title>
  <dc:creator>JAKUB MICHALEK - Student</dc:creator>
  <cp:lastModifiedBy>JAKUB MICHALEK - Student</cp:lastModifiedBy>
  <cp:revision>6</cp:revision>
  <dcterms:created xsi:type="dcterms:W3CDTF">2016-05-18T10:23:03Z</dcterms:created>
  <dcterms:modified xsi:type="dcterms:W3CDTF">2016-05-18T11:09:59Z</dcterms:modified>
</cp:coreProperties>
</file>