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ubik Bold" charset="1" panose="00000800000000000000"/>
      <p:regular r:id="rId13"/>
    </p:embeddedFont>
    <p:embeddedFont>
      <p:font typeface="Rubik Medium" charset="1" panose="00000600000000000000"/>
      <p:regular r:id="rId14"/>
    </p:embeddedFont>
    <p:embeddedFont>
      <p:font typeface="Rubik Italics" charset="1" panose="00000000000000000000"/>
      <p:regular r:id="rId15"/>
    </p:embeddedFont>
    <p:embeddedFont>
      <p:font typeface="JetBrains Mono Italics" charset="1" panose="02010509020102050004"/>
      <p:regular r:id="rId16"/>
    </p:embeddedFont>
    <p:embeddedFont>
      <p:font typeface="Rubik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png" Type="http://schemas.openxmlformats.org/officeDocument/2006/relationships/image"/><Relationship Id="rId9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png" Type="http://schemas.openxmlformats.org/officeDocument/2006/relationships/image"/><Relationship Id="rId9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png" Type="http://schemas.openxmlformats.org/officeDocument/2006/relationships/image"/><Relationship Id="rId12" Target="../media/image4.jpeg" Type="http://schemas.openxmlformats.org/officeDocument/2006/relationships/image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4C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7491600"/>
            <a:chOff x="0" y="0"/>
            <a:chExt cx="24384000" cy="99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988804"/>
            </a:xfrm>
            <a:custGeom>
              <a:avLst/>
              <a:gdLst/>
              <a:ahLst/>
              <a:cxnLst/>
              <a:rect r="r" b="b" t="t" l="l"/>
              <a:pathLst>
                <a:path h="998880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988804"/>
                  </a:lnTo>
                  <a:lnTo>
                    <a:pt x="0" y="9988804"/>
                  </a:lnTo>
                  <a:close/>
                </a:path>
              </a:pathLst>
            </a:custGeom>
            <a:solidFill>
              <a:srgbClr val="E84C2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8750" y="53637"/>
            <a:ext cx="554088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58000" y="3444000"/>
            <a:ext cx="108600" cy="2726400"/>
            <a:chOff x="0" y="0"/>
            <a:chExt cx="144800" cy="3635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780" cy="3635248"/>
            </a:xfrm>
            <a:custGeom>
              <a:avLst/>
              <a:gdLst/>
              <a:ahLst/>
              <a:cxnLst/>
              <a:rect r="r" b="b" t="t" l="l"/>
              <a:pathLst>
                <a:path h="3635248" w="144780">
                  <a:moveTo>
                    <a:pt x="0" y="0"/>
                  </a:moveTo>
                  <a:lnTo>
                    <a:pt x="144780" y="0"/>
                  </a:lnTo>
                  <a:lnTo>
                    <a:pt x="144780" y="3635248"/>
                  </a:lnTo>
                  <a:lnTo>
                    <a:pt x="0" y="36352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627533" y="3499147"/>
            <a:ext cx="14523654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Understanding the Lightning Network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4683" y="5743680"/>
            <a:ext cx="1003163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LNP201 - Chapter 1.1 - By Fanis Michalakis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35415" y="3444000"/>
            <a:ext cx="6908293" cy="6908293"/>
          </a:xfrm>
          <a:custGeom>
            <a:avLst/>
            <a:gdLst/>
            <a:ahLst/>
            <a:cxnLst/>
            <a:rect r="r" b="b" t="t" l="l"/>
            <a:pathLst>
              <a:path h="6908293" w="6908293">
                <a:moveTo>
                  <a:pt x="0" y="0"/>
                </a:moveTo>
                <a:lnTo>
                  <a:pt x="6908293" y="0"/>
                </a:lnTo>
                <a:lnTo>
                  <a:pt x="6908293" y="6908293"/>
                </a:lnTo>
                <a:lnTo>
                  <a:pt x="0" y="6908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60" t="-18157" r="-6771" b="-1733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42" t="0" r="-4242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8664" y="3152012"/>
            <a:ext cx="6204733" cy="2983460"/>
          </a:xfrm>
          <a:custGeom>
            <a:avLst/>
            <a:gdLst/>
            <a:ahLst/>
            <a:cxnLst/>
            <a:rect r="r" b="b" t="t" l="l"/>
            <a:pathLst>
              <a:path h="2983460" w="6204733">
                <a:moveTo>
                  <a:pt x="0" y="0"/>
                </a:moveTo>
                <a:lnTo>
                  <a:pt x="6204733" y="0"/>
                </a:lnTo>
                <a:lnTo>
                  <a:pt x="6204733" y="2983461"/>
                </a:lnTo>
                <a:lnTo>
                  <a:pt x="0" y="2983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24963" y="1578681"/>
            <a:ext cx="97421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The Lightning Network = network of payment channels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63205" y="6277918"/>
            <a:ext cx="5744051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Satoshi ?</a:t>
            </a: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1 bitcoin = 100 000 000 satoshis</a:t>
            </a: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1 satoshi = 0,00 000 001 bitcoin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36183" y="4362754"/>
            <a:ext cx="499872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Capacity = 130 000 satoshis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860" t="-18157" r="-6771" b="-1733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242" t="0" r="-4242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58000" y="1158000"/>
            <a:ext cx="108600" cy="1351200"/>
            <a:chOff x="0" y="0"/>
            <a:chExt cx="144800" cy="1801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780" cy="1801622"/>
            </a:xfrm>
            <a:custGeom>
              <a:avLst/>
              <a:gdLst/>
              <a:ahLst/>
              <a:cxnLst/>
              <a:rect r="r" b="b" t="t" l="l"/>
              <a:pathLst>
                <a:path h="1801622" w="144780">
                  <a:moveTo>
                    <a:pt x="0" y="0"/>
                  </a:moveTo>
                  <a:lnTo>
                    <a:pt x="144780" y="0"/>
                  </a:lnTo>
                  <a:lnTo>
                    <a:pt x="144780" y="1801622"/>
                  </a:lnTo>
                  <a:lnTo>
                    <a:pt x="0" y="1801622"/>
                  </a:lnTo>
                  <a:close/>
                </a:path>
              </a:pathLst>
            </a:custGeom>
            <a:solidFill>
              <a:srgbClr val="E84C22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799" y="872057"/>
            <a:ext cx="16784402" cy="4643479"/>
          </a:xfrm>
          <a:custGeom>
            <a:avLst/>
            <a:gdLst/>
            <a:ahLst/>
            <a:cxnLst/>
            <a:rect r="r" b="b" t="t" l="l"/>
            <a:pathLst>
              <a:path h="4643479" w="16784402">
                <a:moveTo>
                  <a:pt x="0" y="0"/>
                </a:moveTo>
                <a:lnTo>
                  <a:pt x="16784402" y="0"/>
                </a:lnTo>
                <a:lnTo>
                  <a:pt x="16784402" y="4643479"/>
                </a:lnTo>
                <a:lnTo>
                  <a:pt x="0" y="464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0847" y="7483321"/>
            <a:ext cx="1173077" cy="995649"/>
          </a:xfrm>
          <a:custGeom>
            <a:avLst/>
            <a:gdLst/>
            <a:ahLst/>
            <a:cxnLst/>
            <a:rect r="r" b="b" t="t" l="l"/>
            <a:pathLst>
              <a:path h="995649" w="1173077">
                <a:moveTo>
                  <a:pt x="0" y="0"/>
                </a:moveTo>
                <a:lnTo>
                  <a:pt x="1173077" y="0"/>
                </a:lnTo>
                <a:lnTo>
                  <a:pt x="1173077" y="995650"/>
                </a:lnTo>
                <a:lnTo>
                  <a:pt x="0" y="9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06548" y="7186510"/>
            <a:ext cx="10476070" cy="1589271"/>
            <a:chOff x="0" y="0"/>
            <a:chExt cx="2759129" cy="418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59129" cy="418574"/>
            </a:xfrm>
            <a:custGeom>
              <a:avLst/>
              <a:gdLst/>
              <a:ahLst/>
              <a:cxnLst/>
              <a:rect r="r" b="b" t="t" l="l"/>
              <a:pathLst>
                <a:path h="418574" w="2759129">
                  <a:moveTo>
                    <a:pt x="0" y="0"/>
                  </a:moveTo>
                  <a:lnTo>
                    <a:pt x="2759129" y="0"/>
                  </a:lnTo>
                  <a:lnTo>
                    <a:pt x="2759129" y="418574"/>
                  </a:lnTo>
                  <a:lnTo>
                    <a:pt x="0" y="418574"/>
                  </a:lnTo>
                  <a:close/>
                </a:path>
              </a:pathLst>
            </a:custGeom>
            <a:solidFill>
              <a:srgbClr val="13AB25">
                <a:alpha val="16863"/>
              </a:srgbClr>
            </a:solidFill>
            <a:ln w="47625" cap="sq">
              <a:solidFill>
                <a:srgbClr val="000000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759129" cy="466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49915" y="5833257"/>
            <a:ext cx="4998720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Capacity = 130 000 satoshis</a:t>
            </a: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236933" y="5871357"/>
            <a:ext cx="499872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Capacity = 130 000 satoshis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3735" y="7264332"/>
            <a:ext cx="6950941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Transaction</a:t>
            </a: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428206" y="7700158"/>
            <a:ext cx="472782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because </a:t>
            </a: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40 000 &lt; 100 000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860" t="-18157" r="-6771" b="-17337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242" t="0" r="-4242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6848" y="1586342"/>
            <a:ext cx="14854421" cy="5199047"/>
          </a:xfrm>
          <a:custGeom>
            <a:avLst/>
            <a:gdLst/>
            <a:ahLst/>
            <a:cxnLst/>
            <a:rect r="r" b="b" t="t" l="l"/>
            <a:pathLst>
              <a:path h="5199047" w="14854421">
                <a:moveTo>
                  <a:pt x="0" y="0"/>
                </a:moveTo>
                <a:lnTo>
                  <a:pt x="14854421" y="0"/>
                </a:lnTo>
                <a:lnTo>
                  <a:pt x="14854421" y="5199048"/>
                </a:lnTo>
                <a:lnTo>
                  <a:pt x="0" y="5199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39517" y="7186510"/>
            <a:ext cx="9843727" cy="1589271"/>
            <a:chOff x="0" y="0"/>
            <a:chExt cx="2592587" cy="4185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92587" cy="418574"/>
            </a:xfrm>
            <a:custGeom>
              <a:avLst/>
              <a:gdLst/>
              <a:ahLst/>
              <a:cxnLst/>
              <a:rect r="r" b="b" t="t" l="l"/>
              <a:pathLst>
                <a:path h="418574" w="2592587">
                  <a:moveTo>
                    <a:pt x="0" y="0"/>
                  </a:moveTo>
                  <a:lnTo>
                    <a:pt x="2592587" y="0"/>
                  </a:lnTo>
                  <a:lnTo>
                    <a:pt x="2592587" y="418574"/>
                  </a:lnTo>
                  <a:lnTo>
                    <a:pt x="0" y="418574"/>
                  </a:lnTo>
                  <a:close/>
                </a:path>
              </a:pathLst>
            </a:custGeom>
            <a:solidFill>
              <a:srgbClr val="13AB25">
                <a:alpha val="16863"/>
              </a:srgbClr>
            </a:solidFill>
            <a:ln w="47625" cap="sq">
              <a:solidFill>
                <a:srgbClr val="000000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92587" cy="466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11415" y="7525641"/>
            <a:ext cx="967057" cy="967057"/>
          </a:xfrm>
          <a:custGeom>
            <a:avLst/>
            <a:gdLst/>
            <a:ahLst/>
            <a:cxnLst/>
            <a:rect r="r" b="b" t="t" l="l"/>
            <a:pathLst>
              <a:path h="967057" w="967057">
                <a:moveTo>
                  <a:pt x="0" y="0"/>
                </a:moveTo>
                <a:lnTo>
                  <a:pt x="967057" y="0"/>
                </a:lnTo>
                <a:lnTo>
                  <a:pt x="967057" y="967057"/>
                </a:lnTo>
                <a:lnTo>
                  <a:pt x="0" y="9670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31008" y="7524520"/>
            <a:ext cx="2161282" cy="9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5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265"/>
              </a:lnSpc>
              <a:spcBef>
                <a:spcPct val="0"/>
              </a:spcBef>
            </a:pPr>
            <a:r>
              <a:rPr lang="en-US" sz="2332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Transaction</a:t>
            </a:r>
          </a:p>
          <a:p>
            <a:pPr algn="ctr" marL="0" indent="0" lvl="0">
              <a:lnSpc>
                <a:spcPts val="326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16387" y="7700158"/>
            <a:ext cx="455146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Because </a:t>
            </a: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80 000 &gt; 70 000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860" t="-18157" r="-6771" b="-1733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242" t="0" r="-4242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319" y="3640169"/>
            <a:ext cx="16963441" cy="2361046"/>
          </a:xfrm>
          <a:custGeom>
            <a:avLst/>
            <a:gdLst/>
            <a:ahLst/>
            <a:cxnLst/>
            <a:rect r="r" b="b" t="t" l="l"/>
            <a:pathLst>
              <a:path h="2361046" w="16963441">
                <a:moveTo>
                  <a:pt x="0" y="0"/>
                </a:moveTo>
                <a:lnTo>
                  <a:pt x="16963441" y="0"/>
                </a:lnTo>
                <a:lnTo>
                  <a:pt x="16963441" y="2361047"/>
                </a:lnTo>
                <a:lnTo>
                  <a:pt x="0" y="2361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09735" y="1281863"/>
            <a:ext cx="468153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 strike="noStrike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“Cursor” representation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860" t="-18157" r="-6771" b="-1733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242" t="0" r="-424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14347"/>
            <a:ext cx="16115401" cy="1629153"/>
          </a:xfrm>
          <a:custGeom>
            <a:avLst/>
            <a:gdLst/>
            <a:ahLst/>
            <a:cxnLst/>
            <a:rect r="r" b="b" t="t" l="l"/>
            <a:pathLst>
              <a:path h="1629153" w="16115401">
                <a:moveTo>
                  <a:pt x="0" y="0"/>
                </a:moveTo>
                <a:lnTo>
                  <a:pt x="16115401" y="0"/>
                </a:lnTo>
                <a:lnTo>
                  <a:pt x="16115401" y="1629153"/>
                </a:lnTo>
                <a:lnTo>
                  <a:pt x="0" y="162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428231"/>
            <a:ext cx="7033647" cy="1742570"/>
          </a:xfrm>
          <a:custGeom>
            <a:avLst/>
            <a:gdLst/>
            <a:ahLst/>
            <a:cxnLst/>
            <a:rect r="r" b="b" t="t" l="l"/>
            <a:pathLst>
              <a:path h="1742570" w="7033647">
                <a:moveTo>
                  <a:pt x="0" y="0"/>
                </a:moveTo>
                <a:lnTo>
                  <a:pt x="7033647" y="0"/>
                </a:lnTo>
                <a:lnTo>
                  <a:pt x="7033647" y="1742571"/>
                </a:lnTo>
                <a:lnTo>
                  <a:pt x="0" y="1742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865" y="1626610"/>
            <a:ext cx="435165" cy="782319"/>
          </a:xfrm>
          <a:custGeom>
            <a:avLst/>
            <a:gdLst/>
            <a:ahLst/>
            <a:cxnLst/>
            <a:rect r="r" b="b" t="t" l="l"/>
            <a:pathLst>
              <a:path h="782319" w="435165">
                <a:moveTo>
                  <a:pt x="0" y="0"/>
                </a:moveTo>
                <a:lnTo>
                  <a:pt x="435165" y="0"/>
                </a:lnTo>
                <a:lnTo>
                  <a:pt x="435165" y="782319"/>
                </a:lnTo>
                <a:lnTo>
                  <a:pt x="0" y="782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9260" y="6509626"/>
            <a:ext cx="541539" cy="741835"/>
          </a:xfrm>
          <a:custGeom>
            <a:avLst/>
            <a:gdLst/>
            <a:ahLst/>
            <a:cxnLst/>
            <a:rect r="r" b="b" t="t" l="l"/>
            <a:pathLst>
              <a:path h="741835" w="541539">
                <a:moveTo>
                  <a:pt x="0" y="0"/>
                </a:moveTo>
                <a:lnTo>
                  <a:pt x="541540" y="0"/>
                </a:lnTo>
                <a:lnTo>
                  <a:pt x="541540" y="741835"/>
                </a:lnTo>
                <a:lnTo>
                  <a:pt x="0" y="74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15542" y="2795575"/>
            <a:ext cx="13656915" cy="39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It defines the maximum that can be sent at once in the channel, if all the liquidity is on the same side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68476" y="5410200"/>
            <a:ext cx="13151048" cy="39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But Bob can then send the funds back to Alice, and so on. This is the limit for a single transaction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3273" y="1736781"/>
            <a:ext cx="632311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 strike="noStrike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The capacity of a channel is fixed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0731" y="6599556"/>
            <a:ext cx="11152584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 strike="noStrike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We can send as much as we have on our side of the channel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98095" y="7666356"/>
            <a:ext cx="7080278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Here Alice can send at most 100 000 satoshis to Bob and Bob can send at most 30 000 satoshis to Alice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5542" y="884969"/>
            <a:ext cx="167029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To retain: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860" t="-18157" r="-6771" b="-17337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242" t="0" r="-4242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58000" y="1389794"/>
            <a:ext cx="108600" cy="1351200"/>
            <a:chOff x="0" y="0"/>
            <a:chExt cx="144800" cy="1801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4780" cy="1801622"/>
            </a:xfrm>
            <a:custGeom>
              <a:avLst/>
              <a:gdLst/>
              <a:ahLst/>
              <a:cxnLst/>
              <a:rect r="r" b="b" t="t" l="l"/>
              <a:pathLst>
                <a:path h="1801622" w="144780">
                  <a:moveTo>
                    <a:pt x="0" y="0"/>
                  </a:moveTo>
                  <a:lnTo>
                    <a:pt x="144780" y="0"/>
                  </a:lnTo>
                  <a:lnTo>
                    <a:pt x="144780" y="1801622"/>
                  </a:lnTo>
                  <a:lnTo>
                    <a:pt x="0" y="1801622"/>
                  </a:lnTo>
                  <a:close/>
                </a:path>
              </a:pathLst>
            </a:custGeom>
            <a:solidFill>
              <a:srgbClr val="E84C2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58000" y="6077031"/>
            <a:ext cx="108600" cy="1351200"/>
            <a:chOff x="0" y="0"/>
            <a:chExt cx="144800" cy="18016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4780" cy="1801622"/>
            </a:xfrm>
            <a:custGeom>
              <a:avLst/>
              <a:gdLst/>
              <a:ahLst/>
              <a:cxnLst/>
              <a:rect r="r" b="b" t="t" l="l"/>
              <a:pathLst>
                <a:path h="1801622" w="144780">
                  <a:moveTo>
                    <a:pt x="0" y="0"/>
                  </a:moveTo>
                  <a:lnTo>
                    <a:pt x="144780" y="0"/>
                  </a:lnTo>
                  <a:lnTo>
                    <a:pt x="144780" y="1801622"/>
                  </a:lnTo>
                  <a:lnTo>
                    <a:pt x="0" y="1801622"/>
                  </a:lnTo>
                  <a:close/>
                </a:path>
              </a:pathLst>
            </a:custGeom>
            <a:solidFill>
              <a:srgbClr val="E84C22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32036" y="4767894"/>
            <a:ext cx="222392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36608" y="9890481"/>
            <a:ext cx="18961216" cy="396519"/>
            <a:chOff x="0" y="0"/>
            <a:chExt cx="4993900" cy="104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93900" cy="104433"/>
            </a:xfrm>
            <a:custGeom>
              <a:avLst/>
              <a:gdLst/>
              <a:ahLst/>
              <a:cxnLst/>
              <a:rect r="r" b="b" t="t" l="l"/>
              <a:pathLst>
                <a:path h="104433" w="4993900">
                  <a:moveTo>
                    <a:pt x="0" y="0"/>
                  </a:moveTo>
                  <a:lnTo>
                    <a:pt x="4993900" y="0"/>
                  </a:lnTo>
                  <a:lnTo>
                    <a:pt x="4993900" y="104433"/>
                  </a:lnTo>
                  <a:lnTo>
                    <a:pt x="0" y="104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4993900" cy="11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526236" y="9949475"/>
            <a:ext cx="335663" cy="278532"/>
          </a:xfrm>
          <a:custGeom>
            <a:avLst/>
            <a:gdLst/>
            <a:ahLst/>
            <a:cxnLst/>
            <a:rect r="r" b="b" t="t" l="l"/>
            <a:pathLst>
              <a:path h="278532" w="335663">
                <a:moveTo>
                  <a:pt x="0" y="0"/>
                </a:moveTo>
                <a:lnTo>
                  <a:pt x="335663" y="0"/>
                </a:lnTo>
                <a:lnTo>
                  <a:pt x="335663" y="278532"/>
                </a:lnTo>
                <a:lnTo>
                  <a:pt x="0" y="27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60" t="-18157" r="-6771" b="-1733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881" y="9615208"/>
            <a:ext cx="942537" cy="337625"/>
          </a:xfrm>
          <a:custGeom>
            <a:avLst/>
            <a:gdLst/>
            <a:ahLst/>
            <a:cxnLst/>
            <a:rect r="r" b="b" t="t" l="l"/>
            <a:pathLst>
              <a:path h="337625" w="942537">
                <a:moveTo>
                  <a:pt x="0" y="0"/>
                </a:moveTo>
                <a:lnTo>
                  <a:pt x="942537" y="0"/>
                </a:lnTo>
                <a:lnTo>
                  <a:pt x="942537" y="337625"/>
                </a:lnTo>
                <a:lnTo>
                  <a:pt x="0" y="337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596" t="-53082" r="-17885" b="-5290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5478373" y="9967195"/>
            <a:ext cx="1949042" cy="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9"/>
              </a:lnSpc>
              <a:spcBef>
                <a:spcPct val="0"/>
              </a:spcBef>
            </a:pPr>
            <a:r>
              <a:rPr lang="en-US" sz="9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 marL="0" indent="0" lvl="0">
              <a:lnSpc>
                <a:spcPts val="749"/>
              </a:lnSpc>
              <a:spcBef>
                <a:spcPct val="0"/>
              </a:spcBef>
            </a:pPr>
            <a:r>
              <a:rPr lang="en-US" sz="624" i="true" strike="noStrike" u="non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750" y="9960153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Fanis Michalakis - EN</a:t>
            </a:r>
            <a:r>
              <a:rPr lang="en-US" sz="1700" i="true" strike="noStrike" u="non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 - V.001 - 2024-08 - Plan₿ Network’s PGP: 5720 CD57 7E78 94C9 8DBD 580E 8F12 D0C6 3B1A 606E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907482" y="9943053"/>
            <a:ext cx="268584" cy="291376"/>
          </a:xfrm>
          <a:custGeom>
            <a:avLst/>
            <a:gdLst/>
            <a:ahLst/>
            <a:cxnLst/>
            <a:rect r="r" b="b" t="t" l="l"/>
            <a:pathLst>
              <a:path h="291376" w="268584">
                <a:moveTo>
                  <a:pt x="0" y="0"/>
                </a:moveTo>
                <a:lnTo>
                  <a:pt x="268584" y="0"/>
                </a:lnTo>
                <a:lnTo>
                  <a:pt x="268584" y="291376"/>
                </a:lnTo>
                <a:lnTo>
                  <a:pt x="0" y="291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42" t="0" r="-424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8750" y="53637"/>
            <a:ext cx="12737267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LNP 201 - Chapter 1 - Understanding the Lightning Network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278667" y="4433606"/>
            <a:ext cx="108600" cy="1351200"/>
            <a:chOff x="0" y="0"/>
            <a:chExt cx="144800" cy="1801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780" cy="1801622"/>
            </a:xfrm>
            <a:custGeom>
              <a:avLst/>
              <a:gdLst/>
              <a:ahLst/>
              <a:cxnLst/>
              <a:rect r="r" b="b" t="t" l="l"/>
              <a:pathLst>
                <a:path h="1801622" w="144780">
                  <a:moveTo>
                    <a:pt x="0" y="0"/>
                  </a:moveTo>
                  <a:lnTo>
                    <a:pt x="144780" y="0"/>
                  </a:lnTo>
                  <a:lnTo>
                    <a:pt x="144780" y="1801622"/>
                  </a:lnTo>
                  <a:lnTo>
                    <a:pt x="0" y="1801622"/>
                  </a:lnTo>
                  <a:close/>
                </a:path>
              </a:pathLst>
            </a:custGeom>
            <a:solidFill>
              <a:srgbClr val="E84C22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DAGHWIJy55Q</dc:identifier>
  <dcterms:modified xsi:type="dcterms:W3CDTF">2011-08-01T06:04:30Z</dcterms:modified>
  <cp:revision>1</cp:revision>
  <dc:title>LNP201 - EN - 1.1</dc:title>
</cp:coreProperties>
</file>