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8202e7d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8202e7d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202e7d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202e7d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8202e7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8202e7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echo chambers are </a:t>
            </a:r>
            <a:r>
              <a:rPr lang="en"/>
              <a:t>independent</a:t>
            </a:r>
            <a:r>
              <a:rPr lang="en"/>
              <a:t> of filter bubbles.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202e7d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8202e7d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political polarization is </a:t>
            </a:r>
            <a:r>
              <a:rPr lang="en"/>
              <a:t>detrimental</a:t>
            </a:r>
            <a:r>
              <a:rPr lang="en"/>
              <a:t> to diverse views.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chambers additionally make it easier for misinformation to </a:t>
            </a:r>
            <a:r>
              <a:rPr lang="en"/>
              <a:t>perpetuate</a:t>
            </a:r>
            <a:r>
              <a:rPr lang="en"/>
              <a:t> within the group.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197eac9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197eac9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8202e7d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8202e7d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8202e7d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8202e7d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8202e7dd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8202e7dd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Bubbles &amp; Echo Chambers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Leo Wang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 in formal papers in the topic note a diverse media diet does not mean less political polarization!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Evidence shows this can actually have the opposite effect [2].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continue to think about.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275" y="1484350"/>
            <a:ext cx="3866324" cy="21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concern is real, but is only one factor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conducted studies this phenomenon does exist, but the risk is not overwhelming.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May want to consider other factors like how people interact online into the equation.</a:t>
            </a:r>
            <a:endParaRPr sz="1800"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 may want to consider the role of social media companies in all of this.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Eli Pariser argues that technology should be made to serve democracy.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C. Sindermann, J. D. Elhai, M. Moshagen, and C. Montag, “Age, gender, personality, ideological attitudes and individual differences in a person’s news spectrum: how many and who might be prone to ‘filter bubbles’ and ‘echo chambers’ online?,” Heliyon, vol. 6, no. 1, p. e03214–, 2020, doi: 10.1016/j.heliyon.2020.e03214.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E. Dubois and G. Blank, “The echo chamber is overstated: the moderating effect of political interest and diverse media,” Information, communication &amp; society, vol. 21, no. 5, pp. 729–745, 2018, doi: 10.1080/1369118X.2018.1428656.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D. Robson, “The myth of the online Echo Chamber,” BBC Future, https://www.bbc.com/future/article/20180416-the-myth-of-the-online-echo-chamber (accessed Jul. 9, 2023).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Conversation, “Most of US tend to be attracted to people who are similar to ourselves,” PsyPost, https://www.psypost.org/2017/03/us-tend-attracted-people-similar-48596</a:t>
            </a:r>
            <a:r>
              <a:rPr lang="en" sz="1200"/>
              <a:t> (accessed Jul. 9, 2023)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A. Walasek, “Algorithms, filter bubbles, and how personalization can change your perception,” epoint, https://www.e-point.com/blog/algorithms-filter-bubbles-and-how-personalization-can-change-your-perception</a:t>
            </a:r>
            <a:r>
              <a:rPr lang="en" sz="1200"/>
              <a:t> (accessed Jul. 9, 2023).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Filter Bubble </a:t>
            </a:r>
            <a:r>
              <a:rPr lang="en"/>
              <a:t>is the potential extreme consequence of </a:t>
            </a:r>
            <a:r>
              <a:rPr lang="en"/>
              <a:t>algorithmic</a:t>
            </a:r>
            <a:r>
              <a:rPr lang="en"/>
              <a:t> personalization on the Internet. Which users can be lead to the </a:t>
            </a:r>
            <a:r>
              <a:rPr lang="en"/>
              <a:t>misbelief</a:t>
            </a:r>
            <a:r>
              <a:rPr lang="en"/>
              <a:t> that the info they are being fed is unbiased [1].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</a:t>
            </a:r>
            <a:r>
              <a:rPr b="1" lang="en"/>
              <a:t>Echo Chamber</a:t>
            </a:r>
            <a:r>
              <a:rPr lang="en"/>
              <a:t> is a metaphor for an environment which a user’s existing beliefs are reinforced by the info they are surrounded by, potentially leading to group polarization [1].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Polarization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007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filter bubbles to blame for recent political polarization?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Media has a signif</a:t>
            </a:r>
            <a:r>
              <a:rPr lang="en"/>
              <a:t>icant effect on society (ex. Broadcasts in early 1900s).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00" y="1816475"/>
            <a:ext cx="4664650" cy="2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 concern?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argued that filter bubbles caused by </a:t>
            </a:r>
            <a:r>
              <a:rPr lang="en" sz="1800"/>
              <a:t>algorithms</a:t>
            </a:r>
            <a:r>
              <a:rPr lang="en" sz="1800"/>
              <a:t> can lead to echo chambers which can ultimately lead to group polarization.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Some fear this effect may undermine democracy as a whole [2].</a:t>
            </a:r>
            <a:endParaRPr sz="18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50" y="2051175"/>
            <a:ext cx="4367401" cy="2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filter bubbles work?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Personalization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483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are attracted to others which they agree with [4].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has motivation to display info which the user will be more likely to interact with.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have been shown to personalize search results based on many factors (ex. Google Search, Netflix, Facebook feeds, etc.)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00" y="2464900"/>
            <a:ext cx="3531001" cy="181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vs. Offline News </a:t>
            </a:r>
            <a:r>
              <a:rPr lang="en"/>
              <a:t>Consumption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Online news is tailored by an </a:t>
            </a:r>
            <a:r>
              <a:rPr lang="en" sz="1800" u="sng"/>
              <a:t>algorithm</a:t>
            </a:r>
            <a:r>
              <a:rPr lang="en" sz="1800"/>
              <a:t> and “unwanted” information can be automatically hidden [5].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Users do not choose to personalize their consumption.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Filter bubbles are possible due to the personalized nature of feeds [1].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Offline news is controlled by editors and publishers.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Filter bubbles (by our definition) are not possible offline [1].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User’s may still live in echo chambers because of selective biases.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 show?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Studied Risk of Filter Bubbles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According to studies, only a small percentage of users could be at risk of being in a filter bubble [2].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Having a diverse media diet reduces the risk of filter bubbles.</a:t>
            </a:r>
            <a:endParaRPr sz="1500"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606525" y="1249225"/>
            <a:ext cx="55374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Only 4% - 8% of participants were shown to have risk of being in a filter bubble [1,2]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