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20500f9bc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20500f9bc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20500f9bc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20500f9bc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20500f9bc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20500f9bc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20500f9bc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20500f9bc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20500f9bc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20500f9bc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20500f9bc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20500f9bc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20500f9bc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20500f9bc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20500f9bc_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20500f9bc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BLANK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4064788" y="4968619"/>
            <a:ext cx="912982" cy="109732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3"/>
          <p:cNvSpPr/>
          <p:nvPr/>
        </p:nvSpPr>
        <p:spPr>
          <a:xfrm>
            <a:off x="0" y="-11"/>
            <a:ext cx="8229600" cy="42863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0" y="1658975"/>
            <a:ext cx="8520600" cy="24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Review for Plotting with EDA</a:t>
            </a:r>
            <a:endParaRPr sz="3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4586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2019</a:t>
            </a:r>
            <a:endParaRPr sz="14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725" y="1225550"/>
            <a:ext cx="40005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we organise these tasks?</a:t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869875" y="886848"/>
            <a:ext cx="14628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Get the data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1736675" y="4026923"/>
            <a:ext cx="14628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Explore Data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5334650" y="788723"/>
            <a:ext cx="1462800" cy="538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5939775" y="3536298"/>
            <a:ext cx="1462800" cy="5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Plot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947725" y="114474"/>
            <a:ext cx="10407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Cleanup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377700" y="269824"/>
            <a:ext cx="10407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Read CSV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377700" y="1684474"/>
            <a:ext cx="10407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Fill NAs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495625" y="1327224"/>
            <a:ext cx="10407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Set Index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2495625" y="664924"/>
            <a:ext cx="10407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Join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2495625" y="3421174"/>
            <a:ext cx="10407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Distplot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869875" y="3421174"/>
            <a:ext cx="10407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Aggregate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658825" y="4639600"/>
            <a:ext cx="14628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Correlations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809450" y="4633925"/>
            <a:ext cx="14628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Countplot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6333875" y="4170325"/>
            <a:ext cx="14628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Countplot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4976450" y="3066925"/>
            <a:ext cx="14628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Bar 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7061650" y="3066925"/>
            <a:ext cx="1462800" cy="3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Scatter 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4976450" y="1425350"/>
            <a:ext cx="1462800" cy="39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Linear Regression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6006775" y="295500"/>
            <a:ext cx="1462800" cy="39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6914475" y="958550"/>
            <a:ext cx="1462800" cy="39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1619100" y="509563"/>
            <a:ext cx="5783400" cy="1463700"/>
          </a:xfrm>
          <a:prstGeom prst="rect">
            <a:avLst/>
          </a:prstGeom>
          <a:solidFill>
            <a:srgbClr val="FFAB40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ANSWERING</a:t>
            </a:r>
            <a:endParaRPr b="1" sz="3600"/>
          </a:p>
        </p:txBody>
      </p:sp>
      <p:sp>
        <p:nvSpPr>
          <p:cNvPr id="86" name="Google Shape;86;p15"/>
          <p:cNvSpPr/>
          <p:nvPr/>
        </p:nvSpPr>
        <p:spPr>
          <a:xfrm>
            <a:off x="1619100" y="3084275"/>
            <a:ext cx="5783400" cy="1463700"/>
          </a:xfrm>
          <a:prstGeom prst="rect">
            <a:avLst/>
          </a:prstGeom>
          <a:solidFill>
            <a:srgbClr val="FFAB40">
              <a:alpha val="826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QUESTIONS</a:t>
            </a:r>
            <a:endParaRPr b="1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4310625" y="1035450"/>
            <a:ext cx="4463700" cy="1398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en-GB">
                <a:latin typeface="Roboto"/>
                <a:ea typeface="Roboto"/>
                <a:cs typeface="Roboto"/>
                <a:sym typeface="Roboto"/>
              </a:rPr>
            </a:br>
            <a:r>
              <a:rPr lang="en-GB">
                <a:latin typeface="Roboto"/>
                <a:ea typeface="Roboto"/>
                <a:cs typeface="Roboto"/>
                <a:sym typeface="Roboto"/>
              </a:rPr>
              <a:t>How to choose the right plot for your problem?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82850" y="694725"/>
            <a:ext cx="8237100" cy="3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2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Comparison  </a:t>
            </a:r>
            <a:r>
              <a:rPr b="1" lang="en-GB" sz="3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🗸</a:t>
            </a:r>
            <a:endParaRPr b="1" sz="30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2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Correlation </a:t>
            </a:r>
            <a:r>
              <a:rPr b="1" lang="en-GB" sz="3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🗸</a:t>
            </a:r>
            <a:endParaRPr sz="30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2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Distribution </a:t>
            </a:r>
            <a:r>
              <a:rPr b="1" lang="en-GB" sz="30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🗸</a:t>
            </a:r>
            <a:endParaRPr sz="30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2000"/>
              </a:lnSpc>
              <a:spcBef>
                <a:spcPts val="2200"/>
              </a:spcBef>
              <a:spcAft>
                <a:spcPts val="30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438625" y="115325"/>
            <a:ext cx="4981800" cy="28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2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Change over time</a:t>
            </a:r>
            <a:endParaRPr sz="30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2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Part of a whole</a:t>
            </a:r>
            <a:endParaRPr sz="30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2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Flows and relationships</a:t>
            </a:r>
            <a:endParaRPr sz="30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2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Ranking</a:t>
            </a:r>
            <a:endParaRPr sz="30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2000"/>
              </a:lnSpc>
              <a:spcBef>
                <a:spcPts val="2200"/>
              </a:spcBef>
              <a:spcAft>
                <a:spcPts val="300"/>
              </a:spcAft>
              <a:buNone/>
            </a:pPr>
            <a:r>
              <a:rPr lang="en-GB" sz="3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Geospatial</a:t>
            </a:r>
            <a:endParaRPr sz="30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en-GB">
                <a:latin typeface="Roboto"/>
                <a:ea typeface="Roboto"/>
                <a:cs typeface="Roboto"/>
                <a:sym typeface="Roboto"/>
              </a:rPr>
            </a:br>
            <a:r>
              <a:rPr lang="en-GB">
                <a:latin typeface="Roboto"/>
                <a:ea typeface="Roboto"/>
                <a:cs typeface="Roboto"/>
                <a:sym typeface="Roboto"/>
              </a:rPr>
              <a:t>Model change over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25" y="1156450"/>
            <a:ext cx="8461051" cy="33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en-GB">
                <a:latin typeface="Roboto"/>
                <a:ea typeface="Roboto"/>
                <a:cs typeface="Roboto"/>
                <a:sym typeface="Roboto"/>
              </a:rPr>
            </a:br>
            <a:r>
              <a:rPr lang="en-GB">
                <a:latin typeface="Roboto"/>
                <a:ea typeface="Roboto"/>
                <a:cs typeface="Roboto"/>
                <a:sym typeface="Roboto"/>
              </a:rPr>
              <a:t>Model part of a whole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5550"/>
            <a:ext cx="8839202" cy="311239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ANALYSIS AND INTERPRETATION</a:t>
            </a:r>
            <a:br>
              <a:rPr lang="en-GB">
                <a:latin typeface="Roboto"/>
                <a:ea typeface="Roboto"/>
                <a:cs typeface="Roboto"/>
                <a:sym typeface="Roboto"/>
              </a:rPr>
            </a:br>
            <a:r>
              <a:rPr lang="en-GB">
                <a:latin typeface="Roboto"/>
                <a:ea typeface="Roboto"/>
                <a:cs typeface="Roboto"/>
                <a:sym typeface="Roboto"/>
              </a:rPr>
              <a:t>Model Flows and relationship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5550"/>
            <a:ext cx="8839202" cy="311239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2893975" y="4791050"/>
            <a:ext cx="60798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Source https://flourish.studio/2018/09/28/choosing-the-right-visualisation/</a:t>
            </a:r>
            <a:endParaRPr sz="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/>
          <p:nvPr/>
        </p:nvSpPr>
        <p:spPr>
          <a:xfrm>
            <a:off x="311700" y="1354075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Pandas builtin plot function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PRACTICE - BASICS</a:t>
            </a:r>
            <a:br>
              <a:rPr lang="en-GB">
                <a:latin typeface="Roboto"/>
                <a:ea typeface="Roboto"/>
                <a:cs typeface="Roboto"/>
                <a:sym typeface="Roboto"/>
              </a:rPr>
            </a:br>
            <a:r>
              <a:rPr lang="en-GB">
                <a:latin typeface="Roboto"/>
                <a:ea typeface="Roboto"/>
                <a:cs typeface="Roboto"/>
                <a:sym typeface="Roboto"/>
              </a:rPr>
              <a:t>Plotting libraries for Python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3347850" y="1354075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Seaborn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6194625" y="1354075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Matplotlib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308800" y="4477650"/>
            <a:ext cx="8334000" cy="37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Flexibility</a:t>
            </a:r>
            <a:endParaRPr sz="1000"/>
          </a:p>
        </p:txBody>
      </p:sp>
      <p:sp>
        <p:nvSpPr>
          <p:cNvPr id="126" name="Google Shape;126;p20"/>
          <p:cNvSpPr/>
          <p:nvPr/>
        </p:nvSpPr>
        <p:spPr>
          <a:xfrm flipH="1">
            <a:off x="308800" y="4033750"/>
            <a:ext cx="8334000" cy="37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Ease of use</a:t>
            </a:r>
            <a:endParaRPr sz="1000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169" y="1893097"/>
            <a:ext cx="2053675" cy="15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275" y="2040241"/>
            <a:ext cx="1948050" cy="1462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4625" y="1733600"/>
            <a:ext cx="2603737" cy="22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>
            <a:off x="3457625" y="4043400"/>
            <a:ext cx="24483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do these two variables correlate?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Does a change in one predict a change in the other?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strongly or weakly do they correlate?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PRACTICE - BASICS</a:t>
            </a:r>
            <a:br>
              <a:rPr lang="en-GB">
                <a:latin typeface="Roboto"/>
                <a:ea typeface="Roboto"/>
                <a:cs typeface="Roboto"/>
                <a:sym typeface="Roboto"/>
              </a:rPr>
            </a:br>
            <a:r>
              <a:rPr lang="en-GB">
                <a:latin typeface="Roboto"/>
                <a:ea typeface="Roboto"/>
                <a:cs typeface="Roboto"/>
                <a:sym typeface="Roboto"/>
              </a:rPr>
              <a:t>Types of plots and which questions they answer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3457625" y="1395700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Bivariate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456450" y="1395700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Univariate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69" y="2096447"/>
            <a:ext cx="2053675" cy="15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6323700" y="1395700"/>
            <a:ext cx="2448300" cy="2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Multivariate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2749" y="2135200"/>
            <a:ext cx="2138050" cy="14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9775" y="1964375"/>
            <a:ext cx="1816150" cy="18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/>
          <p:nvPr/>
        </p:nvSpPr>
        <p:spPr>
          <a:xfrm>
            <a:off x="456450" y="4043400"/>
            <a:ext cx="24483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does this variable behave?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is it distributed?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there  outliers?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Does it reflect more than one population?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6323700" y="4043400"/>
            <a:ext cx="24483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possible correlations can we find?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Does a joint change in a set of variables predict a change on our target variable?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