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3a8683c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3a8683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23a8683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23a8683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23a8683c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23a8683c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3a8683c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3a8683c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3a8683c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3a8683c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3a8683c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3a8683c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a8683c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a8683c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3a868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23a868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bdbanalytics.ir/media/1123/storytelling-with-data-cole-nussbaumer-knaflic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bdbanalytics.ir/media/1123/storytelling-with-data-cole-nussbaumer-knafli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69000"/>
            <a:ext cx="4798200" cy="24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Storytelling with Data</a:t>
            </a:r>
            <a:endParaRPr b="1"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58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2019</a:t>
            </a:r>
            <a:endParaRPr sz="1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00" y="2872800"/>
            <a:ext cx="4000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Understand the context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</a:t>
            </a: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http://www.bdbanalytics.ir/media/1123/storytelling-with-data-cole-nussbaumer-knaflic.pdf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Who is the presentation for?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What do you need them to know and do?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Which support am I using to communicate it?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Choose an appropriate visual display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When highlighting a number or two simple text is best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Line charts work best for continuous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Bar charts work best for categorical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Avoid pies / donut charts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http://www.bdbanalytics.ir/media/1123/storytelling-with-data-cole-nussbaumer-knaflic.pdf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Eliminate Clutter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Less means more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Identify element that don’t add informative value and remove them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Use contrast strategies by using one color to color a specific part of your graph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Align elements (title, graph, subtitle) together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Maintain whitespace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http://www.bdbanalytics.ir/media/1123/storytelling-with-data-cole-nussbaumer-knaflic.pdf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Focus attention where you want 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Think like a designer and eliminate distraction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Employ the color and size to help you drive attention at the right place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http://www.bdbanalytics.ir/media/1123/storytelling-with-data-cole-nussbaumer-knaflic.pdf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Tell a story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Craft a story with a beginning (plot) a middle (twist) and end (call to action)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Consider order of your narrative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Utilize power of repetition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http://www.bdbanalytics.ir/media/1123/storytelling-with-data-cole-nussbaumer-knaflic.pdf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Tell a story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Online pdf of the book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that I invite you to read to get ideas of what is or what is not a good data representation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Source of book from Cole Nussbaumer Knaflic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http://www.bdbanalytics.ir/media/1123/storytelling-with-data-cole-nussbaumer-knaflic.pdf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Storytelling with data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Helvetica Neue"/>
                <a:ea typeface="Helvetica Neue"/>
                <a:cs typeface="Helvetica Neue"/>
                <a:sym typeface="Helvetica Neue"/>
              </a:rPr>
              <a:t>Online pdf of the book that I invite you to read to get ideas of what is or what is not a good data representation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Source of book from Cole Nussbaumer Knaflic</a:t>
            </a:r>
            <a:r>
              <a:rPr lang="f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